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3" r:id="rId1"/>
  </p:sldMasterIdLst>
  <p:notesMasterIdLst>
    <p:notesMasterId r:id="rId28"/>
  </p:notesMasterIdLst>
  <p:handoutMasterIdLst>
    <p:handoutMasterId r:id="rId29"/>
  </p:handoutMasterIdLst>
  <p:sldIdLst>
    <p:sldId id="292" r:id="rId2"/>
    <p:sldId id="262" r:id="rId3"/>
    <p:sldId id="259" r:id="rId4"/>
    <p:sldId id="261" r:id="rId5"/>
    <p:sldId id="264" r:id="rId6"/>
    <p:sldId id="266" r:id="rId7"/>
    <p:sldId id="269" r:id="rId8"/>
    <p:sldId id="272" r:id="rId9"/>
    <p:sldId id="271" r:id="rId10"/>
    <p:sldId id="273" r:id="rId11"/>
    <p:sldId id="275" r:id="rId12"/>
    <p:sldId id="285" r:id="rId13"/>
    <p:sldId id="280" r:id="rId14"/>
    <p:sldId id="286" r:id="rId15"/>
    <p:sldId id="288" r:id="rId16"/>
    <p:sldId id="289" r:id="rId17"/>
    <p:sldId id="290" r:id="rId18"/>
    <p:sldId id="291" r:id="rId19"/>
    <p:sldId id="401" r:id="rId20"/>
    <p:sldId id="403" r:id="rId21"/>
    <p:sldId id="404" r:id="rId22"/>
    <p:sldId id="405" r:id="rId23"/>
    <p:sldId id="406" r:id="rId24"/>
    <p:sldId id="407" r:id="rId25"/>
    <p:sldId id="408" r:id="rId26"/>
    <p:sldId id="409" r:id="rId27"/>
  </p:sldIdLst>
  <p:sldSz cx="18288000" cy="10287000"/>
  <p:notesSz cx="6858000" cy="9144000"/>
  <p:embeddedFontLst>
    <p:embeddedFont>
      <p:font typeface="Tahoma" panose="020B0604030504040204" pitchFamily="34" charset="0"/>
      <p:regular r:id="rId30"/>
      <p:bold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3240" userDrawn="1">
          <p15:clr>
            <a:srgbClr val="A4A3A4"/>
          </p15:clr>
        </p15:guide>
        <p15:guide id="2" pos="576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3B3"/>
    <a:srgbClr val="FFA78F"/>
    <a:srgbClr val="FF8F71"/>
    <a:srgbClr val="FF8969"/>
    <a:srgbClr val="FF8C6D"/>
    <a:srgbClr val="2D2D2D"/>
    <a:srgbClr val="FF805D"/>
    <a:srgbClr val="272D2B"/>
    <a:srgbClr val="FF9478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6" autoAdjust="0"/>
    <p:restoredTop sz="96517" autoAdjust="0"/>
  </p:normalViewPr>
  <p:slideViewPr>
    <p:cSldViewPr snapToGrid="0" showGuides="1">
      <p:cViewPr>
        <p:scale>
          <a:sx n="44" d="100"/>
          <a:sy n="44" d="100"/>
        </p:scale>
        <p:origin x="-2310" y="-1464"/>
      </p:cViewPr>
      <p:guideLst>
        <p:guide orient="horz" pos="3240"/>
        <p:guide pos="57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1" d="100"/>
          <a:sy n="91" d="100"/>
        </p:scale>
        <p:origin x="375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77B-4D20-8B7B-625A43ADC07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77B-4D20-8B7B-625A43ADC07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77B-4D20-8B7B-625A43ADC0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8421888"/>
        <c:axId val="48505600"/>
      </c:barChart>
      <c:catAx>
        <c:axId val="48421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505600"/>
        <c:crosses val="autoZero"/>
        <c:auto val="1"/>
        <c:lblAlgn val="ctr"/>
        <c:lblOffset val="100"/>
        <c:noMultiLvlLbl val="0"/>
      </c:catAx>
      <c:valAx>
        <c:axId val="48505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4218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785318501853902E-2"/>
          <c:y val="3.4150238508593299E-2"/>
          <c:w val="0.94921468343550597"/>
          <c:h val="0.8863780431114910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Data 1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cat>
            <c:strRef>
              <c:f>Sheet1!$A$2:$A$4</c:f>
              <c:strCache>
                <c:ptCount val="3"/>
                <c:pt idx="0">
                  <c:v>Group 1</c:v>
                </c:pt>
                <c:pt idx="1">
                  <c:v>Group 2</c:v>
                </c:pt>
                <c:pt idx="2">
                  <c:v>Group 3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210</c:v>
                </c:pt>
                <c:pt idx="1">
                  <c:v>120</c:v>
                </c:pt>
                <c:pt idx="2">
                  <c:v>150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D23-4C46-BC7B-C22602E12AB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Data 2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cat>
            <c:strRef>
              <c:f>Sheet1!$A$2:$A$4</c:f>
              <c:strCache>
                <c:ptCount val="3"/>
                <c:pt idx="0">
                  <c:v>Group 1</c:v>
                </c:pt>
                <c:pt idx="1">
                  <c:v>Group 2</c:v>
                </c:pt>
                <c:pt idx="2">
                  <c:v>Group 3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470</c:v>
                </c:pt>
                <c:pt idx="1">
                  <c:v>430</c:v>
                </c:pt>
                <c:pt idx="2">
                  <c:v>400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D23-4C46-BC7B-C22602E12AB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 Data 3</c:v>
                </c:pt>
              </c:strCache>
            </c:strRef>
          </c:tx>
          <c:spPr>
            <a:solidFill>
              <a:srgbClr val="272D2B"/>
            </a:solidFill>
          </c:spPr>
          <c:invertIfNegative val="0"/>
          <c:cat>
            <c:strRef>
              <c:f>Sheet1!$A$2:$A$4</c:f>
              <c:strCache>
                <c:ptCount val="3"/>
                <c:pt idx="0">
                  <c:v>Group 1</c:v>
                </c:pt>
                <c:pt idx="1">
                  <c:v>Group 2</c:v>
                </c:pt>
                <c:pt idx="2">
                  <c:v>Group 3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230</c:v>
                </c:pt>
                <c:pt idx="1">
                  <c:v>125</c:v>
                </c:pt>
                <c:pt idx="2">
                  <c:v>420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D23-4C46-BC7B-C22602E12AB9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Data 4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E851-4CBE-9EFA-EB149D035082}"/>
              </c:ext>
            </c:extLst>
          </c:dPt>
          <c:cat>
            <c:strRef>
              <c:f>Sheet1!$A$2:$A$4</c:f>
              <c:strCache>
                <c:ptCount val="3"/>
                <c:pt idx="0">
                  <c:v>Group 1</c:v>
                </c:pt>
                <c:pt idx="1">
                  <c:v>Group 2</c:v>
                </c:pt>
                <c:pt idx="2">
                  <c:v>Group 3</c:v>
                </c:pt>
              </c:strCache>
            </c:strRef>
          </c:cat>
          <c:val>
            <c:numRef>
              <c:f>Sheet1!$E$2:$E$4</c:f>
              <c:numCache>
                <c:formatCode>General</c:formatCode>
                <c:ptCount val="3"/>
                <c:pt idx="0">
                  <c:v>100</c:v>
                </c:pt>
                <c:pt idx="1">
                  <c:v>215</c:v>
                </c:pt>
                <c:pt idx="2">
                  <c:v>300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1D23-4C46-BC7B-C22602E12A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1987200"/>
        <c:axId val="51988736"/>
      </c:barChart>
      <c:catAx>
        <c:axId val="51987200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95000"/>
                </a:schemeClr>
              </a:solidFill>
            </a:ln>
          </c:spPr>
        </c:majorGridlines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272D2B"/>
                </a:solidFill>
              </a:defRPr>
            </a:pPr>
            <a:endParaRPr lang="en-US"/>
          </a:p>
        </c:txPr>
        <c:crossAx val="51988736"/>
        <c:crosses val="autoZero"/>
        <c:auto val="1"/>
        <c:lblAlgn val="ctr"/>
        <c:lblOffset val="100"/>
        <c:noMultiLvlLbl val="0"/>
      </c:catAx>
      <c:valAx>
        <c:axId val="51988736"/>
        <c:scaling>
          <c:orientation val="minMax"/>
        </c:scaling>
        <c:delete val="0"/>
        <c:axPos val="b"/>
        <c:majorGridlines>
          <c:spPr>
            <a:ln>
              <a:solidFill>
                <a:schemeClr val="bg1">
                  <a:lumMod val="95000"/>
                </a:schemeClr>
              </a:solidFill>
            </a:ln>
          </c:spPr>
        </c:majorGridlines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>
                <a:solidFill>
                  <a:srgbClr val="272D2B"/>
                </a:solidFill>
              </a:defRPr>
            </a:pPr>
            <a:endParaRPr lang="en-US"/>
          </a:p>
        </c:txPr>
        <c:crossAx val="51987200"/>
        <c:crosses val="autoZero"/>
        <c:crossBetween val="between"/>
      </c:valAx>
      <c:spPr>
        <a:ln>
          <a:solidFill>
            <a:schemeClr val="bg1">
              <a:lumMod val="95000"/>
            </a:schemeClr>
          </a:solidFill>
        </a:ln>
      </c:spPr>
    </c:plotArea>
    <c:plotVisOnly val="1"/>
    <c:dispBlanksAs val="gap"/>
    <c:showDLblsOverMax val="0"/>
  </c:chart>
  <c:txPr>
    <a:bodyPr/>
    <a:lstStyle/>
    <a:p>
      <a:pPr>
        <a:defRPr sz="1800">
          <a:solidFill>
            <a:schemeClr val="tx1">
              <a:lumMod val="50000"/>
              <a:lumOff val="50000"/>
            </a:schemeClr>
          </a:solidFill>
        </a:defRPr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5AA50EF1-7FD6-4C8C-8432-BDE5325100E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7AEC83A-1B7F-4B35-8910-9007B60610F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585FFC-65D3-4934-9E49-B8F8E92ECA89}" type="datetimeFigureOut">
              <a:rPr lang="en-US" smtClean="0"/>
              <a:t>3/18/2021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41A8024-E78C-4979-948B-C268EF9CA5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5E9FED3-773C-4D31-87B8-126DB696E23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810E13-EFA6-47C9-A20B-10EC65493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497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854CB7-D3A4-4B64-9220-14B9DDE17EB4}" type="datetimeFigureOut">
              <a:rPr lang="en-US" smtClean="0"/>
              <a:t>3/18/2021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333C89-6E92-476E-99F7-6C63A11A3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795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02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540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3669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="" xmlns:a16="http://schemas.microsoft.com/office/drawing/2014/main" id="{57BED030-7762-4850-AAE8-C62552EE085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50372" y="25456"/>
            <a:ext cx="11954558" cy="10277951"/>
          </a:xfrm>
          <a:custGeom>
            <a:avLst/>
            <a:gdLst>
              <a:gd name="connsiteX0" fmla="*/ 2683869 w 7969705"/>
              <a:gd name="connsiteY0" fmla="*/ 880 h 6851967"/>
              <a:gd name="connsiteX1" fmla="*/ 3920321 w 7969705"/>
              <a:gd name="connsiteY1" fmla="*/ 350546 h 6851967"/>
              <a:gd name="connsiteX2" fmla="*/ 7969705 w 7969705"/>
              <a:gd name="connsiteY2" fmla="*/ 2688460 h 6851967"/>
              <a:gd name="connsiteX3" fmla="*/ 7969705 w 7969705"/>
              <a:gd name="connsiteY3" fmla="*/ 6851966 h 6851967"/>
              <a:gd name="connsiteX4" fmla="*/ 4728085 w 7969705"/>
              <a:gd name="connsiteY4" fmla="*/ 6851967 h 6851967"/>
              <a:gd name="connsiteX5" fmla="*/ 1307066 w 7969705"/>
              <a:gd name="connsiteY5" fmla="*/ 4876839 h 6851967"/>
              <a:gd name="connsiteX6" fmla="*/ 350547 w 7969705"/>
              <a:gd name="connsiteY6" fmla="*/ 1307064 h 6851967"/>
              <a:gd name="connsiteX7" fmla="*/ 350546 w 7969705"/>
              <a:gd name="connsiteY7" fmla="*/ 1307065 h 6851967"/>
              <a:gd name="connsiteX8" fmla="*/ 2683869 w 7969705"/>
              <a:gd name="connsiteY8" fmla="*/ 880 h 6851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69705" h="6851967">
                <a:moveTo>
                  <a:pt x="2683869" y="880"/>
                </a:moveTo>
                <a:cubicBezTo>
                  <a:pt x="3105115" y="11820"/>
                  <a:pt x="3529727" y="125037"/>
                  <a:pt x="3920321" y="350546"/>
                </a:cubicBezTo>
                <a:lnTo>
                  <a:pt x="7969705" y="2688460"/>
                </a:lnTo>
                <a:lnTo>
                  <a:pt x="7969705" y="6851966"/>
                </a:lnTo>
                <a:lnTo>
                  <a:pt x="4728085" y="6851967"/>
                </a:lnTo>
                <a:lnTo>
                  <a:pt x="1307066" y="4876839"/>
                </a:lnTo>
                <a:cubicBezTo>
                  <a:pt x="57164" y="4155208"/>
                  <a:pt x="-371084" y="2556965"/>
                  <a:pt x="350547" y="1307064"/>
                </a:cubicBezTo>
                <a:lnTo>
                  <a:pt x="350546" y="1307065"/>
                </a:lnTo>
                <a:cubicBezTo>
                  <a:pt x="846667" y="447758"/>
                  <a:pt x="1757125" y="-23189"/>
                  <a:pt x="2683869" y="88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7924886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="" xmlns:a16="http://schemas.microsoft.com/office/drawing/2014/main" id="{6D1E0A6E-E5DE-4840-A145-BCD1C9DC76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8288000" cy="10287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9291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4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>
            <a:extLst>
              <a:ext uri="{FF2B5EF4-FFF2-40B4-BE49-F238E27FC236}">
                <a16:creationId xmlns="" xmlns:a16="http://schemas.microsoft.com/office/drawing/2014/main" id="{FC1CA025-A95E-40BC-B4E8-DB83BC4B8E5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362660" y="929619"/>
            <a:ext cx="6828993" cy="8427762"/>
          </a:xfrm>
          <a:custGeom>
            <a:avLst/>
            <a:gdLst>
              <a:gd name="connsiteX0" fmla="*/ 0 w 3810000"/>
              <a:gd name="connsiteY0" fmla="*/ 0 h 4324350"/>
              <a:gd name="connsiteX1" fmla="*/ 3810000 w 3810000"/>
              <a:gd name="connsiteY1" fmla="*/ 0 h 4324350"/>
              <a:gd name="connsiteX2" fmla="*/ 3810000 w 3810000"/>
              <a:gd name="connsiteY2" fmla="*/ 4324350 h 4324350"/>
              <a:gd name="connsiteX3" fmla="*/ 0 w 3810000"/>
              <a:gd name="connsiteY3" fmla="*/ 4324350 h 432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0000" h="4324350">
                <a:moveTo>
                  <a:pt x="0" y="0"/>
                </a:moveTo>
                <a:lnTo>
                  <a:pt x="3810000" y="0"/>
                </a:lnTo>
                <a:lnTo>
                  <a:pt x="3810000" y="4324350"/>
                </a:lnTo>
                <a:lnTo>
                  <a:pt x="0" y="4324350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2268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="" xmlns:a16="http://schemas.microsoft.com/office/drawing/2014/main" id="{27662758-758B-47FE-A519-C5A950EFB35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180783" y="759797"/>
            <a:ext cx="5621739" cy="8789892"/>
          </a:xfrm>
          <a:custGeom>
            <a:avLst/>
            <a:gdLst>
              <a:gd name="connsiteX0" fmla="*/ 1918649 w 3747826"/>
              <a:gd name="connsiteY0" fmla="*/ 314790 h 5859928"/>
              <a:gd name="connsiteX1" fmla="*/ 3747826 w 3747826"/>
              <a:gd name="connsiteY1" fmla="*/ 314790 h 5859928"/>
              <a:gd name="connsiteX2" fmla="*/ 3747826 w 3747826"/>
              <a:gd name="connsiteY2" fmla="*/ 5859928 h 5859928"/>
              <a:gd name="connsiteX3" fmla="*/ 1918649 w 3747826"/>
              <a:gd name="connsiteY3" fmla="*/ 5859928 h 5859928"/>
              <a:gd name="connsiteX4" fmla="*/ 0 w 3747826"/>
              <a:gd name="connsiteY4" fmla="*/ 0 h 5859928"/>
              <a:gd name="connsiteX5" fmla="*/ 1829177 w 3747826"/>
              <a:gd name="connsiteY5" fmla="*/ 0 h 5859928"/>
              <a:gd name="connsiteX6" fmla="*/ 1829177 w 3747826"/>
              <a:gd name="connsiteY6" fmla="*/ 5545138 h 5859928"/>
              <a:gd name="connsiteX7" fmla="*/ 0 w 3747826"/>
              <a:gd name="connsiteY7" fmla="*/ 5545138 h 5859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47826" h="5859928">
                <a:moveTo>
                  <a:pt x="1918649" y="314790"/>
                </a:moveTo>
                <a:lnTo>
                  <a:pt x="3747826" y="314790"/>
                </a:lnTo>
                <a:lnTo>
                  <a:pt x="3747826" y="5859928"/>
                </a:lnTo>
                <a:lnTo>
                  <a:pt x="1918649" y="5859928"/>
                </a:lnTo>
                <a:close/>
                <a:moveTo>
                  <a:pt x="0" y="0"/>
                </a:moveTo>
                <a:lnTo>
                  <a:pt x="1829177" y="0"/>
                </a:lnTo>
                <a:lnTo>
                  <a:pt x="1829177" y="5545138"/>
                </a:lnTo>
                <a:lnTo>
                  <a:pt x="0" y="554513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76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24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>
            <a:extLst>
              <a:ext uri="{FF2B5EF4-FFF2-40B4-BE49-F238E27FC236}">
                <a16:creationId xmlns="" xmlns:a16="http://schemas.microsoft.com/office/drawing/2014/main" id="{F08475E6-93B0-4657-B49E-9C313C2F65B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839196" y="1330011"/>
            <a:ext cx="6574974" cy="7626975"/>
          </a:xfrm>
          <a:custGeom>
            <a:avLst/>
            <a:gdLst>
              <a:gd name="connsiteX0" fmla="*/ 2191658 w 4383316"/>
              <a:gd name="connsiteY0" fmla="*/ 0 h 5084650"/>
              <a:gd name="connsiteX1" fmla="*/ 4383316 w 4383316"/>
              <a:gd name="connsiteY1" fmla="*/ 1095829 h 5084650"/>
              <a:gd name="connsiteX2" fmla="*/ 4383316 w 4383316"/>
              <a:gd name="connsiteY2" fmla="*/ 3988820 h 5084650"/>
              <a:gd name="connsiteX3" fmla="*/ 2191658 w 4383316"/>
              <a:gd name="connsiteY3" fmla="*/ 5084650 h 5084650"/>
              <a:gd name="connsiteX4" fmla="*/ 0 w 4383316"/>
              <a:gd name="connsiteY4" fmla="*/ 3988820 h 5084650"/>
              <a:gd name="connsiteX5" fmla="*/ 0 w 4383316"/>
              <a:gd name="connsiteY5" fmla="*/ 1095829 h 508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83316" h="5084650">
                <a:moveTo>
                  <a:pt x="2191658" y="0"/>
                </a:moveTo>
                <a:lnTo>
                  <a:pt x="4383316" y="1095829"/>
                </a:lnTo>
                <a:lnTo>
                  <a:pt x="4383316" y="3988820"/>
                </a:lnTo>
                <a:lnTo>
                  <a:pt x="2191658" y="5084650"/>
                </a:lnTo>
                <a:lnTo>
                  <a:pt x="0" y="3988820"/>
                </a:lnTo>
                <a:lnTo>
                  <a:pt x="0" y="1095829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2932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1">
            <a:extLst>
              <a:ext uri="{FF2B5EF4-FFF2-40B4-BE49-F238E27FC236}">
                <a16:creationId xmlns="" xmlns:a16="http://schemas.microsoft.com/office/drawing/2014/main" id="{43B7F276-69A9-40E2-B1FC-F73E773523B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21153" y="1323264"/>
            <a:ext cx="7339818" cy="7640469"/>
          </a:xfrm>
          <a:custGeom>
            <a:avLst/>
            <a:gdLst>
              <a:gd name="connsiteX0" fmla="*/ 2483448 w 4893212"/>
              <a:gd name="connsiteY0" fmla="*/ 2579579 h 5093646"/>
              <a:gd name="connsiteX1" fmla="*/ 4893212 w 4893212"/>
              <a:gd name="connsiteY1" fmla="*/ 2579579 h 5093646"/>
              <a:gd name="connsiteX2" fmla="*/ 4893212 w 4893212"/>
              <a:gd name="connsiteY2" fmla="*/ 5093646 h 5093646"/>
              <a:gd name="connsiteX3" fmla="*/ 2483448 w 4893212"/>
              <a:gd name="connsiteY3" fmla="*/ 5093646 h 5093646"/>
              <a:gd name="connsiteX4" fmla="*/ 2483448 w 4893212"/>
              <a:gd name="connsiteY4" fmla="*/ 0 h 5093646"/>
              <a:gd name="connsiteX5" fmla="*/ 4893212 w 4893212"/>
              <a:gd name="connsiteY5" fmla="*/ 0 h 5093646"/>
              <a:gd name="connsiteX6" fmla="*/ 4893212 w 4893212"/>
              <a:gd name="connsiteY6" fmla="*/ 2514067 h 5093646"/>
              <a:gd name="connsiteX7" fmla="*/ 2483448 w 4893212"/>
              <a:gd name="connsiteY7" fmla="*/ 2514067 h 5093646"/>
              <a:gd name="connsiteX8" fmla="*/ 0 w 4893212"/>
              <a:gd name="connsiteY8" fmla="*/ 0 h 5093646"/>
              <a:gd name="connsiteX9" fmla="*/ 2409764 w 4893212"/>
              <a:gd name="connsiteY9" fmla="*/ 0 h 5093646"/>
              <a:gd name="connsiteX10" fmla="*/ 2409764 w 4893212"/>
              <a:gd name="connsiteY10" fmla="*/ 5093646 h 5093646"/>
              <a:gd name="connsiteX11" fmla="*/ 0 w 4893212"/>
              <a:gd name="connsiteY11" fmla="*/ 5093646 h 5093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893212" h="5093646">
                <a:moveTo>
                  <a:pt x="2483448" y="2579579"/>
                </a:moveTo>
                <a:lnTo>
                  <a:pt x="4893212" y="2579579"/>
                </a:lnTo>
                <a:lnTo>
                  <a:pt x="4893212" y="5093646"/>
                </a:lnTo>
                <a:lnTo>
                  <a:pt x="2483448" y="5093646"/>
                </a:lnTo>
                <a:close/>
                <a:moveTo>
                  <a:pt x="2483448" y="0"/>
                </a:moveTo>
                <a:lnTo>
                  <a:pt x="4893212" y="0"/>
                </a:lnTo>
                <a:lnTo>
                  <a:pt x="4893212" y="2514067"/>
                </a:lnTo>
                <a:lnTo>
                  <a:pt x="2483448" y="2514067"/>
                </a:lnTo>
                <a:close/>
                <a:moveTo>
                  <a:pt x="0" y="0"/>
                </a:moveTo>
                <a:lnTo>
                  <a:pt x="2409764" y="0"/>
                </a:lnTo>
                <a:lnTo>
                  <a:pt x="2409764" y="5093646"/>
                </a:lnTo>
                <a:lnTo>
                  <a:pt x="0" y="5093646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228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24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">
            <a:extLst>
              <a:ext uri="{FF2B5EF4-FFF2-40B4-BE49-F238E27FC236}">
                <a16:creationId xmlns="" xmlns:a16="http://schemas.microsoft.com/office/drawing/2014/main" id="{D80FA385-F0C0-490E-BA42-C690754846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77283" y="2156737"/>
            <a:ext cx="7782383" cy="6679799"/>
          </a:xfrm>
          <a:custGeom>
            <a:avLst/>
            <a:gdLst>
              <a:gd name="connsiteX0" fmla="*/ 1113300 w 5188255"/>
              <a:gd name="connsiteY0" fmla="*/ 0 h 4453199"/>
              <a:gd name="connsiteX1" fmla="*/ 5188255 w 5188255"/>
              <a:gd name="connsiteY1" fmla="*/ 0 h 4453199"/>
              <a:gd name="connsiteX2" fmla="*/ 4074955 w 5188255"/>
              <a:gd name="connsiteY2" fmla="*/ 4453199 h 4453199"/>
              <a:gd name="connsiteX3" fmla="*/ 0 w 5188255"/>
              <a:gd name="connsiteY3" fmla="*/ 4453199 h 4453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88255" h="4453199">
                <a:moveTo>
                  <a:pt x="1113300" y="0"/>
                </a:moveTo>
                <a:lnTo>
                  <a:pt x="5188255" y="0"/>
                </a:lnTo>
                <a:lnTo>
                  <a:pt x="4074955" y="4453199"/>
                </a:lnTo>
                <a:lnTo>
                  <a:pt x="0" y="4453199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4306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="" xmlns:a16="http://schemas.microsoft.com/office/drawing/2014/main" id="{C074C10E-5B28-4EC2-9CF9-8A03DBE0015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372600" y="0"/>
            <a:ext cx="8915400" cy="5143500"/>
          </a:xfrm>
          <a:custGeom>
            <a:avLst/>
            <a:gdLst>
              <a:gd name="connsiteX0" fmla="*/ 0 w 5943600"/>
              <a:gd name="connsiteY0" fmla="*/ 0 h 3429000"/>
              <a:gd name="connsiteX1" fmla="*/ 5943600 w 5943600"/>
              <a:gd name="connsiteY1" fmla="*/ 0 h 3429000"/>
              <a:gd name="connsiteX2" fmla="*/ 5943600 w 5943600"/>
              <a:gd name="connsiteY2" fmla="*/ 3429000 h 3429000"/>
              <a:gd name="connsiteX3" fmla="*/ 0 w 59436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43600" h="3429000">
                <a:moveTo>
                  <a:pt x="0" y="0"/>
                </a:moveTo>
                <a:lnTo>
                  <a:pt x="5943600" y="0"/>
                </a:lnTo>
                <a:lnTo>
                  <a:pt x="5943600" y="3429000"/>
                </a:lnTo>
                <a:lnTo>
                  <a:pt x="0" y="3429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="" xmlns:a16="http://schemas.microsoft.com/office/drawing/2014/main" id="{2CFA7207-696E-4D66-A1A3-1CD01A876B8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372600" y="5143500"/>
            <a:ext cx="8915400" cy="5143500"/>
          </a:xfrm>
          <a:custGeom>
            <a:avLst/>
            <a:gdLst>
              <a:gd name="connsiteX0" fmla="*/ 0 w 5943600"/>
              <a:gd name="connsiteY0" fmla="*/ 0 h 3429000"/>
              <a:gd name="connsiteX1" fmla="*/ 5943600 w 5943600"/>
              <a:gd name="connsiteY1" fmla="*/ 0 h 3429000"/>
              <a:gd name="connsiteX2" fmla="*/ 5943600 w 5943600"/>
              <a:gd name="connsiteY2" fmla="*/ 3429000 h 3429000"/>
              <a:gd name="connsiteX3" fmla="*/ 0 w 59436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43600" h="3429000">
                <a:moveTo>
                  <a:pt x="0" y="0"/>
                </a:moveTo>
                <a:lnTo>
                  <a:pt x="5943600" y="0"/>
                </a:lnTo>
                <a:lnTo>
                  <a:pt x="5943600" y="3429000"/>
                </a:lnTo>
                <a:lnTo>
                  <a:pt x="0" y="3429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408534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9519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2">
            <a:extLst>
              <a:ext uri="{FF2B5EF4-FFF2-40B4-BE49-F238E27FC236}">
                <a16:creationId xmlns="" xmlns:a16="http://schemas.microsoft.com/office/drawing/2014/main" id="{79CD6BD3-3553-4393-BCB0-6C4E7EE1D41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54295" y="2966162"/>
            <a:ext cx="3791192" cy="4402053"/>
          </a:xfrm>
          <a:custGeom>
            <a:avLst/>
            <a:gdLst>
              <a:gd name="connsiteX0" fmla="*/ 0 w 2527461"/>
              <a:gd name="connsiteY0" fmla="*/ 0 h 2636336"/>
              <a:gd name="connsiteX1" fmla="*/ 2527461 w 2527461"/>
              <a:gd name="connsiteY1" fmla="*/ 0 h 2636336"/>
              <a:gd name="connsiteX2" fmla="*/ 2527461 w 2527461"/>
              <a:gd name="connsiteY2" fmla="*/ 2636336 h 2636336"/>
              <a:gd name="connsiteX3" fmla="*/ 0 w 2527461"/>
              <a:gd name="connsiteY3" fmla="*/ 2636336 h 2636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27461" h="2636336">
                <a:moveTo>
                  <a:pt x="0" y="0"/>
                </a:moveTo>
                <a:lnTo>
                  <a:pt x="2527461" y="0"/>
                </a:lnTo>
                <a:lnTo>
                  <a:pt x="2527461" y="2636336"/>
                </a:lnTo>
                <a:lnTo>
                  <a:pt x="0" y="2636336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15">
            <a:extLst>
              <a:ext uri="{FF2B5EF4-FFF2-40B4-BE49-F238E27FC236}">
                <a16:creationId xmlns="" xmlns:a16="http://schemas.microsoft.com/office/drawing/2014/main" id="{DBC47710-2C62-4AAA-9716-6E95BC6247A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226416" y="2966162"/>
            <a:ext cx="3791192" cy="4402053"/>
          </a:xfrm>
          <a:custGeom>
            <a:avLst/>
            <a:gdLst>
              <a:gd name="connsiteX0" fmla="*/ 0 w 2527461"/>
              <a:gd name="connsiteY0" fmla="*/ 0 h 2636336"/>
              <a:gd name="connsiteX1" fmla="*/ 2527461 w 2527461"/>
              <a:gd name="connsiteY1" fmla="*/ 0 h 2636336"/>
              <a:gd name="connsiteX2" fmla="*/ 2527461 w 2527461"/>
              <a:gd name="connsiteY2" fmla="*/ 2636336 h 2636336"/>
              <a:gd name="connsiteX3" fmla="*/ 0 w 2527461"/>
              <a:gd name="connsiteY3" fmla="*/ 2636336 h 2636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27461" h="2636336">
                <a:moveTo>
                  <a:pt x="0" y="0"/>
                </a:moveTo>
                <a:lnTo>
                  <a:pt x="2527461" y="0"/>
                </a:lnTo>
                <a:lnTo>
                  <a:pt x="2527461" y="2636336"/>
                </a:lnTo>
                <a:lnTo>
                  <a:pt x="0" y="2636336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18">
            <a:extLst>
              <a:ext uri="{FF2B5EF4-FFF2-40B4-BE49-F238E27FC236}">
                <a16:creationId xmlns="" xmlns:a16="http://schemas.microsoft.com/office/drawing/2014/main" id="{FEDA7784-6947-40BA-A908-DEC512541EC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226852" y="2942474"/>
            <a:ext cx="3791192" cy="4402053"/>
          </a:xfrm>
          <a:custGeom>
            <a:avLst/>
            <a:gdLst>
              <a:gd name="connsiteX0" fmla="*/ 0 w 2527461"/>
              <a:gd name="connsiteY0" fmla="*/ 0 h 2636336"/>
              <a:gd name="connsiteX1" fmla="*/ 2527461 w 2527461"/>
              <a:gd name="connsiteY1" fmla="*/ 0 h 2636336"/>
              <a:gd name="connsiteX2" fmla="*/ 2527461 w 2527461"/>
              <a:gd name="connsiteY2" fmla="*/ 2636336 h 2636336"/>
              <a:gd name="connsiteX3" fmla="*/ 0 w 2527461"/>
              <a:gd name="connsiteY3" fmla="*/ 2636336 h 2636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27461" h="2636336">
                <a:moveTo>
                  <a:pt x="0" y="0"/>
                </a:moveTo>
                <a:lnTo>
                  <a:pt x="2527461" y="0"/>
                </a:lnTo>
                <a:lnTo>
                  <a:pt x="2527461" y="2636336"/>
                </a:lnTo>
                <a:lnTo>
                  <a:pt x="0" y="2636336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21">
            <a:extLst>
              <a:ext uri="{FF2B5EF4-FFF2-40B4-BE49-F238E27FC236}">
                <a16:creationId xmlns="" xmlns:a16="http://schemas.microsoft.com/office/drawing/2014/main" id="{5B54CF71-EC9B-4926-98E1-1B05729DB3F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198973" y="2942474"/>
            <a:ext cx="3791192" cy="4402053"/>
          </a:xfrm>
          <a:custGeom>
            <a:avLst/>
            <a:gdLst>
              <a:gd name="connsiteX0" fmla="*/ 0 w 2527461"/>
              <a:gd name="connsiteY0" fmla="*/ 0 h 2636336"/>
              <a:gd name="connsiteX1" fmla="*/ 2527461 w 2527461"/>
              <a:gd name="connsiteY1" fmla="*/ 0 h 2636336"/>
              <a:gd name="connsiteX2" fmla="*/ 2527461 w 2527461"/>
              <a:gd name="connsiteY2" fmla="*/ 2636336 h 2636336"/>
              <a:gd name="connsiteX3" fmla="*/ 0 w 2527461"/>
              <a:gd name="connsiteY3" fmla="*/ 2636336 h 2636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27461" h="2636336">
                <a:moveTo>
                  <a:pt x="0" y="0"/>
                </a:moveTo>
                <a:lnTo>
                  <a:pt x="2527461" y="0"/>
                </a:lnTo>
                <a:lnTo>
                  <a:pt x="2527461" y="2636336"/>
                </a:lnTo>
                <a:lnTo>
                  <a:pt x="0" y="2636336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640562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6498921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8378630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9">
            <a:extLst>
              <a:ext uri="{FF2B5EF4-FFF2-40B4-BE49-F238E27FC236}">
                <a16:creationId xmlns="" xmlns:a16="http://schemas.microsoft.com/office/drawing/2014/main" id="{5E43DEEC-1AB6-43B6-A6AA-D74948F1F7C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686800" y="-2"/>
            <a:ext cx="9601200" cy="10287000"/>
          </a:xfrm>
          <a:custGeom>
            <a:avLst/>
            <a:gdLst>
              <a:gd name="connsiteX0" fmla="*/ 0 w 6400800"/>
              <a:gd name="connsiteY0" fmla="*/ 1023257 h 6858000"/>
              <a:gd name="connsiteX1" fmla="*/ 3141406 w 6400800"/>
              <a:gd name="connsiteY1" fmla="*/ 1023257 h 6858000"/>
              <a:gd name="connsiteX2" fmla="*/ 3141406 w 6400800"/>
              <a:gd name="connsiteY2" fmla="*/ 6858000 h 6858000"/>
              <a:gd name="connsiteX3" fmla="*/ 0 w 6400800"/>
              <a:gd name="connsiteY3" fmla="*/ 6858000 h 6858000"/>
              <a:gd name="connsiteX4" fmla="*/ 3259394 w 6400800"/>
              <a:gd name="connsiteY4" fmla="*/ 0 h 6858000"/>
              <a:gd name="connsiteX5" fmla="*/ 6400800 w 6400800"/>
              <a:gd name="connsiteY5" fmla="*/ 0 h 6858000"/>
              <a:gd name="connsiteX6" fmla="*/ 6400800 w 6400800"/>
              <a:gd name="connsiteY6" fmla="*/ 5834743 h 6858000"/>
              <a:gd name="connsiteX7" fmla="*/ 3259394 w 6400800"/>
              <a:gd name="connsiteY7" fmla="*/ 58347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0800" h="6858000">
                <a:moveTo>
                  <a:pt x="0" y="1023257"/>
                </a:moveTo>
                <a:lnTo>
                  <a:pt x="3141406" y="1023257"/>
                </a:lnTo>
                <a:lnTo>
                  <a:pt x="3141406" y="6858000"/>
                </a:lnTo>
                <a:lnTo>
                  <a:pt x="0" y="6858000"/>
                </a:lnTo>
                <a:close/>
                <a:moveTo>
                  <a:pt x="3259394" y="0"/>
                </a:moveTo>
                <a:lnTo>
                  <a:pt x="6400800" y="0"/>
                </a:lnTo>
                <a:lnTo>
                  <a:pt x="6400800" y="5834743"/>
                </a:lnTo>
                <a:lnTo>
                  <a:pt x="3259394" y="5834743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381776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">
            <a:extLst>
              <a:ext uri="{FF2B5EF4-FFF2-40B4-BE49-F238E27FC236}">
                <a16:creationId xmlns="" xmlns:a16="http://schemas.microsoft.com/office/drawing/2014/main" id="{BCC6939D-CA9F-4DCD-9BAD-B6DB50BB412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794537" y="1284515"/>
            <a:ext cx="6907254" cy="9002486"/>
          </a:xfrm>
          <a:custGeom>
            <a:avLst/>
            <a:gdLst>
              <a:gd name="connsiteX0" fmla="*/ 413697 w 5268687"/>
              <a:gd name="connsiteY0" fmla="*/ 0 h 6001657"/>
              <a:gd name="connsiteX1" fmla="*/ 4854990 w 5268687"/>
              <a:gd name="connsiteY1" fmla="*/ 0 h 6001657"/>
              <a:gd name="connsiteX2" fmla="*/ 5268687 w 5268687"/>
              <a:gd name="connsiteY2" fmla="*/ 413697 h 6001657"/>
              <a:gd name="connsiteX3" fmla="*/ 5268687 w 5268687"/>
              <a:gd name="connsiteY3" fmla="*/ 6001657 h 6001657"/>
              <a:gd name="connsiteX4" fmla="*/ 0 w 5268687"/>
              <a:gd name="connsiteY4" fmla="*/ 6001657 h 6001657"/>
              <a:gd name="connsiteX5" fmla="*/ 0 w 5268687"/>
              <a:gd name="connsiteY5" fmla="*/ 413697 h 6001657"/>
              <a:gd name="connsiteX6" fmla="*/ 413697 w 5268687"/>
              <a:gd name="connsiteY6" fmla="*/ 0 h 6001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68687" h="6001657">
                <a:moveTo>
                  <a:pt x="413697" y="0"/>
                </a:moveTo>
                <a:lnTo>
                  <a:pt x="4854990" y="0"/>
                </a:lnTo>
                <a:cubicBezTo>
                  <a:pt x="5083469" y="0"/>
                  <a:pt x="5268687" y="185218"/>
                  <a:pt x="5268687" y="413697"/>
                </a:cubicBezTo>
                <a:lnTo>
                  <a:pt x="5268687" y="6001657"/>
                </a:lnTo>
                <a:lnTo>
                  <a:pt x="0" y="6001657"/>
                </a:lnTo>
                <a:lnTo>
                  <a:pt x="0" y="413697"/>
                </a:lnTo>
                <a:cubicBezTo>
                  <a:pt x="0" y="185218"/>
                  <a:pt x="185218" y="0"/>
                  <a:pt x="413697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236977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1828800" y="457202"/>
            <a:ext cx="6553200" cy="4686300"/>
          </a:xfrm>
        </p:spPr>
        <p:txBody>
          <a:bodyPr/>
          <a:lstStyle>
            <a:lvl1pPr>
              <a:defRPr sz="3800"/>
            </a:lvl1pPr>
            <a:lvl2pPr>
              <a:defRPr sz="34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8686800" y="457208"/>
            <a:ext cx="8991600" cy="4687973"/>
          </a:xfrm>
        </p:spPr>
        <p:txBody>
          <a:bodyPr anchor="ctr">
            <a:normAutofit/>
          </a:bodyPr>
          <a:lstStyle>
            <a:lvl1pPr>
              <a:defRPr sz="2800"/>
            </a:lvl1pPr>
            <a:lvl2pPr>
              <a:defRPr sz="34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1828800" y="5143504"/>
            <a:ext cx="6553200" cy="4572000"/>
          </a:xfrm>
        </p:spPr>
        <p:txBody>
          <a:bodyPr/>
          <a:lstStyle>
            <a:lvl1pPr>
              <a:defRPr sz="3800"/>
            </a:lvl1pPr>
            <a:lvl2pPr>
              <a:defRPr sz="34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8382000" y="5143504"/>
            <a:ext cx="9296400" cy="4572000"/>
          </a:xfrm>
        </p:spPr>
        <p:txBody>
          <a:bodyPr anchor="ctr">
            <a:normAutofit/>
          </a:bodyPr>
          <a:lstStyle>
            <a:lvl1pPr>
              <a:defRPr sz="2800"/>
            </a:lvl1pPr>
            <a:lvl2pPr>
              <a:defRPr sz="34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5524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841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095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306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074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660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566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848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05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55" r:id="rId23"/>
    <p:sldLayoutId id="2147483656" r:id="rId24"/>
    <p:sldLayoutId id="2147483686" r:id="rId25"/>
  </p:sldLayoutIdLst>
  <p:transition spd="slow">
    <p:wipe/>
  </p:transition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1" orient="horz" pos="324" userDrawn="1">
          <p15:clr>
            <a:srgbClr val="F26B43"/>
          </p15:clr>
        </p15:guide>
        <p15:guide id="2" orient="horz" pos="6156" userDrawn="1">
          <p15:clr>
            <a:srgbClr val="F26B43"/>
          </p15:clr>
        </p15:guide>
        <p15:guide id="3" pos="360" userDrawn="1">
          <p15:clr>
            <a:srgbClr val="F26B43"/>
          </p15:clr>
        </p15:guide>
        <p15:guide id="4" pos="11160" userDrawn="1">
          <p15:clr>
            <a:srgbClr val="F26B43"/>
          </p15:clr>
        </p15:guide>
        <p15:guide id="5" pos="5760" userDrawn="1">
          <p15:clr>
            <a:srgbClr val="F26B43"/>
          </p15:clr>
        </p15:guide>
        <p15:guide id="6" orient="horz" pos="32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.svg"/><Relationship Id="rId5" Type="http://schemas.openxmlformats.org/officeDocument/2006/relationships/image" Target="../media/image9.png"/><Relationship Id="rId4" Type="http://schemas.openxmlformats.org/officeDocument/2006/relationships/image" Target="../media/image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5.sv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21.sv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 descr="A person sitting in front of a computer&#10;&#10;Description automatically generated with low confidence">
            <a:extLst>
              <a:ext uri="{FF2B5EF4-FFF2-40B4-BE49-F238E27FC236}">
                <a16:creationId xmlns="" xmlns:a16="http://schemas.microsoft.com/office/drawing/2014/main" id="{39450ABB-C5D8-4956-A54E-765E6D877C5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7" r="11067"/>
          <a:stretch/>
        </p:blipFill>
        <p:spPr/>
      </p:pic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36136223-561F-4D97-9AF5-C0F45BB4B735}"/>
              </a:ext>
            </a:extLst>
          </p:cNvPr>
          <p:cNvSpPr/>
          <p:nvPr/>
        </p:nvSpPr>
        <p:spPr>
          <a:xfrm rot="1800000">
            <a:off x="5934303" y="1579943"/>
            <a:ext cx="14056629" cy="7839978"/>
          </a:xfrm>
          <a:custGeom>
            <a:avLst/>
            <a:gdLst>
              <a:gd name="connsiteX0" fmla="*/ 1348581 w 9240355"/>
              <a:gd name="connsiteY0" fmla="*/ 311014 h 5153738"/>
              <a:gd name="connsiteX1" fmla="*/ 2576869 w 9240355"/>
              <a:gd name="connsiteY1" fmla="*/ 0 h 5153738"/>
              <a:gd name="connsiteX2" fmla="*/ 7187588 w 9240355"/>
              <a:gd name="connsiteY2" fmla="*/ 0 h 5153738"/>
              <a:gd name="connsiteX3" fmla="*/ 9240355 w 9240355"/>
              <a:gd name="connsiteY3" fmla="*/ 3555496 h 5153738"/>
              <a:gd name="connsiteX4" fmla="*/ 6472119 w 9240355"/>
              <a:gd name="connsiteY4" fmla="*/ 5153738 h 5153738"/>
              <a:gd name="connsiteX5" fmla="*/ 2576870 w 9240355"/>
              <a:gd name="connsiteY5" fmla="*/ 5153737 h 5153738"/>
              <a:gd name="connsiteX6" fmla="*/ 0 w 9240355"/>
              <a:gd name="connsiteY6" fmla="*/ 2576868 h 5153738"/>
              <a:gd name="connsiteX7" fmla="*/ 0 w 9240355"/>
              <a:gd name="connsiteY7" fmla="*/ 2576869 h 5153738"/>
              <a:gd name="connsiteX8" fmla="*/ 1348581 w 9240355"/>
              <a:gd name="connsiteY8" fmla="*/ 311014 h 515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40355" h="5153738">
                <a:moveTo>
                  <a:pt x="1348581" y="311014"/>
                </a:moveTo>
                <a:cubicBezTo>
                  <a:pt x="1713705" y="112666"/>
                  <a:pt x="2132130" y="0"/>
                  <a:pt x="2576869" y="0"/>
                </a:cubicBezTo>
                <a:lnTo>
                  <a:pt x="7187588" y="0"/>
                </a:lnTo>
                <a:lnTo>
                  <a:pt x="9240355" y="3555496"/>
                </a:lnTo>
                <a:lnTo>
                  <a:pt x="6472119" y="5153738"/>
                </a:lnTo>
                <a:lnTo>
                  <a:pt x="2576870" y="5153737"/>
                </a:lnTo>
                <a:cubicBezTo>
                  <a:pt x="1153704" y="5153737"/>
                  <a:pt x="0" y="4000033"/>
                  <a:pt x="0" y="2576868"/>
                </a:cubicBezTo>
                <a:lnTo>
                  <a:pt x="0" y="2576869"/>
                </a:lnTo>
                <a:cubicBezTo>
                  <a:pt x="0" y="1598443"/>
                  <a:pt x="545306" y="747380"/>
                  <a:pt x="1348581" y="311014"/>
                </a:cubicBezTo>
                <a:close/>
              </a:path>
            </a:pathLst>
          </a:cu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4050" dirty="0">
              <a:latin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7C4B93BC-65DA-484A-AC9F-BC135C0CE42E}"/>
              </a:ext>
            </a:extLst>
          </p:cNvPr>
          <p:cNvSpPr txBox="1"/>
          <p:nvPr/>
        </p:nvSpPr>
        <p:spPr>
          <a:xfrm>
            <a:off x="657425" y="7654298"/>
            <a:ext cx="7684731" cy="1361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250" b="1" dirty="0">
                <a:solidFill>
                  <a:schemeClr val="accent1"/>
                </a:solidFill>
                <a:latin typeface="Arial" panose="020B0604020202020204" pitchFamily="34" charset="0"/>
              </a:rPr>
              <a:t>JUST </a:t>
            </a:r>
            <a:r>
              <a:rPr lang="en-US" sz="8250" dirty="0">
                <a:solidFill>
                  <a:schemeClr val="accent1"/>
                </a:solidFill>
                <a:latin typeface="Arial" panose="020B0604020202020204" pitchFamily="34" charset="0"/>
              </a:rPr>
              <a:t>PEACHY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55A4EA1-FCCE-472D-87D2-20527DD639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559" y="702098"/>
            <a:ext cx="4846740" cy="256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7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EF99F10-F041-4ACE-8848-6AEBEB38AECF}"/>
              </a:ext>
            </a:extLst>
          </p:cNvPr>
          <p:cNvSpPr txBox="1"/>
          <p:nvPr/>
        </p:nvSpPr>
        <p:spPr>
          <a:xfrm>
            <a:off x="571500" y="2020647"/>
            <a:ext cx="79198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272D2B"/>
                </a:solidFill>
                <a:latin typeface="Arial" panose="020B0604020202020204" pitchFamily="34" charset="0"/>
              </a:rPr>
              <a:t>YOUR TITLE GOES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7510C76E-78E0-408F-9D5C-46B9399C2259}"/>
              </a:ext>
            </a:extLst>
          </p:cNvPr>
          <p:cNvSpPr/>
          <p:nvPr/>
        </p:nvSpPr>
        <p:spPr>
          <a:xfrm>
            <a:off x="678181" y="2897810"/>
            <a:ext cx="1524848" cy="6857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 dirty="0"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6CAEF07-C679-406F-8555-A99775C3DB45}"/>
              </a:ext>
            </a:extLst>
          </p:cNvPr>
          <p:cNvSpPr txBox="1"/>
          <p:nvPr/>
        </p:nvSpPr>
        <p:spPr>
          <a:xfrm>
            <a:off x="1046288" y="4588319"/>
            <a:ext cx="3159573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5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Lorem Ipsum is simply dummy text of the printing and types printing and much more.</a:t>
            </a:r>
            <a:endParaRPr lang="id-ID" sz="165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F162335-DDBC-406E-90EB-87A3AD1683CD}"/>
              </a:ext>
            </a:extLst>
          </p:cNvPr>
          <p:cNvSpPr txBox="1"/>
          <p:nvPr/>
        </p:nvSpPr>
        <p:spPr>
          <a:xfrm>
            <a:off x="4630415" y="4588319"/>
            <a:ext cx="3159573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5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Lorem Ipsum is simply dummy text of the printing and types printing and much more.</a:t>
            </a:r>
            <a:endParaRPr lang="id-ID" sz="165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86FEAE2-5902-487F-8BAD-A0716BEBD80F}"/>
              </a:ext>
            </a:extLst>
          </p:cNvPr>
          <p:cNvSpPr txBox="1"/>
          <p:nvPr/>
        </p:nvSpPr>
        <p:spPr>
          <a:xfrm>
            <a:off x="1046288" y="6435281"/>
            <a:ext cx="3159573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5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Lorem Ipsum is simply dummy text of the printing and types printing and much more.</a:t>
            </a:r>
            <a:endParaRPr lang="id-ID" sz="165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6CFE7C0-86B9-42DB-8CC4-4FA0C295C5AA}"/>
              </a:ext>
            </a:extLst>
          </p:cNvPr>
          <p:cNvSpPr txBox="1"/>
          <p:nvPr/>
        </p:nvSpPr>
        <p:spPr>
          <a:xfrm>
            <a:off x="4630415" y="6435281"/>
            <a:ext cx="3159573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5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Lorem Ipsum is simply dummy text of the printing and types printing and much more. </a:t>
            </a:r>
            <a:endParaRPr lang="id-ID" sz="165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56936D43-7D15-40DB-B156-1EFD6F88295F}"/>
              </a:ext>
            </a:extLst>
          </p:cNvPr>
          <p:cNvSpPr txBox="1"/>
          <p:nvPr/>
        </p:nvSpPr>
        <p:spPr>
          <a:xfrm>
            <a:off x="1327640" y="8071227"/>
            <a:ext cx="613595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5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Lorem Ipsum is simply dummy text of the printing and types printing and simply dummy text of the printing and types</a:t>
            </a:r>
            <a:endParaRPr lang="id-ID" sz="165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74668089-1CC8-435F-943C-815A469DD98F}"/>
              </a:ext>
            </a:extLst>
          </p:cNvPr>
          <p:cNvGrpSpPr/>
          <p:nvPr/>
        </p:nvGrpSpPr>
        <p:grpSpPr>
          <a:xfrm>
            <a:off x="1558112" y="4138046"/>
            <a:ext cx="2090523" cy="404111"/>
            <a:chOff x="472585" y="2758695"/>
            <a:chExt cx="1393682" cy="269407"/>
          </a:xfrm>
        </p:grpSpPr>
        <p:sp>
          <p:nvSpPr>
            <p:cNvPr id="6" name="Rectangle: Rounded Corners 12">
              <a:extLst>
                <a:ext uri="{FF2B5EF4-FFF2-40B4-BE49-F238E27FC236}">
                  <a16:creationId xmlns="" xmlns:a16="http://schemas.microsoft.com/office/drawing/2014/main" id="{C421D50E-EAE3-4FAE-B60E-5B67F22C4967}"/>
                </a:ext>
              </a:extLst>
            </p:cNvPr>
            <p:cNvSpPr/>
            <p:nvPr/>
          </p:nvSpPr>
          <p:spPr>
            <a:xfrm>
              <a:off x="472585" y="2766288"/>
              <a:ext cx="1393682" cy="261814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575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611CB02D-EF4D-444B-9B78-FC93EEB47724}"/>
                </a:ext>
              </a:extLst>
            </p:cNvPr>
            <p:cNvSpPr txBox="1"/>
            <p:nvPr/>
          </p:nvSpPr>
          <p:spPr>
            <a:xfrm>
              <a:off x="555190" y="2758695"/>
              <a:ext cx="1293147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1 Learn More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05017958-A7A7-4A60-9C87-153D898FD695}"/>
              </a:ext>
            </a:extLst>
          </p:cNvPr>
          <p:cNvGrpSpPr/>
          <p:nvPr/>
        </p:nvGrpSpPr>
        <p:grpSpPr>
          <a:xfrm>
            <a:off x="5174300" y="4122539"/>
            <a:ext cx="2078147" cy="419613"/>
            <a:chOff x="2769594" y="2748360"/>
            <a:chExt cx="1385431" cy="279742"/>
          </a:xfrm>
        </p:grpSpPr>
        <p:sp>
          <p:nvSpPr>
            <p:cNvPr id="8" name="Rectangle: Rounded Corners 14">
              <a:extLst>
                <a:ext uri="{FF2B5EF4-FFF2-40B4-BE49-F238E27FC236}">
                  <a16:creationId xmlns="" xmlns:a16="http://schemas.microsoft.com/office/drawing/2014/main" id="{0258F690-4A6C-4A29-B211-8324B5EE7064}"/>
                </a:ext>
              </a:extLst>
            </p:cNvPr>
            <p:cNvSpPr/>
            <p:nvPr/>
          </p:nvSpPr>
          <p:spPr>
            <a:xfrm>
              <a:off x="2770661" y="2766288"/>
              <a:ext cx="1380744" cy="261814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575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AA40A945-A0E5-4C03-9BB1-C14A0CA4A687}"/>
                </a:ext>
              </a:extLst>
            </p:cNvPr>
            <p:cNvSpPr txBox="1"/>
            <p:nvPr/>
          </p:nvSpPr>
          <p:spPr>
            <a:xfrm>
              <a:off x="2769594" y="2748360"/>
              <a:ext cx="1385431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2 Learn More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E033553D-6D45-4D9B-93C1-E43138E86291}"/>
              </a:ext>
            </a:extLst>
          </p:cNvPr>
          <p:cNvGrpSpPr/>
          <p:nvPr/>
        </p:nvGrpSpPr>
        <p:grpSpPr>
          <a:xfrm>
            <a:off x="1592373" y="5989476"/>
            <a:ext cx="2217627" cy="399644"/>
            <a:chOff x="369919" y="3992981"/>
            <a:chExt cx="1478418" cy="266429"/>
          </a:xfrm>
        </p:grpSpPr>
        <p:sp>
          <p:nvSpPr>
            <p:cNvPr id="10" name="Rectangle: Rounded Corners 12">
              <a:extLst>
                <a:ext uri="{FF2B5EF4-FFF2-40B4-BE49-F238E27FC236}">
                  <a16:creationId xmlns="" xmlns:a16="http://schemas.microsoft.com/office/drawing/2014/main" id="{B55C253A-51E9-45A8-834E-D45F869E121C}"/>
                </a:ext>
              </a:extLst>
            </p:cNvPr>
            <p:cNvSpPr/>
            <p:nvPr/>
          </p:nvSpPr>
          <p:spPr>
            <a:xfrm>
              <a:off x="400868" y="3997596"/>
              <a:ext cx="1380744" cy="261814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575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352A855C-26A5-4F39-AE7F-2D82B3B43033}"/>
                </a:ext>
              </a:extLst>
            </p:cNvPr>
            <p:cNvSpPr txBox="1"/>
            <p:nvPr/>
          </p:nvSpPr>
          <p:spPr>
            <a:xfrm>
              <a:off x="369919" y="3992981"/>
              <a:ext cx="1478418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3 Learn More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92F37443-7A2A-456C-93D3-B7E3034037E3}"/>
              </a:ext>
            </a:extLst>
          </p:cNvPr>
          <p:cNvGrpSpPr/>
          <p:nvPr/>
        </p:nvGrpSpPr>
        <p:grpSpPr>
          <a:xfrm>
            <a:off x="5092001" y="5973620"/>
            <a:ext cx="2144430" cy="415499"/>
            <a:chOff x="2714728" y="3982410"/>
            <a:chExt cx="1429620" cy="276999"/>
          </a:xfrm>
        </p:grpSpPr>
        <p:sp>
          <p:nvSpPr>
            <p:cNvPr id="12" name="Rectangle: Rounded Corners 14">
              <a:extLst>
                <a:ext uri="{FF2B5EF4-FFF2-40B4-BE49-F238E27FC236}">
                  <a16:creationId xmlns="" xmlns:a16="http://schemas.microsoft.com/office/drawing/2014/main" id="{B22E4856-7CD7-4F87-8A2D-38ED3F021F87}"/>
                </a:ext>
              </a:extLst>
            </p:cNvPr>
            <p:cNvSpPr/>
            <p:nvPr/>
          </p:nvSpPr>
          <p:spPr>
            <a:xfrm>
              <a:off x="2763604" y="3997595"/>
              <a:ext cx="1380744" cy="261814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575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8EFB369E-FBEA-46A6-B1AE-087B42F1CB9B}"/>
                </a:ext>
              </a:extLst>
            </p:cNvPr>
            <p:cNvSpPr txBox="1"/>
            <p:nvPr/>
          </p:nvSpPr>
          <p:spPr>
            <a:xfrm>
              <a:off x="2714728" y="3982410"/>
              <a:ext cx="1392487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4 Learn More</a:t>
              </a:r>
            </a:p>
          </p:txBody>
        </p:sp>
      </p:grpSp>
      <p:pic>
        <p:nvPicPr>
          <p:cNvPr id="20" name="Picture Placeholder 19">
            <a:extLst>
              <a:ext uri="{FF2B5EF4-FFF2-40B4-BE49-F238E27FC236}">
                <a16:creationId xmlns="" xmlns:a16="http://schemas.microsoft.com/office/drawing/2014/main" id="{55FB9682-B6A5-46ED-98E0-FA3C19FE037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7" b="6737"/>
          <a:stretch>
            <a:fillRect/>
          </a:stretch>
        </p:blipFill>
        <p:spPr/>
      </p:pic>
      <p:pic>
        <p:nvPicPr>
          <p:cNvPr id="26" name="Picture Placeholder 25">
            <a:extLst>
              <a:ext uri="{FF2B5EF4-FFF2-40B4-BE49-F238E27FC236}">
                <a16:creationId xmlns="" xmlns:a16="http://schemas.microsoft.com/office/drawing/2014/main" id="{EA7DF2FD-FA27-4EC5-9F79-629D15AC8D0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8" b="6678"/>
          <a:stretch>
            <a:fillRect/>
          </a:stretch>
        </p:blipFill>
        <p:spPr>
          <a:solidFill>
            <a:schemeClr val="accent2"/>
          </a:solidFill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7AA06D4F-A9DD-4BC1-A4FF-4A11B4FB8786}"/>
              </a:ext>
            </a:extLst>
          </p:cNvPr>
          <p:cNvSpPr/>
          <p:nvPr/>
        </p:nvSpPr>
        <p:spPr>
          <a:xfrm>
            <a:off x="9370932" y="5133121"/>
            <a:ext cx="8917068" cy="685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 dirty="0">
              <a:latin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03F2B384-FBE9-40BB-A39A-8D515BFDD3D9}"/>
              </a:ext>
            </a:extLst>
          </p:cNvPr>
          <p:cNvSpPr/>
          <p:nvPr/>
        </p:nvSpPr>
        <p:spPr>
          <a:xfrm rot="5400000">
            <a:off x="4193039" y="5108311"/>
            <a:ext cx="10287002" cy="703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6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F43A049C-A3C0-4314-AA90-81BC36EE7323}"/>
              </a:ext>
            </a:extLst>
          </p:cNvPr>
          <p:cNvSpPr/>
          <p:nvPr/>
        </p:nvSpPr>
        <p:spPr>
          <a:xfrm>
            <a:off x="0" y="-71234"/>
            <a:ext cx="18288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 dirty="0"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0544C85-4546-4F54-A2BE-CEA4F89B44B3}"/>
              </a:ext>
            </a:extLst>
          </p:cNvPr>
          <p:cNvSpPr txBox="1"/>
          <p:nvPr/>
        </p:nvSpPr>
        <p:spPr>
          <a:xfrm>
            <a:off x="5141972" y="961329"/>
            <a:ext cx="80040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</a:rPr>
              <a:t>YOUR TITLE GOES HERE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BC6B99B1-DC59-425C-AE55-A266B2AFC172}"/>
              </a:ext>
            </a:extLst>
          </p:cNvPr>
          <p:cNvSpPr/>
          <p:nvPr/>
        </p:nvSpPr>
        <p:spPr>
          <a:xfrm>
            <a:off x="8381576" y="1839473"/>
            <a:ext cx="1524848" cy="68579"/>
          </a:xfrm>
          <a:prstGeom prst="rect">
            <a:avLst/>
          </a:prstGeom>
          <a:gradFill>
            <a:gsLst>
              <a:gs pos="0">
                <a:schemeClr val="accent2">
                  <a:lumMod val="92000"/>
                </a:schemeClr>
              </a:gs>
              <a:gs pos="100000">
                <a:schemeClr val="accent2">
                  <a:lumMod val="92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 dirty="0">
              <a:latin typeface="Arial" panose="020B060402020202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1126EE8E-EE75-44A4-92AE-390A74D06409}"/>
              </a:ext>
            </a:extLst>
          </p:cNvPr>
          <p:cNvGrpSpPr/>
          <p:nvPr/>
        </p:nvGrpSpPr>
        <p:grpSpPr>
          <a:xfrm>
            <a:off x="1254295" y="7669767"/>
            <a:ext cx="3886805" cy="2102883"/>
            <a:chOff x="836196" y="5113178"/>
            <a:chExt cx="2591203" cy="1401922"/>
          </a:xfrm>
        </p:grpSpPr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5593A634-AF1B-4EBD-8D33-ED190736EBA3}"/>
                </a:ext>
              </a:extLst>
            </p:cNvPr>
            <p:cNvSpPr txBox="1"/>
            <p:nvPr/>
          </p:nvSpPr>
          <p:spPr>
            <a:xfrm>
              <a:off x="937865" y="5113178"/>
              <a:ext cx="2324122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100" b="1" dirty="0">
                  <a:solidFill>
                    <a:srgbClr val="272D2B"/>
                  </a:solidFill>
                  <a:latin typeface="Arial" panose="020B0604020202020204" pitchFamily="34" charset="0"/>
                </a:rPr>
                <a:t>Lorem ipsum dolor sit</a:t>
              </a:r>
            </a:p>
          </p:txBody>
        </p:sp>
        <p:sp>
          <p:nvSpPr>
            <p:cNvPr id="14" name="Текст 2">
              <a:extLst>
                <a:ext uri="{FF2B5EF4-FFF2-40B4-BE49-F238E27FC236}">
                  <a16:creationId xmlns="" xmlns:a16="http://schemas.microsoft.com/office/drawing/2014/main" id="{51A50011-05A4-4A5A-996B-EF6C6FC8521C}"/>
                </a:ext>
              </a:extLst>
            </p:cNvPr>
            <p:cNvSpPr txBox="1">
              <a:spLocks/>
            </p:cNvSpPr>
            <p:nvPr/>
          </p:nvSpPr>
          <p:spPr>
            <a:xfrm>
              <a:off x="836196" y="5420955"/>
              <a:ext cx="2591203" cy="1094145"/>
            </a:xfrm>
            <a:prstGeom prst="rect">
              <a:avLst/>
            </a:prstGeom>
          </p:spPr>
          <p:txBody>
            <a:bodyPr numCol="1" spcCol="900000"/>
            <a:lstStyle>
              <a:lvl1pPr marL="914492" indent="-914492" algn="l" defTabSz="2438645" rtl="0" eaLnBrk="1" latinLnBrk="0" hangingPunct="1">
                <a:lnSpc>
                  <a:spcPct val="120000"/>
                </a:lnSpc>
                <a:spcBef>
                  <a:spcPts val="1272"/>
                </a:spcBef>
                <a:buFont typeface="Arial" panose="020B0604020202020204" pitchFamily="34" charset="0"/>
                <a:buChar char="•"/>
                <a:defRPr lang="en-US" sz="2800" b="0" i="0" kern="1200" baseline="0" dirty="0">
                  <a:solidFill>
                    <a:schemeClr val="tx2"/>
                  </a:solidFill>
                  <a:latin typeface="Tahoma" charset="0"/>
                  <a:ea typeface="Tahoma" charset="0"/>
                  <a:cs typeface="Tahoma" charset="0"/>
                </a:defRPr>
              </a:lvl1pPr>
              <a:lvl2pPr marL="1981398" indent="-762077" algn="l" defTabSz="243864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75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048305" indent="-609660" algn="l" defTabSz="243864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64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267626" indent="-609660" algn="l" defTabSz="243864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53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5486948" indent="-609660" algn="l" defTabSz="243864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53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6706271" indent="-609660" algn="l" defTabSz="243864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7925593" indent="-609660" algn="l" defTabSz="243864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9144913" indent="-609660" algn="l" defTabSz="243864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0364236" indent="-609660" algn="l" defTabSz="243864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None/>
              </a:pPr>
              <a:r>
                <a:rPr lang="en" sz="18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Poppins ExtraLight" panose="00000300000000000000" pitchFamily="50" charset="0"/>
                </a:rPr>
                <a:t>Lorem Ipsum has been the industry's standard dummy text standard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70D11013-49DA-419D-8BC0-F18D669C43EE}"/>
              </a:ext>
            </a:extLst>
          </p:cNvPr>
          <p:cNvGrpSpPr/>
          <p:nvPr/>
        </p:nvGrpSpPr>
        <p:grpSpPr>
          <a:xfrm>
            <a:off x="5231601" y="7669768"/>
            <a:ext cx="3886803" cy="2102882"/>
            <a:chOff x="3487734" y="5113178"/>
            <a:chExt cx="2591202" cy="1401921"/>
          </a:xfrm>
        </p:grpSpPr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405FD9FE-ECD8-4556-BD94-69F6A661B0C0}"/>
                </a:ext>
              </a:extLst>
            </p:cNvPr>
            <p:cNvSpPr txBox="1"/>
            <p:nvPr/>
          </p:nvSpPr>
          <p:spPr>
            <a:xfrm>
              <a:off x="3585946" y="5113178"/>
              <a:ext cx="2324122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100" b="1" dirty="0">
                  <a:solidFill>
                    <a:srgbClr val="272D2B"/>
                  </a:solidFill>
                  <a:latin typeface="Arial" panose="020B0604020202020204" pitchFamily="34" charset="0"/>
                </a:rPr>
                <a:t>Lorem ipsum dolor sit</a:t>
              </a:r>
            </a:p>
          </p:txBody>
        </p:sp>
        <p:sp>
          <p:nvSpPr>
            <p:cNvPr id="15" name="Текст 2">
              <a:extLst>
                <a:ext uri="{FF2B5EF4-FFF2-40B4-BE49-F238E27FC236}">
                  <a16:creationId xmlns="" xmlns:a16="http://schemas.microsoft.com/office/drawing/2014/main" id="{63F96BBD-A1DF-4AB8-B005-56F8CEAD4DF7}"/>
                </a:ext>
              </a:extLst>
            </p:cNvPr>
            <p:cNvSpPr txBox="1">
              <a:spLocks/>
            </p:cNvSpPr>
            <p:nvPr/>
          </p:nvSpPr>
          <p:spPr>
            <a:xfrm>
              <a:off x="3487734" y="5420954"/>
              <a:ext cx="2591202" cy="1094145"/>
            </a:xfrm>
            <a:prstGeom prst="rect">
              <a:avLst/>
            </a:prstGeom>
          </p:spPr>
          <p:txBody>
            <a:bodyPr numCol="1" spcCol="900000"/>
            <a:lstStyle>
              <a:lvl1pPr marL="914492" indent="-914492" algn="l" defTabSz="2438645" rtl="0" eaLnBrk="1" latinLnBrk="0" hangingPunct="1">
                <a:lnSpc>
                  <a:spcPct val="120000"/>
                </a:lnSpc>
                <a:spcBef>
                  <a:spcPts val="1272"/>
                </a:spcBef>
                <a:buFont typeface="Arial" panose="020B0604020202020204" pitchFamily="34" charset="0"/>
                <a:buChar char="•"/>
                <a:defRPr lang="en-US" sz="2800" b="0" i="0" kern="1200" baseline="0" dirty="0">
                  <a:solidFill>
                    <a:schemeClr val="tx2"/>
                  </a:solidFill>
                  <a:latin typeface="Tahoma" charset="0"/>
                  <a:ea typeface="Tahoma" charset="0"/>
                  <a:cs typeface="Tahoma" charset="0"/>
                </a:defRPr>
              </a:lvl1pPr>
              <a:lvl2pPr marL="1981398" indent="-762077" algn="l" defTabSz="243864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75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048305" indent="-609660" algn="l" defTabSz="243864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64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267626" indent="-609660" algn="l" defTabSz="243864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53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5486948" indent="-609660" algn="l" defTabSz="243864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53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6706271" indent="-609660" algn="l" defTabSz="243864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7925593" indent="-609660" algn="l" defTabSz="243864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9144913" indent="-609660" algn="l" defTabSz="243864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0364236" indent="-609660" algn="l" defTabSz="243864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None/>
              </a:pPr>
              <a:r>
                <a:rPr lang="en" sz="18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Poppins ExtraLight" panose="00000300000000000000" pitchFamily="50" charset="0"/>
                </a:rPr>
                <a:t>Lorem Ipsum has been the industry's standard dummy text standard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DFFECFEE-1004-4F91-BC8F-A76AD3DBC4AF}"/>
              </a:ext>
            </a:extLst>
          </p:cNvPr>
          <p:cNvGrpSpPr/>
          <p:nvPr/>
        </p:nvGrpSpPr>
        <p:grpSpPr>
          <a:xfrm>
            <a:off x="9208906" y="7669767"/>
            <a:ext cx="3912401" cy="2102880"/>
            <a:chOff x="6139270" y="5113178"/>
            <a:chExt cx="2608267" cy="1401920"/>
          </a:xfrm>
        </p:grpSpPr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AD8CA20F-010C-4068-85C0-87F7591CBD2C}"/>
                </a:ext>
              </a:extLst>
            </p:cNvPr>
            <p:cNvSpPr txBox="1"/>
            <p:nvPr/>
          </p:nvSpPr>
          <p:spPr>
            <a:xfrm>
              <a:off x="6252903" y="5113178"/>
              <a:ext cx="2324122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100" b="1" dirty="0">
                  <a:solidFill>
                    <a:srgbClr val="272D2B"/>
                  </a:solidFill>
                  <a:latin typeface="Arial" panose="020B0604020202020204" pitchFamily="34" charset="0"/>
                </a:rPr>
                <a:t>Lorem ipsum dolor sit</a:t>
              </a:r>
            </a:p>
          </p:txBody>
        </p:sp>
        <p:sp>
          <p:nvSpPr>
            <p:cNvPr id="16" name="Текст 2">
              <a:extLst>
                <a:ext uri="{FF2B5EF4-FFF2-40B4-BE49-F238E27FC236}">
                  <a16:creationId xmlns="" xmlns:a16="http://schemas.microsoft.com/office/drawing/2014/main" id="{53ED9C2B-56A0-4E18-9E51-26702919EDC5}"/>
                </a:ext>
              </a:extLst>
            </p:cNvPr>
            <p:cNvSpPr txBox="1">
              <a:spLocks/>
            </p:cNvSpPr>
            <p:nvPr/>
          </p:nvSpPr>
          <p:spPr>
            <a:xfrm>
              <a:off x="6139270" y="5420953"/>
              <a:ext cx="2608267" cy="1094145"/>
            </a:xfrm>
            <a:prstGeom prst="rect">
              <a:avLst/>
            </a:prstGeom>
          </p:spPr>
          <p:txBody>
            <a:bodyPr numCol="1" spcCol="900000"/>
            <a:lstStyle>
              <a:lvl1pPr marL="914492" indent="-914492" algn="l" defTabSz="2438645" rtl="0" eaLnBrk="1" latinLnBrk="0" hangingPunct="1">
                <a:lnSpc>
                  <a:spcPct val="120000"/>
                </a:lnSpc>
                <a:spcBef>
                  <a:spcPts val="1272"/>
                </a:spcBef>
                <a:buFont typeface="Arial" panose="020B0604020202020204" pitchFamily="34" charset="0"/>
                <a:buChar char="•"/>
                <a:defRPr lang="en-US" sz="2800" b="0" i="0" kern="1200" baseline="0" dirty="0">
                  <a:solidFill>
                    <a:schemeClr val="tx2"/>
                  </a:solidFill>
                  <a:latin typeface="Tahoma" charset="0"/>
                  <a:ea typeface="Tahoma" charset="0"/>
                  <a:cs typeface="Tahoma" charset="0"/>
                </a:defRPr>
              </a:lvl1pPr>
              <a:lvl2pPr marL="1981398" indent="-762077" algn="l" defTabSz="243864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75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048305" indent="-609660" algn="l" defTabSz="243864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64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267626" indent="-609660" algn="l" defTabSz="243864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53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5486948" indent="-609660" algn="l" defTabSz="243864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53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6706271" indent="-609660" algn="l" defTabSz="243864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7925593" indent="-609660" algn="l" defTabSz="243864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9144913" indent="-609660" algn="l" defTabSz="243864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0364236" indent="-609660" algn="l" defTabSz="243864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None/>
              </a:pPr>
              <a:r>
                <a:rPr lang="en" sz="18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Poppins ExtraLight" panose="00000300000000000000" pitchFamily="50" charset="0"/>
                </a:rPr>
                <a:t>Lorem Ipsum has been the industry's standard dummy text standard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AFF70DCD-E3FB-4FA1-B51C-4C1749D18C0A}"/>
              </a:ext>
            </a:extLst>
          </p:cNvPr>
          <p:cNvGrpSpPr/>
          <p:nvPr/>
        </p:nvGrpSpPr>
        <p:grpSpPr>
          <a:xfrm>
            <a:off x="13186211" y="7669768"/>
            <a:ext cx="3912401" cy="2102879"/>
            <a:chOff x="8790807" y="5113178"/>
            <a:chExt cx="2608267" cy="1401919"/>
          </a:xfrm>
        </p:grpSpPr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2D17D25A-94E2-4EAA-BB1F-9C27F043E89B}"/>
                </a:ext>
              </a:extLst>
            </p:cNvPr>
            <p:cNvSpPr txBox="1"/>
            <p:nvPr/>
          </p:nvSpPr>
          <p:spPr>
            <a:xfrm>
              <a:off x="8900984" y="5113178"/>
              <a:ext cx="2324122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100" b="1" dirty="0">
                  <a:solidFill>
                    <a:srgbClr val="272D2B"/>
                  </a:solidFill>
                  <a:latin typeface="Arial" panose="020B0604020202020204" pitchFamily="34" charset="0"/>
                </a:rPr>
                <a:t>Lorem ipsum dolor sit</a:t>
              </a:r>
            </a:p>
          </p:txBody>
        </p:sp>
        <p:sp>
          <p:nvSpPr>
            <p:cNvPr id="17" name="Текст 2">
              <a:extLst>
                <a:ext uri="{FF2B5EF4-FFF2-40B4-BE49-F238E27FC236}">
                  <a16:creationId xmlns="" xmlns:a16="http://schemas.microsoft.com/office/drawing/2014/main" id="{F687DF49-8251-4EFF-84A0-7FDC3AA0D241}"/>
                </a:ext>
              </a:extLst>
            </p:cNvPr>
            <p:cNvSpPr txBox="1">
              <a:spLocks/>
            </p:cNvSpPr>
            <p:nvPr/>
          </p:nvSpPr>
          <p:spPr>
            <a:xfrm>
              <a:off x="8790807" y="5420952"/>
              <a:ext cx="2608267" cy="1094145"/>
            </a:xfrm>
            <a:prstGeom prst="rect">
              <a:avLst/>
            </a:prstGeom>
          </p:spPr>
          <p:txBody>
            <a:bodyPr numCol="1" spcCol="900000"/>
            <a:lstStyle>
              <a:lvl1pPr marL="914492" indent="-914492" algn="l" defTabSz="2438645" rtl="0" eaLnBrk="1" latinLnBrk="0" hangingPunct="1">
                <a:lnSpc>
                  <a:spcPct val="120000"/>
                </a:lnSpc>
                <a:spcBef>
                  <a:spcPts val="1272"/>
                </a:spcBef>
                <a:buFont typeface="Arial" panose="020B0604020202020204" pitchFamily="34" charset="0"/>
                <a:buChar char="•"/>
                <a:defRPr lang="en-US" sz="2800" b="0" i="0" kern="1200" baseline="0" dirty="0">
                  <a:solidFill>
                    <a:schemeClr val="tx2"/>
                  </a:solidFill>
                  <a:latin typeface="Tahoma" charset="0"/>
                  <a:ea typeface="Tahoma" charset="0"/>
                  <a:cs typeface="Tahoma" charset="0"/>
                </a:defRPr>
              </a:lvl1pPr>
              <a:lvl2pPr marL="1981398" indent="-762077" algn="l" defTabSz="243864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75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048305" indent="-609660" algn="l" defTabSz="243864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64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267626" indent="-609660" algn="l" defTabSz="243864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53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5486948" indent="-609660" algn="l" defTabSz="243864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53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6706271" indent="-609660" algn="l" defTabSz="243864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7925593" indent="-609660" algn="l" defTabSz="243864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9144913" indent="-609660" algn="l" defTabSz="243864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0364236" indent="-609660" algn="l" defTabSz="243864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53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None/>
              </a:pPr>
              <a:r>
                <a:rPr lang="en" sz="18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Poppins ExtraLight" panose="00000300000000000000" pitchFamily="50" charset="0"/>
                </a:rPr>
                <a:t>Lorem Ipsum has been the industry's standard dummy text standard</a:t>
              </a:r>
            </a:p>
          </p:txBody>
        </p:sp>
      </p:grpSp>
      <p:pic>
        <p:nvPicPr>
          <p:cNvPr id="26" name="Picture Placeholder 25">
            <a:extLst>
              <a:ext uri="{FF2B5EF4-FFF2-40B4-BE49-F238E27FC236}">
                <a16:creationId xmlns="" xmlns:a16="http://schemas.microsoft.com/office/drawing/2014/main" id="{8DE367D2-71F1-44C6-AB34-BAAE039704A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7" r="24327"/>
          <a:stretch/>
        </p:blipFill>
        <p:spPr/>
      </p:pic>
      <p:pic>
        <p:nvPicPr>
          <p:cNvPr id="32" name="Picture Placeholder 31">
            <a:extLst>
              <a:ext uri="{FF2B5EF4-FFF2-40B4-BE49-F238E27FC236}">
                <a16:creationId xmlns="" xmlns:a16="http://schemas.microsoft.com/office/drawing/2014/main" id="{75EBF961-6FAF-436F-B02D-3C2D40A048E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2" r="6942"/>
          <a:stretch>
            <a:fillRect/>
          </a:stretch>
        </p:blipFill>
        <p:spPr/>
      </p:pic>
      <p:pic>
        <p:nvPicPr>
          <p:cNvPr id="34" name="Picture Placeholder 33">
            <a:extLst>
              <a:ext uri="{FF2B5EF4-FFF2-40B4-BE49-F238E27FC236}">
                <a16:creationId xmlns="" xmlns:a16="http://schemas.microsoft.com/office/drawing/2014/main" id="{D7BB635C-D2DD-4A83-AEA3-51B36E78172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4" r="21304"/>
          <a:stretch/>
        </p:blipFill>
        <p:spPr/>
      </p:pic>
      <p:pic>
        <p:nvPicPr>
          <p:cNvPr id="36" name="Picture Placeholder 35">
            <a:extLst>
              <a:ext uri="{FF2B5EF4-FFF2-40B4-BE49-F238E27FC236}">
                <a16:creationId xmlns="" xmlns:a16="http://schemas.microsoft.com/office/drawing/2014/main" id="{12FEE8EE-7812-4810-882E-62257F0158B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4" r="21284"/>
          <a:stretch/>
        </p:blipFill>
        <p:spPr/>
      </p:pic>
    </p:spTree>
    <p:extLst>
      <p:ext uri="{BB962C8B-B14F-4D97-AF65-F5344CB8AC3E}">
        <p14:creationId xmlns:p14="http://schemas.microsoft.com/office/powerpoint/2010/main" val="283918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 flipH="1">
            <a:off x="8686801" y="1518340"/>
            <a:ext cx="8572502" cy="1586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5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Lorem ipsum dolor sit </a:t>
            </a:r>
            <a:r>
              <a:rPr lang="en-US" sz="22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ameti</a:t>
            </a:r>
            <a:r>
              <a:rPr lang="en-US" sz="225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2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anali</a:t>
            </a:r>
            <a:r>
              <a:rPr lang="en-US" sz="225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anu </a:t>
            </a:r>
            <a:r>
              <a:rPr lang="en-US" sz="22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consaserca</a:t>
            </a:r>
            <a:r>
              <a:rPr lang="en-US" sz="225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2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consectetun</a:t>
            </a:r>
            <a:r>
              <a:rPr lang="en-US" sz="225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2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asnainli</a:t>
            </a:r>
            <a:r>
              <a:rPr lang="en-US" sz="225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2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eanta</a:t>
            </a:r>
            <a:r>
              <a:rPr lang="en-US" sz="225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2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aoneca</a:t>
            </a:r>
            <a:r>
              <a:rPr lang="en-US" sz="225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2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eget</a:t>
            </a:r>
            <a:r>
              <a:rPr lang="en-US" sz="225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2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duisal</a:t>
            </a:r>
            <a:r>
              <a:rPr lang="en-US" sz="225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2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nenaini</a:t>
            </a:r>
            <a:r>
              <a:rPr lang="en-US" sz="225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vel </a:t>
            </a:r>
            <a:r>
              <a:rPr lang="en-US" sz="22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condimentum</a:t>
            </a:r>
            <a:r>
              <a:rPr lang="en-US" sz="225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ante </a:t>
            </a:r>
            <a:r>
              <a:rPr lang="en-US" sz="22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justo</a:t>
            </a:r>
            <a:r>
              <a:rPr lang="en-US" sz="225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acai </a:t>
            </a:r>
            <a:r>
              <a:rPr lang="en-US" sz="22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magnaasil</a:t>
            </a:r>
            <a:endParaRPr lang="en-US" sz="225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15" name="Chart 14"/>
          <p:cNvGraphicFramePr/>
          <p:nvPr>
            <p:extLst>
              <p:ext uri="{D42A27DB-BD31-4B8C-83A1-F6EECF244321}">
                <p14:modId xmlns:p14="http://schemas.microsoft.com/office/powerpoint/2010/main" val="941801737"/>
              </p:ext>
            </p:extLst>
          </p:nvPr>
        </p:nvGraphicFramePr>
        <p:xfrm>
          <a:off x="8349344" y="3255417"/>
          <a:ext cx="8957067" cy="6407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7" name="Group 16"/>
          <p:cNvGrpSpPr/>
          <p:nvPr/>
        </p:nvGrpSpPr>
        <p:grpSpPr>
          <a:xfrm>
            <a:off x="571500" y="3492434"/>
            <a:ext cx="5403540" cy="1644428"/>
            <a:chOff x="1461022" y="5279320"/>
            <a:chExt cx="2419350" cy="1096285"/>
          </a:xfrm>
        </p:grpSpPr>
        <p:sp>
          <p:nvSpPr>
            <p:cNvPr id="21" name="TextBox 20"/>
            <p:cNvSpPr txBox="1"/>
            <p:nvPr/>
          </p:nvSpPr>
          <p:spPr>
            <a:xfrm flipH="1">
              <a:off x="1461022" y="5707644"/>
              <a:ext cx="2419350" cy="667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Lorem ipsum dolor sit </a:t>
              </a:r>
              <a:r>
                <a:rPr lang="en-US" sz="21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ametisal</a:t>
              </a:r>
              <a:r>
                <a:rPr lang="en-US" sz="2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consi</a:t>
              </a:r>
              <a:r>
                <a:rPr lang="en-US" sz="2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sallain</a:t>
              </a:r>
              <a:r>
                <a:rPr lang="en-US" sz="2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fermentum </a:t>
              </a:r>
              <a:r>
                <a:rPr lang="en-US" sz="21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dignissim</a:t>
              </a:r>
              <a:r>
                <a:rPr lang="en-US" sz="2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, </a:t>
              </a:r>
              <a:r>
                <a:rPr lang="en-US" sz="21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lacus</a:t>
              </a:r>
              <a:r>
                <a:rPr lang="en-US" sz="2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orci</a:t>
              </a:r>
              <a:r>
                <a:rPr lang="en-US" sz="2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convallis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 flipH="1">
              <a:off x="1461024" y="5279320"/>
              <a:ext cx="1824988" cy="3447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100" spc="100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Arial" panose="020B0604020202020204" pitchFamily="34" charset="0"/>
                </a:rPr>
                <a:t>OUR CHART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71500" y="5538086"/>
            <a:ext cx="5403540" cy="1644428"/>
            <a:chOff x="1461022" y="5279320"/>
            <a:chExt cx="2419350" cy="1096285"/>
          </a:xfrm>
        </p:grpSpPr>
        <p:sp>
          <p:nvSpPr>
            <p:cNvPr id="24" name="TextBox 23"/>
            <p:cNvSpPr txBox="1"/>
            <p:nvPr/>
          </p:nvSpPr>
          <p:spPr>
            <a:xfrm flipH="1">
              <a:off x="1461022" y="5707644"/>
              <a:ext cx="2419350" cy="667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Lorem ipsum dolor sit </a:t>
              </a:r>
              <a:r>
                <a:rPr lang="en-US" sz="21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ametisal</a:t>
              </a:r>
              <a:r>
                <a:rPr lang="en-US" sz="2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consi</a:t>
              </a:r>
              <a:r>
                <a:rPr lang="en-US" sz="2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sallain</a:t>
              </a:r>
              <a:r>
                <a:rPr lang="en-US" sz="2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fermentum </a:t>
              </a:r>
              <a:r>
                <a:rPr lang="en-US" sz="21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dignissim</a:t>
              </a:r>
              <a:r>
                <a:rPr lang="en-US" sz="2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, </a:t>
              </a:r>
              <a:r>
                <a:rPr lang="en-US" sz="21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lacus</a:t>
              </a:r>
              <a:r>
                <a:rPr lang="en-US" sz="2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orci</a:t>
              </a:r>
              <a:r>
                <a:rPr lang="en-US" sz="2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convallis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 flipH="1">
              <a:off x="1461024" y="5279320"/>
              <a:ext cx="1824988" cy="3447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100" spc="100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Arial" panose="020B0604020202020204" pitchFamily="34" charset="0"/>
                </a:rPr>
                <a:t>OUR CHART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71500" y="7583738"/>
            <a:ext cx="5403540" cy="1644428"/>
            <a:chOff x="1461022" y="5279320"/>
            <a:chExt cx="2419350" cy="1096285"/>
          </a:xfrm>
        </p:grpSpPr>
        <p:sp>
          <p:nvSpPr>
            <p:cNvPr id="27" name="TextBox 26"/>
            <p:cNvSpPr txBox="1"/>
            <p:nvPr/>
          </p:nvSpPr>
          <p:spPr>
            <a:xfrm flipH="1">
              <a:off x="1461022" y="5707644"/>
              <a:ext cx="2419350" cy="667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Lorem ipsum dolor sit </a:t>
              </a:r>
              <a:r>
                <a:rPr lang="en-US" sz="21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ametisal</a:t>
              </a:r>
              <a:r>
                <a:rPr lang="en-US" sz="2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consi</a:t>
              </a:r>
              <a:r>
                <a:rPr lang="en-US" sz="2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sallain</a:t>
              </a:r>
              <a:r>
                <a:rPr lang="en-US" sz="2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fermentum </a:t>
              </a:r>
              <a:r>
                <a:rPr lang="en-US" sz="21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dignissim</a:t>
              </a:r>
              <a:r>
                <a:rPr lang="en-US" sz="2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, </a:t>
              </a:r>
              <a:r>
                <a:rPr lang="en-US" sz="21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lacus</a:t>
              </a:r>
              <a:r>
                <a:rPr lang="en-US" sz="2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orci</a:t>
              </a:r>
              <a:r>
                <a:rPr lang="en-US" sz="2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convallis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 flipH="1">
              <a:off x="1461024" y="5279320"/>
              <a:ext cx="1824988" cy="3447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100" spc="100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Arial" panose="020B0604020202020204" pitchFamily="34" charset="0"/>
                </a:rPr>
                <a:t>OUR CHART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710B6D57-9DFD-4340-B761-E739E71C1144}"/>
              </a:ext>
            </a:extLst>
          </p:cNvPr>
          <p:cNvSpPr txBox="1"/>
          <p:nvPr/>
        </p:nvSpPr>
        <p:spPr>
          <a:xfrm>
            <a:off x="571500" y="1189046"/>
            <a:ext cx="79198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272D2B"/>
                </a:solidFill>
                <a:latin typeface="Arial" panose="020B0604020202020204" pitchFamily="34" charset="0"/>
              </a:rPr>
              <a:t>YOUR TITLE GOES HERE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CB8EDC4F-B49D-4C1C-BDC9-A08D70EA69A5}"/>
              </a:ext>
            </a:extLst>
          </p:cNvPr>
          <p:cNvSpPr/>
          <p:nvPr/>
        </p:nvSpPr>
        <p:spPr>
          <a:xfrm>
            <a:off x="678181" y="2066209"/>
            <a:ext cx="1524848" cy="6857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42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6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" name="Chart 306">
            <a:extLst>
              <a:ext uri="{FF2B5EF4-FFF2-40B4-BE49-F238E27FC236}">
                <a16:creationId xmlns="" xmlns:a16="http://schemas.microsoft.com/office/drawing/2014/main" id="{A8019201-5C21-4AF0-893B-2378E41E07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37393132"/>
              </p:ext>
            </p:extLst>
          </p:nvPr>
        </p:nvGraphicFramePr>
        <p:xfrm>
          <a:off x="2259595" y="3374522"/>
          <a:ext cx="13768814" cy="38427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C7092D0C-4866-47C4-B4A9-0D5F69D2A737}"/>
              </a:ext>
            </a:extLst>
          </p:cNvPr>
          <p:cNvGrpSpPr/>
          <p:nvPr/>
        </p:nvGrpSpPr>
        <p:grpSpPr>
          <a:xfrm>
            <a:off x="743784" y="7707018"/>
            <a:ext cx="4039056" cy="1287533"/>
            <a:chOff x="495856" y="5138010"/>
            <a:chExt cx="2692704" cy="858355"/>
          </a:xfrm>
        </p:grpSpPr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E81B85E7-238B-4FB1-B43B-043959F46567}"/>
                </a:ext>
              </a:extLst>
            </p:cNvPr>
            <p:cNvSpPr txBox="1"/>
            <p:nvPr/>
          </p:nvSpPr>
          <p:spPr>
            <a:xfrm>
              <a:off x="1001499" y="5138010"/>
              <a:ext cx="2187061" cy="858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8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</a:rPr>
                <a:t>Lorem Ipsum is simply dummy text of the printing and typesetting</a:t>
              </a:r>
              <a:endParaRPr lang="id-ID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="" xmlns:a16="http://schemas.microsoft.com/office/drawing/2014/main" id="{8FE4F48C-F1E6-42FE-920E-FBB2C45387EA}"/>
                </a:ext>
              </a:extLst>
            </p:cNvPr>
            <p:cNvSpPr/>
            <p:nvPr/>
          </p:nvSpPr>
          <p:spPr>
            <a:xfrm>
              <a:off x="495856" y="5258866"/>
              <a:ext cx="350342" cy="350342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B94A09F7-D666-4FEF-B884-E21933B633AB}"/>
              </a:ext>
            </a:extLst>
          </p:cNvPr>
          <p:cNvGrpSpPr/>
          <p:nvPr/>
        </p:nvGrpSpPr>
        <p:grpSpPr>
          <a:xfrm>
            <a:off x="5029895" y="7707018"/>
            <a:ext cx="4039056" cy="1287533"/>
            <a:chOff x="3353263" y="5138010"/>
            <a:chExt cx="2692704" cy="858355"/>
          </a:xfrm>
        </p:grpSpPr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23CB4B84-F8B2-4FE5-B102-AD41D54EA5B7}"/>
                </a:ext>
              </a:extLst>
            </p:cNvPr>
            <p:cNvSpPr txBox="1"/>
            <p:nvPr/>
          </p:nvSpPr>
          <p:spPr>
            <a:xfrm>
              <a:off x="3858906" y="5138010"/>
              <a:ext cx="2187061" cy="858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8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</a:rPr>
                <a:t>Lorem Ipsum is simply dummy text of the printing and typesetting</a:t>
              </a:r>
              <a:endParaRPr lang="id-ID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="" xmlns:a16="http://schemas.microsoft.com/office/drawing/2014/main" id="{C95000A4-6224-4F12-A371-7E8A9C29776F}"/>
                </a:ext>
              </a:extLst>
            </p:cNvPr>
            <p:cNvSpPr/>
            <p:nvPr/>
          </p:nvSpPr>
          <p:spPr>
            <a:xfrm>
              <a:off x="3353263" y="5258866"/>
              <a:ext cx="350342" cy="350342"/>
            </a:xfrm>
            <a:prstGeom prst="roundRect">
              <a:avLst/>
            </a:prstGeom>
            <a:solidFill>
              <a:srgbClr val="272D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85527619-606B-40DD-9EC6-E7E555165644}"/>
              </a:ext>
            </a:extLst>
          </p:cNvPr>
          <p:cNvGrpSpPr/>
          <p:nvPr/>
        </p:nvGrpSpPr>
        <p:grpSpPr>
          <a:xfrm>
            <a:off x="9293909" y="7707018"/>
            <a:ext cx="4039056" cy="1287533"/>
            <a:chOff x="6195939" y="5138010"/>
            <a:chExt cx="2692704" cy="858355"/>
          </a:xfrm>
        </p:grpSpPr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B87E0502-F487-4F87-ADBE-9ACEEB2479A5}"/>
                </a:ext>
              </a:extLst>
            </p:cNvPr>
            <p:cNvSpPr txBox="1"/>
            <p:nvPr/>
          </p:nvSpPr>
          <p:spPr>
            <a:xfrm>
              <a:off x="6701582" y="5138010"/>
              <a:ext cx="2187061" cy="858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8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</a:rPr>
                <a:t>Lorem Ipsum is simply dummy text of the printing and typesetting</a:t>
              </a:r>
              <a:endParaRPr lang="id-ID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="" xmlns:a16="http://schemas.microsoft.com/office/drawing/2014/main" id="{D6D64790-BD83-4731-A27F-A72A26C580A2}"/>
                </a:ext>
              </a:extLst>
            </p:cNvPr>
            <p:cNvSpPr/>
            <p:nvPr/>
          </p:nvSpPr>
          <p:spPr>
            <a:xfrm>
              <a:off x="6195939" y="5258866"/>
              <a:ext cx="350342" cy="350342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 dirty="0">
                <a:latin typeface="Arial" panose="020B0604020202020204" pitchFamily="34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04C90AF1-192B-40ED-8EEF-20C6A5286B1D}"/>
              </a:ext>
            </a:extLst>
          </p:cNvPr>
          <p:cNvSpPr txBox="1"/>
          <p:nvPr/>
        </p:nvSpPr>
        <p:spPr>
          <a:xfrm>
            <a:off x="6076024" y="734331"/>
            <a:ext cx="6135956" cy="1075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272D2B"/>
                </a:solidFill>
                <a:latin typeface="Arial" panose="020B0604020202020204" pitchFamily="34" charset="0"/>
              </a:rPr>
              <a:t>The Info Graphics</a:t>
            </a:r>
            <a:endParaRPr lang="id-ID" sz="4800" b="1" dirty="0">
              <a:solidFill>
                <a:srgbClr val="272D2B"/>
              </a:solidFill>
              <a:latin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30FD62F7-55A0-441B-A9D4-8B3B91DEBF7F}"/>
              </a:ext>
            </a:extLst>
          </p:cNvPr>
          <p:cNvSpPr/>
          <p:nvPr/>
        </p:nvSpPr>
        <p:spPr>
          <a:xfrm>
            <a:off x="8381576" y="1839473"/>
            <a:ext cx="1524848" cy="6857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 dirty="0">
              <a:latin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79300536-124A-416E-9079-E813C7A544B7}"/>
              </a:ext>
            </a:extLst>
          </p:cNvPr>
          <p:cNvGrpSpPr/>
          <p:nvPr/>
        </p:nvGrpSpPr>
        <p:grpSpPr>
          <a:xfrm>
            <a:off x="13582382" y="7707018"/>
            <a:ext cx="4039056" cy="1287533"/>
            <a:chOff x="9054921" y="5138010"/>
            <a:chExt cx="2692704" cy="858355"/>
          </a:xfrm>
        </p:grpSpPr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37D6286E-7618-4CE9-BE74-2BF36ACD3A1F}"/>
                </a:ext>
              </a:extLst>
            </p:cNvPr>
            <p:cNvSpPr txBox="1"/>
            <p:nvPr/>
          </p:nvSpPr>
          <p:spPr>
            <a:xfrm>
              <a:off x="9560564" y="5138010"/>
              <a:ext cx="2187061" cy="858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8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</a:rPr>
                <a:t>Lorem Ipsum is simply dummy text of the printing and typesetting</a:t>
              </a:r>
              <a:endParaRPr lang="id-ID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="" xmlns:a16="http://schemas.microsoft.com/office/drawing/2014/main" id="{81B7A1C0-5689-44CC-8468-5E4E705EF9FA}"/>
                </a:ext>
              </a:extLst>
            </p:cNvPr>
            <p:cNvSpPr/>
            <p:nvPr/>
          </p:nvSpPr>
          <p:spPr>
            <a:xfrm>
              <a:off x="9054921" y="5258866"/>
              <a:ext cx="350342" cy="350342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 dirty="0"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3675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9610456" y="4388880"/>
            <a:ext cx="4127340" cy="4261770"/>
            <a:chOff x="817231" y="2420170"/>
            <a:chExt cx="2899729" cy="2994176"/>
          </a:xfrm>
        </p:grpSpPr>
        <p:sp>
          <p:nvSpPr>
            <p:cNvPr id="14" name="Freeform 24"/>
            <p:cNvSpPr>
              <a:spLocks/>
            </p:cNvSpPr>
            <p:nvPr/>
          </p:nvSpPr>
          <p:spPr bwMode="auto">
            <a:xfrm>
              <a:off x="817232" y="2420171"/>
              <a:ext cx="2899727" cy="2994175"/>
            </a:xfrm>
            <a:custGeom>
              <a:avLst/>
              <a:gdLst>
                <a:gd name="T0" fmla="*/ 1345 w 2057"/>
                <a:gd name="T1" fmla="*/ 246 h 2124"/>
                <a:gd name="T2" fmla="*/ 159 w 2057"/>
                <a:gd name="T3" fmla="*/ 0 h 2124"/>
                <a:gd name="T4" fmla="*/ 21 w 2057"/>
                <a:gd name="T5" fmla="*/ 24 h 2124"/>
                <a:gd name="T6" fmla="*/ 19 w 2057"/>
                <a:gd name="T7" fmla="*/ 263 h 2124"/>
                <a:gd name="T8" fmla="*/ 563 w 2057"/>
                <a:gd name="T9" fmla="*/ 1044 h 2124"/>
                <a:gd name="T10" fmla="*/ 2 w 2057"/>
                <a:gd name="T11" fmla="*/ 1849 h 2124"/>
                <a:gd name="T12" fmla="*/ 2 w 2057"/>
                <a:gd name="T13" fmla="*/ 1854 h 2124"/>
                <a:gd name="T14" fmla="*/ 0 w 2057"/>
                <a:gd name="T15" fmla="*/ 2103 h 2124"/>
                <a:gd name="T16" fmla="*/ 133 w 2057"/>
                <a:gd name="T17" fmla="*/ 2124 h 2124"/>
                <a:gd name="T18" fmla="*/ 1337 w 2057"/>
                <a:gd name="T19" fmla="*/ 1906 h 2124"/>
                <a:gd name="T20" fmla="*/ 1605 w 2057"/>
                <a:gd name="T21" fmla="*/ 1594 h 2124"/>
                <a:gd name="T22" fmla="*/ 2057 w 2057"/>
                <a:gd name="T23" fmla="*/ 1061 h 2124"/>
                <a:gd name="T24" fmla="*/ 1345 w 2057"/>
                <a:gd name="T25" fmla="*/ 246 h 2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57" h="2124">
                  <a:moveTo>
                    <a:pt x="1345" y="246"/>
                  </a:moveTo>
                  <a:lnTo>
                    <a:pt x="159" y="0"/>
                  </a:lnTo>
                  <a:lnTo>
                    <a:pt x="21" y="24"/>
                  </a:lnTo>
                  <a:lnTo>
                    <a:pt x="19" y="263"/>
                  </a:lnTo>
                  <a:lnTo>
                    <a:pt x="563" y="1044"/>
                  </a:lnTo>
                  <a:lnTo>
                    <a:pt x="2" y="1849"/>
                  </a:lnTo>
                  <a:lnTo>
                    <a:pt x="2" y="1854"/>
                  </a:lnTo>
                  <a:lnTo>
                    <a:pt x="0" y="2103"/>
                  </a:lnTo>
                  <a:lnTo>
                    <a:pt x="133" y="2124"/>
                  </a:lnTo>
                  <a:lnTo>
                    <a:pt x="1337" y="1906"/>
                  </a:lnTo>
                  <a:lnTo>
                    <a:pt x="1605" y="1594"/>
                  </a:lnTo>
                  <a:lnTo>
                    <a:pt x="2057" y="1061"/>
                  </a:lnTo>
                  <a:lnTo>
                    <a:pt x="1345" y="246"/>
                  </a:lnTo>
                  <a:close/>
                </a:path>
              </a:pathLst>
            </a:custGeom>
            <a:solidFill>
              <a:schemeClr val="accent2"/>
            </a:solidFill>
            <a:ln w="3175" cap="rnd">
              <a:solidFill>
                <a:schemeClr val="bg1"/>
              </a:solidFill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 dirty="0">
                <a:latin typeface="Arial" panose="020B0604020202020204" pitchFamily="34" charset="0"/>
              </a:endParaRPr>
            </a:p>
          </p:txBody>
        </p:sp>
        <p:sp>
          <p:nvSpPr>
            <p:cNvPr id="15" name="Freeform 25"/>
            <p:cNvSpPr>
              <a:spLocks/>
            </p:cNvSpPr>
            <p:nvPr/>
          </p:nvSpPr>
          <p:spPr bwMode="auto">
            <a:xfrm>
              <a:off x="817231" y="2420170"/>
              <a:ext cx="1308190" cy="2994175"/>
            </a:xfrm>
            <a:custGeom>
              <a:avLst/>
              <a:gdLst>
                <a:gd name="T0" fmla="*/ 928 w 928"/>
                <a:gd name="T1" fmla="*/ 1040 h 2124"/>
                <a:gd name="T2" fmla="*/ 159 w 928"/>
                <a:gd name="T3" fmla="*/ 0 h 2124"/>
                <a:gd name="T4" fmla="*/ 21 w 928"/>
                <a:gd name="T5" fmla="*/ 24 h 2124"/>
                <a:gd name="T6" fmla="*/ 19 w 928"/>
                <a:gd name="T7" fmla="*/ 263 h 2124"/>
                <a:gd name="T8" fmla="*/ 563 w 928"/>
                <a:gd name="T9" fmla="*/ 1044 h 2124"/>
                <a:gd name="T10" fmla="*/ 2 w 928"/>
                <a:gd name="T11" fmla="*/ 1849 h 2124"/>
                <a:gd name="T12" fmla="*/ 2 w 928"/>
                <a:gd name="T13" fmla="*/ 1854 h 2124"/>
                <a:gd name="T14" fmla="*/ 0 w 928"/>
                <a:gd name="T15" fmla="*/ 2103 h 2124"/>
                <a:gd name="T16" fmla="*/ 133 w 928"/>
                <a:gd name="T17" fmla="*/ 2124 h 2124"/>
                <a:gd name="T18" fmla="*/ 928 w 928"/>
                <a:gd name="T19" fmla="*/ 1040 h 2124"/>
                <a:gd name="T20" fmla="*/ 928 w 928"/>
                <a:gd name="T21" fmla="*/ 1040 h 2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28" h="2124">
                  <a:moveTo>
                    <a:pt x="928" y="1040"/>
                  </a:moveTo>
                  <a:lnTo>
                    <a:pt x="159" y="0"/>
                  </a:lnTo>
                  <a:lnTo>
                    <a:pt x="21" y="24"/>
                  </a:lnTo>
                  <a:lnTo>
                    <a:pt x="19" y="263"/>
                  </a:lnTo>
                  <a:lnTo>
                    <a:pt x="563" y="1044"/>
                  </a:lnTo>
                  <a:lnTo>
                    <a:pt x="2" y="1849"/>
                  </a:lnTo>
                  <a:lnTo>
                    <a:pt x="2" y="1854"/>
                  </a:lnTo>
                  <a:lnTo>
                    <a:pt x="0" y="2103"/>
                  </a:lnTo>
                  <a:lnTo>
                    <a:pt x="133" y="2124"/>
                  </a:lnTo>
                  <a:lnTo>
                    <a:pt x="928" y="1040"/>
                  </a:lnTo>
                  <a:lnTo>
                    <a:pt x="928" y="104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3175" cap="rnd">
              <a:solidFill>
                <a:schemeClr val="bg1"/>
              </a:solidFill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 dirty="0">
                <a:latin typeface="Arial" panose="020B0604020202020204" pitchFamily="34" charset="0"/>
              </a:endParaRPr>
            </a:p>
          </p:txBody>
        </p:sp>
        <p:sp>
          <p:nvSpPr>
            <p:cNvPr id="16" name="Freeform 26"/>
            <p:cNvSpPr>
              <a:spLocks/>
            </p:cNvSpPr>
            <p:nvPr/>
          </p:nvSpPr>
          <p:spPr bwMode="auto">
            <a:xfrm>
              <a:off x="1004721" y="3886245"/>
              <a:ext cx="2712239" cy="1528101"/>
            </a:xfrm>
            <a:custGeom>
              <a:avLst/>
              <a:gdLst>
                <a:gd name="T0" fmla="*/ 795 w 1924"/>
                <a:gd name="T1" fmla="*/ 0 h 1084"/>
                <a:gd name="T2" fmla="*/ 1924 w 1924"/>
                <a:gd name="T3" fmla="*/ 21 h 1084"/>
                <a:gd name="T4" fmla="*/ 1472 w 1924"/>
                <a:gd name="T5" fmla="*/ 554 h 1084"/>
                <a:gd name="T6" fmla="*/ 1204 w 1924"/>
                <a:gd name="T7" fmla="*/ 866 h 1084"/>
                <a:gd name="T8" fmla="*/ 0 w 1924"/>
                <a:gd name="T9" fmla="*/ 1084 h 1084"/>
                <a:gd name="T10" fmla="*/ 795 w 1924"/>
                <a:gd name="T11" fmla="*/ 0 h 1084"/>
                <a:gd name="T12" fmla="*/ 795 w 1924"/>
                <a:gd name="T13" fmla="*/ 0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24" h="1084">
                  <a:moveTo>
                    <a:pt x="795" y="0"/>
                  </a:moveTo>
                  <a:lnTo>
                    <a:pt x="1924" y="21"/>
                  </a:lnTo>
                  <a:lnTo>
                    <a:pt x="1472" y="554"/>
                  </a:lnTo>
                  <a:lnTo>
                    <a:pt x="1204" y="866"/>
                  </a:lnTo>
                  <a:lnTo>
                    <a:pt x="0" y="1084"/>
                  </a:lnTo>
                  <a:lnTo>
                    <a:pt x="795" y="0"/>
                  </a:lnTo>
                  <a:lnTo>
                    <a:pt x="795" y="0"/>
                  </a:lnTo>
                  <a:close/>
                </a:path>
              </a:pathLst>
            </a:custGeom>
            <a:solidFill>
              <a:schemeClr val="accent2"/>
            </a:solidFill>
            <a:ln w="3175" cap="rnd">
              <a:solidFill>
                <a:schemeClr val="bg1"/>
              </a:solidFill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0417065" y="4226355"/>
            <a:ext cx="4265784" cy="4566759"/>
            <a:chOff x="1383927" y="2305986"/>
            <a:chExt cx="2996995" cy="3208450"/>
          </a:xfrm>
        </p:grpSpPr>
        <p:sp>
          <p:nvSpPr>
            <p:cNvPr id="18" name="Freeform 27"/>
            <p:cNvSpPr>
              <a:spLocks/>
            </p:cNvSpPr>
            <p:nvPr/>
          </p:nvSpPr>
          <p:spPr bwMode="auto">
            <a:xfrm>
              <a:off x="1383927" y="2305986"/>
              <a:ext cx="2996995" cy="3208448"/>
            </a:xfrm>
            <a:custGeom>
              <a:avLst/>
              <a:gdLst>
                <a:gd name="T0" fmla="*/ 1328 w 2126"/>
                <a:gd name="T1" fmla="*/ 277 h 2276"/>
                <a:gd name="T2" fmla="*/ 171 w 2126"/>
                <a:gd name="T3" fmla="*/ 0 h 2276"/>
                <a:gd name="T4" fmla="*/ 15 w 2126"/>
                <a:gd name="T5" fmla="*/ 31 h 2276"/>
                <a:gd name="T6" fmla="*/ 15 w 2126"/>
                <a:gd name="T7" fmla="*/ 285 h 2276"/>
                <a:gd name="T8" fmla="*/ 637 w 2126"/>
                <a:gd name="T9" fmla="*/ 1111 h 2276"/>
                <a:gd name="T10" fmla="*/ 642 w 2126"/>
                <a:gd name="T11" fmla="*/ 1118 h 2276"/>
                <a:gd name="T12" fmla="*/ 251 w 2126"/>
                <a:gd name="T13" fmla="*/ 1646 h 2276"/>
                <a:gd name="T14" fmla="*/ 41 w 2126"/>
                <a:gd name="T15" fmla="*/ 1928 h 2276"/>
                <a:gd name="T16" fmla="*/ 0 w 2126"/>
                <a:gd name="T17" fmla="*/ 2250 h 2276"/>
                <a:gd name="T18" fmla="*/ 152 w 2126"/>
                <a:gd name="T19" fmla="*/ 2276 h 2276"/>
                <a:gd name="T20" fmla="*/ 1324 w 2126"/>
                <a:gd name="T21" fmla="*/ 2030 h 2276"/>
                <a:gd name="T22" fmla="*/ 1619 w 2126"/>
                <a:gd name="T23" fmla="*/ 1701 h 2276"/>
                <a:gd name="T24" fmla="*/ 2126 w 2126"/>
                <a:gd name="T25" fmla="*/ 1137 h 2276"/>
                <a:gd name="T26" fmla="*/ 1328 w 2126"/>
                <a:gd name="T27" fmla="*/ 277 h 2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26" h="2276">
                  <a:moveTo>
                    <a:pt x="1328" y="277"/>
                  </a:moveTo>
                  <a:lnTo>
                    <a:pt x="171" y="0"/>
                  </a:lnTo>
                  <a:lnTo>
                    <a:pt x="15" y="31"/>
                  </a:lnTo>
                  <a:lnTo>
                    <a:pt x="15" y="285"/>
                  </a:lnTo>
                  <a:lnTo>
                    <a:pt x="637" y="1111"/>
                  </a:lnTo>
                  <a:lnTo>
                    <a:pt x="642" y="1118"/>
                  </a:lnTo>
                  <a:lnTo>
                    <a:pt x="251" y="1646"/>
                  </a:lnTo>
                  <a:lnTo>
                    <a:pt x="41" y="1928"/>
                  </a:lnTo>
                  <a:lnTo>
                    <a:pt x="0" y="2250"/>
                  </a:lnTo>
                  <a:lnTo>
                    <a:pt x="152" y="2276"/>
                  </a:lnTo>
                  <a:lnTo>
                    <a:pt x="1324" y="2030"/>
                  </a:lnTo>
                  <a:lnTo>
                    <a:pt x="1619" y="1701"/>
                  </a:lnTo>
                  <a:lnTo>
                    <a:pt x="2126" y="1137"/>
                  </a:lnTo>
                  <a:lnTo>
                    <a:pt x="1328" y="277"/>
                  </a:lnTo>
                  <a:close/>
                </a:path>
              </a:pathLst>
            </a:custGeom>
            <a:solidFill>
              <a:schemeClr val="accent2"/>
            </a:solidFill>
            <a:ln w="3175" cap="rnd">
              <a:solidFill>
                <a:srgbClr val="FF9478"/>
              </a:solidFill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 dirty="0">
                <a:latin typeface="Arial" panose="020B0604020202020204" pitchFamily="34" charset="0"/>
              </a:endParaRPr>
            </a:p>
          </p:txBody>
        </p:sp>
        <p:sp>
          <p:nvSpPr>
            <p:cNvPr id="19" name="Freeform 28"/>
            <p:cNvSpPr>
              <a:spLocks/>
            </p:cNvSpPr>
            <p:nvPr/>
          </p:nvSpPr>
          <p:spPr bwMode="auto">
            <a:xfrm>
              <a:off x="1383927" y="2305986"/>
              <a:ext cx="1505546" cy="3208448"/>
            </a:xfrm>
            <a:custGeom>
              <a:avLst/>
              <a:gdLst>
                <a:gd name="T0" fmla="*/ 1068 w 1068"/>
                <a:gd name="T1" fmla="*/ 1111 h 2276"/>
                <a:gd name="T2" fmla="*/ 171 w 1068"/>
                <a:gd name="T3" fmla="*/ 0 h 2276"/>
                <a:gd name="T4" fmla="*/ 15 w 1068"/>
                <a:gd name="T5" fmla="*/ 31 h 2276"/>
                <a:gd name="T6" fmla="*/ 15 w 1068"/>
                <a:gd name="T7" fmla="*/ 285 h 2276"/>
                <a:gd name="T8" fmla="*/ 637 w 1068"/>
                <a:gd name="T9" fmla="*/ 1111 h 2276"/>
                <a:gd name="T10" fmla="*/ 642 w 1068"/>
                <a:gd name="T11" fmla="*/ 1118 h 2276"/>
                <a:gd name="T12" fmla="*/ 251 w 1068"/>
                <a:gd name="T13" fmla="*/ 1646 h 2276"/>
                <a:gd name="T14" fmla="*/ 251 w 1068"/>
                <a:gd name="T15" fmla="*/ 1646 h 2276"/>
                <a:gd name="T16" fmla="*/ 41 w 1068"/>
                <a:gd name="T17" fmla="*/ 1928 h 2276"/>
                <a:gd name="T18" fmla="*/ 0 w 1068"/>
                <a:gd name="T19" fmla="*/ 2250 h 2276"/>
                <a:gd name="T20" fmla="*/ 152 w 1068"/>
                <a:gd name="T21" fmla="*/ 2276 h 2276"/>
                <a:gd name="T22" fmla="*/ 1068 w 1068"/>
                <a:gd name="T23" fmla="*/ 1111 h 2276"/>
                <a:gd name="T24" fmla="*/ 1068 w 1068"/>
                <a:gd name="T25" fmla="*/ 1111 h 2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68" h="2276">
                  <a:moveTo>
                    <a:pt x="1068" y="1111"/>
                  </a:moveTo>
                  <a:lnTo>
                    <a:pt x="171" y="0"/>
                  </a:lnTo>
                  <a:lnTo>
                    <a:pt x="15" y="31"/>
                  </a:lnTo>
                  <a:lnTo>
                    <a:pt x="15" y="285"/>
                  </a:lnTo>
                  <a:lnTo>
                    <a:pt x="637" y="1111"/>
                  </a:lnTo>
                  <a:lnTo>
                    <a:pt x="642" y="1118"/>
                  </a:lnTo>
                  <a:lnTo>
                    <a:pt x="251" y="1646"/>
                  </a:lnTo>
                  <a:lnTo>
                    <a:pt x="251" y="1646"/>
                  </a:lnTo>
                  <a:lnTo>
                    <a:pt x="41" y="1928"/>
                  </a:lnTo>
                  <a:lnTo>
                    <a:pt x="0" y="2250"/>
                  </a:lnTo>
                  <a:lnTo>
                    <a:pt x="152" y="2276"/>
                  </a:lnTo>
                  <a:lnTo>
                    <a:pt x="1068" y="1111"/>
                  </a:lnTo>
                  <a:lnTo>
                    <a:pt x="1068" y="1111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3175" cap="rnd">
              <a:solidFill>
                <a:schemeClr val="bg1"/>
              </a:solidFill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 dirty="0">
                <a:latin typeface="Arial" panose="020B0604020202020204" pitchFamily="34" charset="0"/>
              </a:endParaRPr>
            </a:p>
          </p:txBody>
        </p:sp>
        <p:sp>
          <p:nvSpPr>
            <p:cNvPr id="20" name="Freeform 29"/>
            <p:cNvSpPr>
              <a:spLocks/>
            </p:cNvSpPr>
            <p:nvPr/>
          </p:nvSpPr>
          <p:spPr bwMode="auto">
            <a:xfrm>
              <a:off x="1598198" y="3872149"/>
              <a:ext cx="2782722" cy="1642287"/>
            </a:xfrm>
            <a:custGeom>
              <a:avLst/>
              <a:gdLst>
                <a:gd name="T0" fmla="*/ 916 w 1974"/>
                <a:gd name="T1" fmla="*/ 0 h 1165"/>
                <a:gd name="T2" fmla="*/ 1974 w 1974"/>
                <a:gd name="T3" fmla="*/ 26 h 1165"/>
                <a:gd name="T4" fmla="*/ 1467 w 1974"/>
                <a:gd name="T5" fmla="*/ 590 h 1165"/>
                <a:gd name="T6" fmla="*/ 1172 w 1974"/>
                <a:gd name="T7" fmla="*/ 919 h 1165"/>
                <a:gd name="T8" fmla="*/ 0 w 1974"/>
                <a:gd name="T9" fmla="*/ 1165 h 1165"/>
                <a:gd name="T10" fmla="*/ 916 w 1974"/>
                <a:gd name="T11" fmla="*/ 0 h 1165"/>
                <a:gd name="T12" fmla="*/ 916 w 1974"/>
                <a:gd name="T13" fmla="*/ 0 h 1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74" h="1165">
                  <a:moveTo>
                    <a:pt x="916" y="0"/>
                  </a:moveTo>
                  <a:lnTo>
                    <a:pt x="1974" y="26"/>
                  </a:lnTo>
                  <a:lnTo>
                    <a:pt x="1467" y="590"/>
                  </a:lnTo>
                  <a:lnTo>
                    <a:pt x="1172" y="919"/>
                  </a:lnTo>
                  <a:lnTo>
                    <a:pt x="0" y="1165"/>
                  </a:lnTo>
                  <a:lnTo>
                    <a:pt x="916" y="0"/>
                  </a:lnTo>
                  <a:lnTo>
                    <a:pt x="916" y="0"/>
                  </a:lnTo>
                  <a:close/>
                </a:path>
              </a:pathLst>
            </a:custGeom>
            <a:solidFill>
              <a:schemeClr val="accent2"/>
            </a:solidFill>
            <a:ln w="3175" cap="rnd">
              <a:solidFill>
                <a:schemeClr val="bg1"/>
              </a:solidFill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1344060" y="4041757"/>
            <a:ext cx="4402229" cy="4913880"/>
            <a:chOff x="2035201" y="2176294"/>
            <a:chExt cx="3092857" cy="3452326"/>
          </a:xfrm>
        </p:grpSpPr>
        <p:sp>
          <p:nvSpPr>
            <p:cNvPr id="22" name="Freeform 30"/>
            <p:cNvSpPr>
              <a:spLocks/>
            </p:cNvSpPr>
            <p:nvPr/>
          </p:nvSpPr>
          <p:spPr bwMode="auto">
            <a:xfrm>
              <a:off x="2035202" y="2176294"/>
              <a:ext cx="3092854" cy="3452324"/>
            </a:xfrm>
            <a:custGeom>
              <a:avLst/>
              <a:gdLst>
                <a:gd name="T0" fmla="*/ 1295 w 2194"/>
                <a:gd name="T1" fmla="*/ 317 h 2449"/>
                <a:gd name="T2" fmla="*/ 189 w 2194"/>
                <a:gd name="T3" fmla="*/ 0 h 2449"/>
                <a:gd name="T4" fmla="*/ 9 w 2194"/>
                <a:gd name="T5" fmla="*/ 36 h 2449"/>
                <a:gd name="T6" fmla="*/ 7 w 2194"/>
                <a:gd name="T7" fmla="*/ 308 h 2449"/>
                <a:gd name="T8" fmla="*/ 743 w 2194"/>
                <a:gd name="T9" fmla="*/ 1203 h 2449"/>
                <a:gd name="T10" fmla="*/ 0 w 2194"/>
                <a:gd name="T11" fmla="*/ 2129 h 2449"/>
                <a:gd name="T12" fmla="*/ 0 w 2194"/>
                <a:gd name="T13" fmla="*/ 2420 h 2449"/>
                <a:gd name="T14" fmla="*/ 175 w 2194"/>
                <a:gd name="T15" fmla="*/ 2449 h 2449"/>
                <a:gd name="T16" fmla="*/ 1297 w 2194"/>
                <a:gd name="T17" fmla="*/ 2169 h 2449"/>
                <a:gd name="T18" fmla="*/ 1626 w 2194"/>
                <a:gd name="T19" fmla="*/ 1821 h 2449"/>
                <a:gd name="T20" fmla="*/ 2194 w 2194"/>
                <a:gd name="T21" fmla="*/ 1224 h 2449"/>
                <a:gd name="T22" fmla="*/ 1295 w 2194"/>
                <a:gd name="T23" fmla="*/ 317 h 2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94" h="2449">
                  <a:moveTo>
                    <a:pt x="1295" y="317"/>
                  </a:moveTo>
                  <a:lnTo>
                    <a:pt x="189" y="0"/>
                  </a:lnTo>
                  <a:lnTo>
                    <a:pt x="9" y="36"/>
                  </a:lnTo>
                  <a:lnTo>
                    <a:pt x="7" y="308"/>
                  </a:lnTo>
                  <a:lnTo>
                    <a:pt x="743" y="1203"/>
                  </a:lnTo>
                  <a:lnTo>
                    <a:pt x="0" y="2129"/>
                  </a:lnTo>
                  <a:lnTo>
                    <a:pt x="0" y="2420"/>
                  </a:lnTo>
                  <a:lnTo>
                    <a:pt x="175" y="2449"/>
                  </a:lnTo>
                  <a:lnTo>
                    <a:pt x="1297" y="2169"/>
                  </a:lnTo>
                  <a:lnTo>
                    <a:pt x="1626" y="1821"/>
                  </a:lnTo>
                  <a:lnTo>
                    <a:pt x="2194" y="1224"/>
                  </a:lnTo>
                  <a:lnTo>
                    <a:pt x="1295" y="317"/>
                  </a:lnTo>
                  <a:close/>
                </a:path>
              </a:pathLst>
            </a:custGeom>
            <a:solidFill>
              <a:schemeClr val="accent2"/>
            </a:solidFill>
            <a:ln w="3175" cap="rnd"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 dirty="0">
                <a:latin typeface="Arial" panose="020B0604020202020204" pitchFamily="34" charset="0"/>
              </a:endParaRPr>
            </a:p>
          </p:txBody>
        </p:sp>
        <p:sp>
          <p:nvSpPr>
            <p:cNvPr id="23" name="Freeform 31"/>
            <p:cNvSpPr>
              <a:spLocks/>
            </p:cNvSpPr>
            <p:nvPr/>
          </p:nvSpPr>
          <p:spPr bwMode="auto">
            <a:xfrm>
              <a:off x="2035201" y="2176294"/>
              <a:ext cx="1752242" cy="3452324"/>
            </a:xfrm>
            <a:custGeom>
              <a:avLst/>
              <a:gdLst>
                <a:gd name="T0" fmla="*/ 1243 w 1243"/>
                <a:gd name="T1" fmla="*/ 1196 h 2449"/>
                <a:gd name="T2" fmla="*/ 189 w 1243"/>
                <a:gd name="T3" fmla="*/ 0 h 2449"/>
                <a:gd name="T4" fmla="*/ 9 w 1243"/>
                <a:gd name="T5" fmla="*/ 36 h 2449"/>
                <a:gd name="T6" fmla="*/ 7 w 1243"/>
                <a:gd name="T7" fmla="*/ 308 h 2449"/>
                <a:gd name="T8" fmla="*/ 743 w 1243"/>
                <a:gd name="T9" fmla="*/ 1203 h 2449"/>
                <a:gd name="T10" fmla="*/ 0 w 1243"/>
                <a:gd name="T11" fmla="*/ 2129 h 2449"/>
                <a:gd name="T12" fmla="*/ 0 w 1243"/>
                <a:gd name="T13" fmla="*/ 2420 h 2449"/>
                <a:gd name="T14" fmla="*/ 175 w 1243"/>
                <a:gd name="T15" fmla="*/ 2449 h 2449"/>
                <a:gd name="T16" fmla="*/ 1243 w 1243"/>
                <a:gd name="T17" fmla="*/ 1196 h 2449"/>
                <a:gd name="T18" fmla="*/ 1243 w 1243"/>
                <a:gd name="T19" fmla="*/ 1196 h 2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43" h="2449">
                  <a:moveTo>
                    <a:pt x="1243" y="1196"/>
                  </a:moveTo>
                  <a:lnTo>
                    <a:pt x="189" y="0"/>
                  </a:lnTo>
                  <a:lnTo>
                    <a:pt x="9" y="36"/>
                  </a:lnTo>
                  <a:lnTo>
                    <a:pt x="7" y="308"/>
                  </a:lnTo>
                  <a:lnTo>
                    <a:pt x="743" y="1203"/>
                  </a:lnTo>
                  <a:lnTo>
                    <a:pt x="0" y="2129"/>
                  </a:lnTo>
                  <a:lnTo>
                    <a:pt x="0" y="2420"/>
                  </a:lnTo>
                  <a:lnTo>
                    <a:pt x="175" y="2449"/>
                  </a:lnTo>
                  <a:lnTo>
                    <a:pt x="1243" y="1196"/>
                  </a:lnTo>
                  <a:lnTo>
                    <a:pt x="1243" y="1196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3175" cap="rnd">
              <a:solidFill>
                <a:schemeClr val="bg1"/>
              </a:solidFill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 dirty="0">
                <a:latin typeface="Arial" panose="020B0604020202020204" pitchFamily="34" charset="0"/>
              </a:endParaRPr>
            </a:p>
          </p:txBody>
        </p:sp>
        <p:sp>
          <p:nvSpPr>
            <p:cNvPr id="24" name="Freeform 32"/>
            <p:cNvSpPr>
              <a:spLocks/>
            </p:cNvSpPr>
            <p:nvPr/>
          </p:nvSpPr>
          <p:spPr bwMode="auto">
            <a:xfrm>
              <a:off x="2281898" y="3862281"/>
              <a:ext cx="2846160" cy="1766339"/>
            </a:xfrm>
            <a:custGeom>
              <a:avLst/>
              <a:gdLst>
                <a:gd name="T0" fmla="*/ 1068 w 2019"/>
                <a:gd name="T1" fmla="*/ 0 h 1253"/>
                <a:gd name="T2" fmla="*/ 2019 w 2019"/>
                <a:gd name="T3" fmla="*/ 28 h 1253"/>
                <a:gd name="T4" fmla="*/ 1451 w 2019"/>
                <a:gd name="T5" fmla="*/ 625 h 1253"/>
                <a:gd name="T6" fmla="*/ 1122 w 2019"/>
                <a:gd name="T7" fmla="*/ 973 h 1253"/>
                <a:gd name="T8" fmla="*/ 0 w 2019"/>
                <a:gd name="T9" fmla="*/ 1253 h 1253"/>
                <a:gd name="T10" fmla="*/ 1068 w 2019"/>
                <a:gd name="T11" fmla="*/ 0 h 1253"/>
                <a:gd name="T12" fmla="*/ 1068 w 2019"/>
                <a:gd name="T13" fmla="*/ 0 h 1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19" h="1253">
                  <a:moveTo>
                    <a:pt x="1068" y="0"/>
                  </a:moveTo>
                  <a:lnTo>
                    <a:pt x="2019" y="28"/>
                  </a:lnTo>
                  <a:lnTo>
                    <a:pt x="1451" y="625"/>
                  </a:lnTo>
                  <a:lnTo>
                    <a:pt x="1122" y="973"/>
                  </a:lnTo>
                  <a:lnTo>
                    <a:pt x="0" y="1253"/>
                  </a:lnTo>
                  <a:lnTo>
                    <a:pt x="1068" y="0"/>
                  </a:lnTo>
                  <a:lnTo>
                    <a:pt x="1068" y="0"/>
                  </a:lnTo>
                  <a:close/>
                </a:path>
              </a:pathLst>
            </a:custGeom>
            <a:solidFill>
              <a:schemeClr val="accent2"/>
            </a:solidFill>
            <a:ln w="3175" cap="rnd">
              <a:solidFill>
                <a:srgbClr val="FF9478"/>
              </a:solidFill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2417529" y="3827064"/>
            <a:ext cx="4544687" cy="5317182"/>
            <a:chOff x="2789385" y="2025458"/>
            <a:chExt cx="3192942" cy="3735672"/>
          </a:xfrm>
        </p:grpSpPr>
        <p:sp>
          <p:nvSpPr>
            <p:cNvPr id="26" name="Freeform 33"/>
            <p:cNvSpPr>
              <a:spLocks/>
            </p:cNvSpPr>
            <p:nvPr/>
          </p:nvSpPr>
          <p:spPr bwMode="auto">
            <a:xfrm>
              <a:off x="2789385" y="2025458"/>
              <a:ext cx="3192942" cy="3735671"/>
            </a:xfrm>
            <a:custGeom>
              <a:avLst/>
              <a:gdLst>
                <a:gd name="T0" fmla="*/ 1243 w 2265"/>
                <a:gd name="T1" fmla="*/ 363 h 2650"/>
                <a:gd name="T2" fmla="*/ 213 w 2265"/>
                <a:gd name="T3" fmla="*/ 0 h 2650"/>
                <a:gd name="T4" fmla="*/ 2 w 2265"/>
                <a:gd name="T5" fmla="*/ 41 h 2650"/>
                <a:gd name="T6" fmla="*/ 2 w 2265"/>
                <a:gd name="T7" fmla="*/ 334 h 2650"/>
                <a:gd name="T8" fmla="*/ 864 w 2265"/>
                <a:gd name="T9" fmla="*/ 1293 h 2650"/>
                <a:gd name="T10" fmla="*/ 871 w 2265"/>
                <a:gd name="T11" fmla="*/ 1301 h 2650"/>
                <a:gd name="T12" fmla="*/ 364 w 2265"/>
                <a:gd name="T13" fmla="*/ 1883 h 2650"/>
                <a:gd name="T14" fmla="*/ 0 w 2265"/>
                <a:gd name="T15" fmla="*/ 2302 h 2650"/>
                <a:gd name="T16" fmla="*/ 0 w 2265"/>
                <a:gd name="T17" fmla="*/ 2617 h 2650"/>
                <a:gd name="T18" fmla="*/ 206 w 2265"/>
                <a:gd name="T19" fmla="*/ 2650 h 2650"/>
                <a:gd name="T20" fmla="*/ 1250 w 2265"/>
                <a:gd name="T21" fmla="*/ 2328 h 2650"/>
                <a:gd name="T22" fmla="*/ 2265 w 2265"/>
                <a:gd name="T23" fmla="*/ 1327 h 2650"/>
                <a:gd name="T24" fmla="*/ 1243 w 2265"/>
                <a:gd name="T25" fmla="*/ 363 h 2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65" h="2650">
                  <a:moveTo>
                    <a:pt x="1243" y="363"/>
                  </a:moveTo>
                  <a:lnTo>
                    <a:pt x="213" y="0"/>
                  </a:lnTo>
                  <a:lnTo>
                    <a:pt x="2" y="41"/>
                  </a:lnTo>
                  <a:lnTo>
                    <a:pt x="2" y="334"/>
                  </a:lnTo>
                  <a:lnTo>
                    <a:pt x="864" y="1293"/>
                  </a:lnTo>
                  <a:lnTo>
                    <a:pt x="871" y="1301"/>
                  </a:lnTo>
                  <a:lnTo>
                    <a:pt x="364" y="1883"/>
                  </a:lnTo>
                  <a:lnTo>
                    <a:pt x="0" y="2302"/>
                  </a:lnTo>
                  <a:lnTo>
                    <a:pt x="0" y="2617"/>
                  </a:lnTo>
                  <a:lnTo>
                    <a:pt x="206" y="2650"/>
                  </a:lnTo>
                  <a:lnTo>
                    <a:pt x="1250" y="2328"/>
                  </a:lnTo>
                  <a:lnTo>
                    <a:pt x="2265" y="1327"/>
                  </a:lnTo>
                  <a:lnTo>
                    <a:pt x="1243" y="363"/>
                  </a:lnTo>
                  <a:close/>
                </a:path>
              </a:pathLst>
            </a:custGeom>
            <a:solidFill>
              <a:schemeClr val="accent2"/>
            </a:solidFill>
            <a:ln w="3175" cap="rnd">
              <a:solidFill>
                <a:schemeClr val="bg1"/>
              </a:solidFill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 dirty="0">
                <a:latin typeface="Arial" panose="020B0604020202020204" pitchFamily="34" charset="0"/>
              </a:endParaRPr>
            </a:p>
          </p:txBody>
        </p:sp>
        <p:sp>
          <p:nvSpPr>
            <p:cNvPr id="27" name="Freeform 34"/>
            <p:cNvSpPr>
              <a:spLocks/>
            </p:cNvSpPr>
            <p:nvPr/>
          </p:nvSpPr>
          <p:spPr bwMode="auto">
            <a:xfrm>
              <a:off x="2789386" y="2025458"/>
              <a:ext cx="2068012" cy="3735671"/>
            </a:xfrm>
            <a:custGeom>
              <a:avLst/>
              <a:gdLst>
                <a:gd name="T0" fmla="*/ 1467 w 1467"/>
                <a:gd name="T1" fmla="*/ 1291 h 2650"/>
                <a:gd name="T2" fmla="*/ 213 w 1467"/>
                <a:gd name="T3" fmla="*/ 0 h 2650"/>
                <a:gd name="T4" fmla="*/ 2 w 1467"/>
                <a:gd name="T5" fmla="*/ 41 h 2650"/>
                <a:gd name="T6" fmla="*/ 2 w 1467"/>
                <a:gd name="T7" fmla="*/ 334 h 2650"/>
                <a:gd name="T8" fmla="*/ 864 w 1467"/>
                <a:gd name="T9" fmla="*/ 1293 h 2650"/>
                <a:gd name="T10" fmla="*/ 871 w 1467"/>
                <a:gd name="T11" fmla="*/ 1301 h 2650"/>
                <a:gd name="T12" fmla="*/ 364 w 1467"/>
                <a:gd name="T13" fmla="*/ 1883 h 2650"/>
                <a:gd name="T14" fmla="*/ 0 w 1467"/>
                <a:gd name="T15" fmla="*/ 2302 h 2650"/>
                <a:gd name="T16" fmla="*/ 0 w 1467"/>
                <a:gd name="T17" fmla="*/ 2617 h 2650"/>
                <a:gd name="T18" fmla="*/ 206 w 1467"/>
                <a:gd name="T19" fmla="*/ 2650 h 2650"/>
                <a:gd name="T20" fmla="*/ 1467 w 1467"/>
                <a:gd name="T21" fmla="*/ 1291 h 2650"/>
                <a:gd name="T22" fmla="*/ 1467 w 1467"/>
                <a:gd name="T23" fmla="*/ 1291 h 2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67" h="2650">
                  <a:moveTo>
                    <a:pt x="1467" y="1291"/>
                  </a:moveTo>
                  <a:lnTo>
                    <a:pt x="213" y="0"/>
                  </a:lnTo>
                  <a:lnTo>
                    <a:pt x="2" y="41"/>
                  </a:lnTo>
                  <a:lnTo>
                    <a:pt x="2" y="334"/>
                  </a:lnTo>
                  <a:lnTo>
                    <a:pt x="864" y="1293"/>
                  </a:lnTo>
                  <a:lnTo>
                    <a:pt x="871" y="1301"/>
                  </a:lnTo>
                  <a:lnTo>
                    <a:pt x="364" y="1883"/>
                  </a:lnTo>
                  <a:lnTo>
                    <a:pt x="0" y="2302"/>
                  </a:lnTo>
                  <a:lnTo>
                    <a:pt x="0" y="2617"/>
                  </a:lnTo>
                  <a:lnTo>
                    <a:pt x="206" y="2650"/>
                  </a:lnTo>
                  <a:lnTo>
                    <a:pt x="1467" y="1291"/>
                  </a:lnTo>
                  <a:lnTo>
                    <a:pt x="1467" y="1291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3175" cap="rnd">
              <a:solidFill>
                <a:schemeClr val="bg1"/>
              </a:solidFill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 dirty="0">
                <a:latin typeface="Arial" panose="020B0604020202020204" pitchFamily="34" charset="0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3079780" y="3845365"/>
              <a:ext cx="2902547" cy="1915765"/>
            </a:xfrm>
            <a:custGeom>
              <a:avLst/>
              <a:gdLst>
                <a:gd name="T0" fmla="*/ 1261 w 2059"/>
                <a:gd name="T1" fmla="*/ 0 h 1359"/>
                <a:gd name="T2" fmla="*/ 2059 w 2059"/>
                <a:gd name="T3" fmla="*/ 36 h 1359"/>
                <a:gd name="T4" fmla="*/ 1044 w 2059"/>
                <a:gd name="T5" fmla="*/ 1037 h 1359"/>
                <a:gd name="T6" fmla="*/ 0 w 2059"/>
                <a:gd name="T7" fmla="*/ 1359 h 1359"/>
                <a:gd name="T8" fmla="*/ 1261 w 2059"/>
                <a:gd name="T9" fmla="*/ 0 h 1359"/>
                <a:gd name="T10" fmla="*/ 1261 w 2059"/>
                <a:gd name="T11" fmla="*/ 0 h 1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59" h="1359">
                  <a:moveTo>
                    <a:pt x="1261" y="0"/>
                  </a:moveTo>
                  <a:lnTo>
                    <a:pt x="2059" y="36"/>
                  </a:lnTo>
                  <a:lnTo>
                    <a:pt x="1044" y="1037"/>
                  </a:lnTo>
                  <a:lnTo>
                    <a:pt x="0" y="1359"/>
                  </a:lnTo>
                  <a:lnTo>
                    <a:pt x="1261" y="0"/>
                  </a:lnTo>
                  <a:lnTo>
                    <a:pt x="1261" y="0"/>
                  </a:lnTo>
                  <a:close/>
                </a:path>
              </a:pathLst>
            </a:custGeom>
            <a:solidFill>
              <a:schemeClr val="accent2"/>
            </a:solidFill>
            <a:ln w="3175" cap="rnd">
              <a:solidFill>
                <a:schemeClr val="bg1"/>
              </a:solidFill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 dirty="0">
                <a:latin typeface="Arial" panose="020B0604020202020204" pitchFamily="34" charset="0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14257182" y="5993893"/>
            <a:ext cx="684804" cy="923329"/>
          </a:xfrm>
          <a:prstGeom prst="rect">
            <a:avLst/>
          </a:prstGeom>
          <a:noFill/>
          <a:scene3d>
            <a:camera prst="perspectiveRight">
              <a:rot lat="0" lon="899993" rev="0"/>
            </a:camera>
            <a:lightRig rig="threePt" dir="t"/>
          </a:scene3d>
        </p:spPr>
        <p:txBody>
          <a:bodyPr wrap="none" rtlCol="0" anchor="ctr">
            <a:sp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  <a:latin typeface="Arial" panose="020B0604020202020204" pitchFamily="34" charset="0"/>
              </a:rPr>
              <a:t>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2912400" y="6028517"/>
            <a:ext cx="643125" cy="854080"/>
          </a:xfrm>
          <a:prstGeom prst="rect">
            <a:avLst/>
          </a:prstGeom>
          <a:noFill/>
          <a:scene3d>
            <a:camera prst="perspectiveRight">
              <a:rot lat="0" lon="899993" rev="0"/>
            </a:camera>
            <a:lightRig rig="threePt" dir="t"/>
          </a:scene3d>
        </p:spPr>
        <p:txBody>
          <a:bodyPr wrap="none" rtlCol="0" anchor="ctr">
            <a:spAutoFit/>
          </a:bodyPr>
          <a:lstStyle/>
          <a:p>
            <a:pPr algn="ctr"/>
            <a:r>
              <a:rPr lang="en-US" sz="4950" dirty="0">
                <a:solidFill>
                  <a:srgbClr val="FFFFFF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1752442" y="6063135"/>
            <a:ext cx="569387" cy="784830"/>
          </a:xfrm>
          <a:prstGeom prst="rect">
            <a:avLst/>
          </a:prstGeom>
          <a:noFill/>
          <a:scene3d>
            <a:camera prst="perspectiveRight">
              <a:rot lat="0" lon="899993" rev="0"/>
            </a:camera>
            <a:lightRig rig="threePt" dir="t"/>
          </a:scene3d>
        </p:spPr>
        <p:txBody>
          <a:bodyPr wrap="none" rtlCol="0" anchor="ctr">
            <a:spAutoFit/>
          </a:bodyPr>
          <a:lstStyle/>
          <a:p>
            <a:pPr algn="ctr"/>
            <a:r>
              <a:rPr lang="en-US" sz="4500" dirty="0">
                <a:solidFill>
                  <a:srgbClr val="FFFFFF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730471" y="6097763"/>
            <a:ext cx="530915" cy="715581"/>
          </a:xfrm>
          <a:prstGeom prst="rect">
            <a:avLst/>
          </a:prstGeom>
          <a:noFill/>
          <a:scene3d>
            <a:camera prst="perspectiveRight">
              <a:rot lat="0" lon="899993" rev="0"/>
            </a:camera>
            <a:lightRig rig="threePt" dir="t"/>
          </a:scene3d>
        </p:spPr>
        <p:txBody>
          <a:bodyPr wrap="none" rtlCol="0" anchor="ctr">
            <a:spAutoFit/>
          </a:bodyPr>
          <a:lstStyle/>
          <a:p>
            <a:pPr algn="ctr"/>
            <a:r>
              <a:rPr lang="en-US" sz="4050" dirty="0">
                <a:solidFill>
                  <a:srgbClr val="FFFFFF"/>
                </a:solidFill>
                <a:latin typeface="Arial" panose="020B0604020202020204" pitchFamily="34" charset="0"/>
              </a:rPr>
              <a:t>A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1100822" y="3754017"/>
            <a:ext cx="3228291" cy="2345516"/>
            <a:chOff x="1461022" y="5279320"/>
            <a:chExt cx="1517647" cy="1563677"/>
          </a:xfrm>
        </p:grpSpPr>
        <p:sp>
          <p:nvSpPr>
            <p:cNvPr id="42" name="TextBox 41"/>
            <p:cNvSpPr txBox="1"/>
            <p:nvPr/>
          </p:nvSpPr>
          <p:spPr>
            <a:xfrm flipH="1">
              <a:off x="1461022" y="5707644"/>
              <a:ext cx="1517647" cy="11353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Lorem ipsum dolor sit </a:t>
              </a:r>
              <a:r>
                <a:rPr lang="en-US" sz="1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amet</a:t>
              </a:r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1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consi</a:t>
              </a:r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1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sallain</a:t>
              </a:r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fermentum </a:t>
              </a:r>
              <a:r>
                <a:rPr lang="en-US" sz="1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fermentum</a:t>
              </a:r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1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dignissim</a:t>
              </a:r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1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lacus</a:t>
              </a:r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ante </a:t>
              </a:r>
              <a:r>
                <a:rPr lang="en-US" sz="1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justo</a:t>
              </a:r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magna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 flipH="1">
              <a:off x="1461024" y="5279320"/>
              <a:ext cx="1517645" cy="304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800" spc="100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Arial" panose="020B0604020202020204" pitchFamily="34" charset="0"/>
                </a:rPr>
                <a:t>INFOGRAPHIC A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4887210" y="3754017"/>
            <a:ext cx="3228291" cy="2345516"/>
            <a:chOff x="1364782" y="5279320"/>
            <a:chExt cx="1517647" cy="1563677"/>
          </a:xfrm>
        </p:grpSpPr>
        <p:sp>
          <p:nvSpPr>
            <p:cNvPr id="49" name="TextBox 48"/>
            <p:cNvSpPr txBox="1"/>
            <p:nvPr/>
          </p:nvSpPr>
          <p:spPr>
            <a:xfrm flipH="1">
              <a:off x="1364782" y="5707644"/>
              <a:ext cx="1517647" cy="11353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Lorem ipsum dolor sit </a:t>
              </a:r>
              <a:r>
                <a:rPr lang="en-US" sz="1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amet</a:t>
              </a:r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1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consi</a:t>
              </a:r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1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sallain</a:t>
              </a:r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fermentum </a:t>
              </a:r>
              <a:r>
                <a:rPr lang="en-US" sz="1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fermentum</a:t>
              </a:r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1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dignissim</a:t>
              </a:r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1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lacus</a:t>
              </a:r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ante </a:t>
              </a:r>
              <a:r>
                <a:rPr lang="en-US" sz="1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justo</a:t>
              </a:r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magna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 flipH="1">
              <a:off x="1364784" y="5279320"/>
              <a:ext cx="1517645" cy="304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800" spc="100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Arial" panose="020B0604020202020204" pitchFamily="34" charset="0"/>
                </a:rPr>
                <a:t>INFOGRAPHIC B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1100822" y="6705347"/>
            <a:ext cx="3228291" cy="2345516"/>
            <a:chOff x="1461022" y="5279320"/>
            <a:chExt cx="1517647" cy="1563677"/>
          </a:xfrm>
        </p:grpSpPr>
        <p:sp>
          <p:nvSpPr>
            <p:cNvPr id="65" name="TextBox 64"/>
            <p:cNvSpPr txBox="1"/>
            <p:nvPr/>
          </p:nvSpPr>
          <p:spPr>
            <a:xfrm flipH="1">
              <a:off x="1461022" y="5707644"/>
              <a:ext cx="1517647" cy="11353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Lorem ipsum dolor sit </a:t>
              </a:r>
              <a:r>
                <a:rPr lang="en-US" sz="1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amet</a:t>
              </a:r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1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consi</a:t>
              </a:r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1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sallain</a:t>
              </a:r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fermentum </a:t>
              </a:r>
              <a:r>
                <a:rPr lang="en-US" sz="1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fermentum</a:t>
              </a:r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1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dignissim</a:t>
              </a:r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1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lacus</a:t>
              </a:r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ante </a:t>
              </a:r>
              <a:r>
                <a:rPr lang="en-US" sz="1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justo</a:t>
              </a:r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magna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 flipH="1">
              <a:off x="1461024" y="5279320"/>
              <a:ext cx="1517645" cy="304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800" spc="100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Arial" panose="020B0604020202020204" pitchFamily="34" charset="0"/>
                </a:rPr>
                <a:t>INFOGRAPHIC C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4887210" y="6705347"/>
            <a:ext cx="3228291" cy="2345516"/>
            <a:chOff x="1364782" y="5279320"/>
            <a:chExt cx="1517647" cy="1563677"/>
          </a:xfrm>
        </p:grpSpPr>
        <p:sp>
          <p:nvSpPr>
            <p:cNvPr id="63" name="TextBox 62"/>
            <p:cNvSpPr txBox="1"/>
            <p:nvPr/>
          </p:nvSpPr>
          <p:spPr>
            <a:xfrm flipH="1">
              <a:off x="1364782" y="5707644"/>
              <a:ext cx="1517647" cy="11353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Lorem ipsum dolor sit </a:t>
              </a:r>
              <a:r>
                <a:rPr lang="en-US" sz="1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amet</a:t>
              </a:r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1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consi</a:t>
              </a:r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1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sallain</a:t>
              </a:r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fermentum </a:t>
              </a:r>
              <a:r>
                <a:rPr lang="en-US" sz="1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fermentum</a:t>
              </a:r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1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dignissim</a:t>
              </a:r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1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lacus</a:t>
              </a:r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ante </a:t>
              </a:r>
              <a:r>
                <a:rPr lang="en-US" sz="1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justo</a:t>
              </a:r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magna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 flipH="1">
              <a:off x="1364784" y="5279320"/>
              <a:ext cx="1517645" cy="304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800" spc="100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Arial" panose="020B0604020202020204" pitchFamily="34" charset="0"/>
                </a:rPr>
                <a:t>INFOGRAPHIC D</a:t>
              </a: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D1A986E3-9C25-450D-8465-D271D74D2775}"/>
              </a:ext>
            </a:extLst>
          </p:cNvPr>
          <p:cNvSpPr txBox="1"/>
          <p:nvPr/>
        </p:nvSpPr>
        <p:spPr>
          <a:xfrm>
            <a:off x="571500" y="2020647"/>
            <a:ext cx="79198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272D2B"/>
                </a:solidFill>
                <a:latin typeface="Arial" panose="020B0604020202020204" pitchFamily="34" charset="0"/>
              </a:rPr>
              <a:t>YOUR TITLE GOES HERE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="" xmlns:a16="http://schemas.microsoft.com/office/drawing/2014/main" id="{89A5D49F-D3A0-4E0B-9007-9D0EDDACB19A}"/>
              </a:ext>
            </a:extLst>
          </p:cNvPr>
          <p:cNvSpPr/>
          <p:nvPr/>
        </p:nvSpPr>
        <p:spPr>
          <a:xfrm>
            <a:off x="678181" y="2897810"/>
            <a:ext cx="1524848" cy="6857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51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7DBCCB93-7BAE-402D-B335-8129C9EEC0D1}"/>
              </a:ext>
            </a:extLst>
          </p:cNvPr>
          <p:cNvGrpSpPr/>
          <p:nvPr/>
        </p:nvGrpSpPr>
        <p:grpSpPr>
          <a:xfrm>
            <a:off x="9256252" y="6179732"/>
            <a:ext cx="5075901" cy="3433814"/>
            <a:chOff x="9865852" y="6264848"/>
            <a:chExt cx="4262387" cy="2883477"/>
          </a:xfrm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9865852" y="6264848"/>
              <a:ext cx="4262387" cy="2883477"/>
            </a:xfrm>
            <a:custGeom>
              <a:avLst/>
              <a:gdLst>
                <a:gd name="T0" fmla="*/ 3432 w 10074"/>
                <a:gd name="T1" fmla="*/ 0 h 6815"/>
                <a:gd name="T2" fmla="*/ 0 w 10074"/>
                <a:gd name="T3" fmla="*/ 1111 h 6815"/>
                <a:gd name="T4" fmla="*/ 92 w 10074"/>
                <a:gd name="T5" fmla="*/ 1972 h 6815"/>
                <a:gd name="T6" fmla="*/ 6298 w 10074"/>
                <a:gd name="T7" fmla="*/ 6815 h 6815"/>
                <a:gd name="T8" fmla="*/ 10034 w 10074"/>
                <a:gd name="T9" fmla="*/ 4966 h 6815"/>
                <a:gd name="T10" fmla="*/ 10074 w 10074"/>
                <a:gd name="T11" fmla="*/ 3988 h 6815"/>
                <a:gd name="T12" fmla="*/ 3432 w 10074"/>
                <a:gd name="T13" fmla="*/ 0 h 68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74" h="6815">
                  <a:moveTo>
                    <a:pt x="3432" y="0"/>
                  </a:moveTo>
                  <a:lnTo>
                    <a:pt x="0" y="1111"/>
                  </a:lnTo>
                  <a:lnTo>
                    <a:pt x="92" y="1972"/>
                  </a:lnTo>
                  <a:lnTo>
                    <a:pt x="6298" y="6815"/>
                  </a:lnTo>
                  <a:lnTo>
                    <a:pt x="10034" y="4966"/>
                  </a:lnTo>
                  <a:lnTo>
                    <a:pt x="10074" y="3988"/>
                  </a:lnTo>
                  <a:lnTo>
                    <a:pt x="3432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99000"/>
              </a:schemeClr>
            </a:solidFill>
            <a:ln w="158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 dirty="0">
                <a:latin typeface="Arial" panose="020B0604020202020204" pitchFamily="34" charset="0"/>
              </a:endParaRPr>
            </a:p>
          </p:txBody>
        </p:sp>
        <p:sp>
          <p:nvSpPr>
            <p:cNvPr id="22" name="Freeform 13"/>
            <p:cNvSpPr>
              <a:spLocks/>
            </p:cNvSpPr>
            <p:nvPr/>
          </p:nvSpPr>
          <p:spPr bwMode="auto">
            <a:xfrm>
              <a:off x="9865852" y="6734920"/>
              <a:ext cx="2664734" cy="2413405"/>
            </a:xfrm>
            <a:custGeom>
              <a:avLst/>
              <a:gdLst>
                <a:gd name="T0" fmla="*/ 0 w 6298"/>
                <a:gd name="T1" fmla="*/ 0 h 5704"/>
                <a:gd name="T2" fmla="*/ 6286 w 6298"/>
                <a:gd name="T3" fmla="*/ 4666 h 5704"/>
                <a:gd name="T4" fmla="*/ 6298 w 6298"/>
                <a:gd name="T5" fmla="*/ 5704 h 5704"/>
                <a:gd name="T6" fmla="*/ 92 w 6298"/>
                <a:gd name="T7" fmla="*/ 861 h 5704"/>
                <a:gd name="T8" fmla="*/ 0 w 6298"/>
                <a:gd name="T9" fmla="*/ 0 h 5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98" h="5704">
                  <a:moveTo>
                    <a:pt x="0" y="0"/>
                  </a:moveTo>
                  <a:lnTo>
                    <a:pt x="6286" y="4666"/>
                  </a:lnTo>
                  <a:lnTo>
                    <a:pt x="6298" y="5704"/>
                  </a:lnTo>
                  <a:lnTo>
                    <a:pt x="92" y="8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 dirty="0">
                <a:latin typeface="Arial" panose="020B0604020202020204" pitchFamily="34" charset="0"/>
              </a:endParaRPr>
            </a:p>
          </p:txBody>
        </p:sp>
        <p:sp>
          <p:nvSpPr>
            <p:cNvPr id="23" name="Freeform 14"/>
            <p:cNvSpPr>
              <a:spLocks/>
            </p:cNvSpPr>
            <p:nvPr/>
          </p:nvSpPr>
          <p:spPr bwMode="auto">
            <a:xfrm>
              <a:off x="12525507" y="7952200"/>
              <a:ext cx="1602731" cy="1196125"/>
            </a:xfrm>
            <a:custGeom>
              <a:avLst/>
              <a:gdLst>
                <a:gd name="T0" fmla="*/ 3788 w 3788"/>
                <a:gd name="T1" fmla="*/ 0 h 2827"/>
                <a:gd name="T2" fmla="*/ 0 w 3788"/>
                <a:gd name="T3" fmla="*/ 1789 h 2827"/>
                <a:gd name="T4" fmla="*/ 12 w 3788"/>
                <a:gd name="T5" fmla="*/ 2827 h 2827"/>
                <a:gd name="T6" fmla="*/ 3748 w 3788"/>
                <a:gd name="T7" fmla="*/ 978 h 2827"/>
                <a:gd name="T8" fmla="*/ 3788 w 3788"/>
                <a:gd name="T9" fmla="*/ 0 h 2827"/>
                <a:gd name="T10" fmla="*/ 3788 w 3788"/>
                <a:gd name="T11" fmla="*/ 0 h 2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88" h="2827">
                  <a:moveTo>
                    <a:pt x="3788" y="0"/>
                  </a:moveTo>
                  <a:lnTo>
                    <a:pt x="0" y="1789"/>
                  </a:lnTo>
                  <a:lnTo>
                    <a:pt x="12" y="2827"/>
                  </a:lnTo>
                  <a:lnTo>
                    <a:pt x="3748" y="978"/>
                  </a:lnTo>
                  <a:lnTo>
                    <a:pt x="3788" y="0"/>
                  </a:lnTo>
                  <a:lnTo>
                    <a:pt x="3788" y="0"/>
                  </a:lnTo>
                  <a:close/>
                </a:path>
              </a:pathLst>
            </a:custGeom>
            <a:solidFill>
              <a:schemeClr val="accent1"/>
            </a:solidFill>
            <a:ln w="158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102BDF6C-D1BF-4E67-A5D3-DADC15B01580}"/>
              </a:ext>
            </a:extLst>
          </p:cNvPr>
          <p:cNvGrpSpPr/>
          <p:nvPr/>
        </p:nvGrpSpPr>
        <p:grpSpPr>
          <a:xfrm>
            <a:off x="10363740" y="5208709"/>
            <a:ext cx="5109157" cy="2983363"/>
            <a:chOff x="10795843" y="5435980"/>
            <a:chExt cx="4290313" cy="2505220"/>
          </a:xfrm>
        </p:grpSpPr>
        <p:sp>
          <p:nvSpPr>
            <p:cNvPr id="15" name="Freeform 6"/>
            <p:cNvSpPr>
              <a:spLocks/>
            </p:cNvSpPr>
            <p:nvPr/>
          </p:nvSpPr>
          <p:spPr bwMode="auto">
            <a:xfrm>
              <a:off x="10795843" y="5435980"/>
              <a:ext cx="4290311" cy="2505218"/>
            </a:xfrm>
            <a:custGeom>
              <a:avLst/>
              <a:gdLst>
                <a:gd name="T0" fmla="*/ 3207 w 10140"/>
                <a:gd name="T1" fmla="*/ 0 h 5921"/>
                <a:gd name="T2" fmla="*/ 0 w 10140"/>
                <a:gd name="T3" fmla="*/ 943 h 5921"/>
                <a:gd name="T4" fmla="*/ 66 w 10140"/>
                <a:gd name="T5" fmla="*/ 1820 h 5921"/>
                <a:gd name="T6" fmla="*/ 6650 w 10140"/>
                <a:gd name="T7" fmla="*/ 5921 h 5921"/>
                <a:gd name="T8" fmla="*/ 10065 w 10140"/>
                <a:gd name="T9" fmla="*/ 4358 h 5921"/>
                <a:gd name="T10" fmla="*/ 10140 w 10140"/>
                <a:gd name="T11" fmla="*/ 3373 h 5921"/>
                <a:gd name="T12" fmla="*/ 3207 w 10140"/>
                <a:gd name="T13" fmla="*/ 0 h 59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140" h="5921">
                  <a:moveTo>
                    <a:pt x="3207" y="0"/>
                  </a:moveTo>
                  <a:lnTo>
                    <a:pt x="0" y="943"/>
                  </a:lnTo>
                  <a:lnTo>
                    <a:pt x="66" y="1820"/>
                  </a:lnTo>
                  <a:lnTo>
                    <a:pt x="6650" y="5921"/>
                  </a:lnTo>
                  <a:lnTo>
                    <a:pt x="10065" y="4358"/>
                  </a:lnTo>
                  <a:lnTo>
                    <a:pt x="10140" y="3373"/>
                  </a:lnTo>
                  <a:lnTo>
                    <a:pt x="3207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58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 dirty="0">
                <a:latin typeface="Arial" panose="020B0604020202020204" pitchFamily="34" charset="0"/>
              </a:endParaRPr>
            </a:p>
          </p:txBody>
        </p:sp>
        <p:sp>
          <p:nvSpPr>
            <p:cNvPr id="16" name="Freeform 7"/>
            <p:cNvSpPr>
              <a:spLocks/>
            </p:cNvSpPr>
            <p:nvPr/>
          </p:nvSpPr>
          <p:spPr bwMode="auto">
            <a:xfrm>
              <a:off x="10795843" y="5834971"/>
              <a:ext cx="2825512" cy="2106229"/>
            </a:xfrm>
            <a:custGeom>
              <a:avLst/>
              <a:gdLst>
                <a:gd name="T0" fmla="*/ 0 w 6678"/>
                <a:gd name="T1" fmla="*/ 0 h 4978"/>
                <a:gd name="T2" fmla="*/ 6678 w 6678"/>
                <a:gd name="T3" fmla="*/ 3928 h 4978"/>
                <a:gd name="T4" fmla="*/ 6650 w 6678"/>
                <a:gd name="T5" fmla="*/ 4978 h 4978"/>
                <a:gd name="T6" fmla="*/ 66 w 6678"/>
                <a:gd name="T7" fmla="*/ 877 h 4978"/>
                <a:gd name="T8" fmla="*/ 0 w 6678"/>
                <a:gd name="T9" fmla="*/ 0 h 49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78" h="4978">
                  <a:moveTo>
                    <a:pt x="0" y="0"/>
                  </a:moveTo>
                  <a:lnTo>
                    <a:pt x="6678" y="3928"/>
                  </a:lnTo>
                  <a:lnTo>
                    <a:pt x="6650" y="4978"/>
                  </a:lnTo>
                  <a:lnTo>
                    <a:pt x="66" y="8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 dirty="0">
                <a:latin typeface="Arial" panose="020B0604020202020204" pitchFamily="34" charset="0"/>
              </a:endParaRPr>
            </a:p>
          </p:txBody>
        </p:sp>
        <p:sp>
          <p:nvSpPr>
            <p:cNvPr id="17" name="Freeform 8"/>
            <p:cNvSpPr>
              <a:spLocks/>
            </p:cNvSpPr>
            <p:nvPr/>
          </p:nvSpPr>
          <p:spPr bwMode="auto">
            <a:xfrm>
              <a:off x="13609509" y="6863121"/>
              <a:ext cx="1476647" cy="1078077"/>
            </a:xfrm>
            <a:custGeom>
              <a:avLst/>
              <a:gdLst>
                <a:gd name="T0" fmla="*/ 3490 w 3490"/>
                <a:gd name="T1" fmla="*/ 0 h 2548"/>
                <a:gd name="T2" fmla="*/ 28 w 3490"/>
                <a:gd name="T3" fmla="*/ 1498 h 2548"/>
                <a:gd name="T4" fmla="*/ 0 w 3490"/>
                <a:gd name="T5" fmla="*/ 2548 h 2548"/>
                <a:gd name="T6" fmla="*/ 3415 w 3490"/>
                <a:gd name="T7" fmla="*/ 985 h 2548"/>
                <a:gd name="T8" fmla="*/ 3490 w 3490"/>
                <a:gd name="T9" fmla="*/ 0 h 2548"/>
                <a:gd name="T10" fmla="*/ 3490 w 3490"/>
                <a:gd name="T11" fmla="*/ 0 h 2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90" h="2548">
                  <a:moveTo>
                    <a:pt x="3490" y="0"/>
                  </a:moveTo>
                  <a:lnTo>
                    <a:pt x="28" y="1498"/>
                  </a:lnTo>
                  <a:lnTo>
                    <a:pt x="0" y="2548"/>
                  </a:lnTo>
                  <a:lnTo>
                    <a:pt x="3415" y="985"/>
                  </a:lnTo>
                  <a:lnTo>
                    <a:pt x="3490" y="0"/>
                  </a:lnTo>
                  <a:lnTo>
                    <a:pt x="3490" y="0"/>
                  </a:lnTo>
                  <a:close/>
                </a:path>
              </a:pathLst>
            </a:custGeom>
            <a:solidFill>
              <a:schemeClr val="accent1"/>
            </a:solidFill>
            <a:ln w="158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81202E2A-E5E5-4023-ACAA-A59D27E0DE7A}"/>
              </a:ext>
            </a:extLst>
          </p:cNvPr>
          <p:cNvGrpSpPr/>
          <p:nvPr/>
        </p:nvGrpSpPr>
        <p:grpSpPr>
          <a:xfrm>
            <a:off x="11323596" y="4288153"/>
            <a:ext cx="5137875" cy="2595896"/>
            <a:chOff x="11601863" y="4662961"/>
            <a:chExt cx="4314429" cy="2179852"/>
          </a:xfrm>
        </p:grpSpPr>
        <p:sp>
          <p:nvSpPr>
            <p:cNvPr id="18" name="Freeform 9"/>
            <p:cNvSpPr>
              <a:spLocks/>
            </p:cNvSpPr>
            <p:nvPr/>
          </p:nvSpPr>
          <p:spPr bwMode="auto">
            <a:xfrm>
              <a:off x="11601863" y="4662961"/>
              <a:ext cx="4314429" cy="2179850"/>
            </a:xfrm>
            <a:custGeom>
              <a:avLst/>
              <a:gdLst>
                <a:gd name="T0" fmla="*/ 3020 w 10197"/>
                <a:gd name="T1" fmla="*/ 0 h 5152"/>
                <a:gd name="T2" fmla="*/ 0 w 10197"/>
                <a:gd name="T3" fmla="*/ 796 h 5152"/>
                <a:gd name="T4" fmla="*/ 38 w 10197"/>
                <a:gd name="T5" fmla="*/ 1657 h 5152"/>
                <a:gd name="T6" fmla="*/ 42 w 10197"/>
                <a:gd name="T7" fmla="*/ 1680 h 5152"/>
                <a:gd name="T8" fmla="*/ 6940 w 10197"/>
                <a:gd name="T9" fmla="*/ 5152 h 5152"/>
                <a:gd name="T10" fmla="*/ 10100 w 10197"/>
                <a:gd name="T11" fmla="*/ 3838 h 5152"/>
                <a:gd name="T12" fmla="*/ 10197 w 10197"/>
                <a:gd name="T13" fmla="*/ 2839 h 5152"/>
                <a:gd name="T14" fmla="*/ 3020 w 10197"/>
                <a:gd name="T15" fmla="*/ 0 h 5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97" h="5152">
                  <a:moveTo>
                    <a:pt x="3020" y="0"/>
                  </a:moveTo>
                  <a:lnTo>
                    <a:pt x="0" y="796"/>
                  </a:lnTo>
                  <a:lnTo>
                    <a:pt x="38" y="1657"/>
                  </a:lnTo>
                  <a:lnTo>
                    <a:pt x="42" y="1680"/>
                  </a:lnTo>
                  <a:lnTo>
                    <a:pt x="6940" y="5152"/>
                  </a:lnTo>
                  <a:lnTo>
                    <a:pt x="10100" y="3838"/>
                  </a:lnTo>
                  <a:lnTo>
                    <a:pt x="10197" y="2839"/>
                  </a:lnTo>
                  <a:lnTo>
                    <a:pt x="302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58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 dirty="0">
                <a:latin typeface="Arial" panose="020B0604020202020204" pitchFamily="34" charset="0"/>
              </a:endParaRPr>
            </a:p>
          </p:txBody>
        </p:sp>
        <p:sp>
          <p:nvSpPr>
            <p:cNvPr id="19" name="Freeform 10"/>
            <p:cNvSpPr>
              <a:spLocks/>
            </p:cNvSpPr>
            <p:nvPr/>
          </p:nvSpPr>
          <p:spPr bwMode="auto">
            <a:xfrm>
              <a:off x="11601863" y="4999757"/>
              <a:ext cx="2962600" cy="1843056"/>
            </a:xfrm>
            <a:custGeom>
              <a:avLst/>
              <a:gdLst>
                <a:gd name="T0" fmla="*/ 6940 w 7002"/>
                <a:gd name="T1" fmla="*/ 4356 h 4356"/>
                <a:gd name="T2" fmla="*/ 42 w 7002"/>
                <a:gd name="T3" fmla="*/ 884 h 4356"/>
                <a:gd name="T4" fmla="*/ 38 w 7002"/>
                <a:gd name="T5" fmla="*/ 861 h 4356"/>
                <a:gd name="T6" fmla="*/ 0 w 7002"/>
                <a:gd name="T7" fmla="*/ 0 h 4356"/>
                <a:gd name="T8" fmla="*/ 7002 w 7002"/>
                <a:gd name="T9" fmla="*/ 3298 h 4356"/>
                <a:gd name="T10" fmla="*/ 6940 w 7002"/>
                <a:gd name="T11" fmla="*/ 4356 h 4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02" h="4356">
                  <a:moveTo>
                    <a:pt x="6940" y="4356"/>
                  </a:moveTo>
                  <a:lnTo>
                    <a:pt x="42" y="884"/>
                  </a:lnTo>
                  <a:lnTo>
                    <a:pt x="38" y="861"/>
                  </a:lnTo>
                  <a:lnTo>
                    <a:pt x="0" y="0"/>
                  </a:lnTo>
                  <a:lnTo>
                    <a:pt x="7002" y="3298"/>
                  </a:lnTo>
                  <a:lnTo>
                    <a:pt x="6940" y="4356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 dirty="0">
                <a:latin typeface="Arial" panose="020B0604020202020204" pitchFamily="34" charset="0"/>
              </a:endParaRPr>
            </a:p>
          </p:txBody>
        </p:sp>
        <p:sp>
          <p:nvSpPr>
            <p:cNvPr id="20" name="Freeform 11"/>
            <p:cNvSpPr>
              <a:spLocks/>
            </p:cNvSpPr>
            <p:nvPr/>
          </p:nvSpPr>
          <p:spPr bwMode="auto">
            <a:xfrm>
              <a:off x="14538231" y="5864164"/>
              <a:ext cx="1378061" cy="978649"/>
            </a:xfrm>
            <a:custGeom>
              <a:avLst/>
              <a:gdLst>
                <a:gd name="T0" fmla="*/ 62 w 3257"/>
                <a:gd name="T1" fmla="*/ 1255 h 2313"/>
                <a:gd name="T2" fmla="*/ 3257 w 3257"/>
                <a:gd name="T3" fmla="*/ 0 h 2313"/>
                <a:gd name="T4" fmla="*/ 3160 w 3257"/>
                <a:gd name="T5" fmla="*/ 999 h 2313"/>
                <a:gd name="T6" fmla="*/ 0 w 3257"/>
                <a:gd name="T7" fmla="*/ 2313 h 2313"/>
                <a:gd name="T8" fmla="*/ 62 w 3257"/>
                <a:gd name="T9" fmla="*/ 1255 h 2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57" h="2313">
                  <a:moveTo>
                    <a:pt x="62" y="1255"/>
                  </a:moveTo>
                  <a:lnTo>
                    <a:pt x="3257" y="0"/>
                  </a:lnTo>
                  <a:lnTo>
                    <a:pt x="3160" y="999"/>
                  </a:lnTo>
                  <a:lnTo>
                    <a:pt x="0" y="2313"/>
                  </a:lnTo>
                  <a:lnTo>
                    <a:pt x="62" y="1255"/>
                  </a:lnTo>
                  <a:close/>
                </a:path>
              </a:pathLst>
            </a:custGeom>
            <a:solidFill>
              <a:schemeClr val="accent1"/>
            </a:solidFill>
            <a:ln w="158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0D7E4ED8-B849-4643-AB34-1F4F8801BE03}"/>
              </a:ext>
            </a:extLst>
          </p:cNvPr>
          <p:cNvGrpSpPr/>
          <p:nvPr/>
        </p:nvGrpSpPr>
        <p:grpSpPr>
          <a:xfrm>
            <a:off x="12185702" y="3414963"/>
            <a:ext cx="5166092" cy="2253269"/>
            <a:chOff x="12325800" y="3929717"/>
            <a:chExt cx="4338123" cy="1892138"/>
          </a:xfrm>
        </p:grpSpPr>
        <p:sp>
          <p:nvSpPr>
            <p:cNvPr id="21" name="Freeform 12"/>
            <p:cNvSpPr>
              <a:spLocks/>
            </p:cNvSpPr>
            <p:nvPr/>
          </p:nvSpPr>
          <p:spPr bwMode="auto">
            <a:xfrm>
              <a:off x="12325800" y="3929717"/>
              <a:ext cx="4338123" cy="1892138"/>
            </a:xfrm>
            <a:custGeom>
              <a:avLst/>
              <a:gdLst>
                <a:gd name="T0" fmla="*/ 2859 w 10253"/>
                <a:gd name="T1" fmla="*/ 0 h 4472"/>
                <a:gd name="T2" fmla="*/ 0 w 10253"/>
                <a:gd name="T3" fmla="*/ 664 h 4472"/>
                <a:gd name="T4" fmla="*/ 21 w 10253"/>
                <a:gd name="T5" fmla="*/ 1556 h 4472"/>
                <a:gd name="T6" fmla="*/ 7195 w 10253"/>
                <a:gd name="T7" fmla="*/ 4472 h 4472"/>
                <a:gd name="T8" fmla="*/ 10138 w 10253"/>
                <a:gd name="T9" fmla="*/ 3368 h 4472"/>
                <a:gd name="T10" fmla="*/ 10253 w 10253"/>
                <a:gd name="T11" fmla="*/ 2366 h 4472"/>
                <a:gd name="T12" fmla="*/ 2859 w 10253"/>
                <a:gd name="T13" fmla="*/ 0 h 4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253" h="4472">
                  <a:moveTo>
                    <a:pt x="2859" y="0"/>
                  </a:moveTo>
                  <a:lnTo>
                    <a:pt x="0" y="664"/>
                  </a:lnTo>
                  <a:lnTo>
                    <a:pt x="21" y="1556"/>
                  </a:lnTo>
                  <a:lnTo>
                    <a:pt x="7195" y="4472"/>
                  </a:lnTo>
                  <a:lnTo>
                    <a:pt x="10138" y="3368"/>
                  </a:lnTo>
                  <a:lnTo>
                    <a:pt x="10253" y="2366"/>
                  </a:lnTo>
                  <a:lnTo>
                    <a:pt x="2859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58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 dirty="0">
                <a:latin typeface="Arial" panose="020B0604020202020204" pitchFamily="34" charset="0"/>
              </a:endParaRPr>
            </a:p>
          </p:txBody>
        </p:sp>
        <p:sp>
          <p:nvSpPr>
            <p:cNvPr id="24" name="Freeform 15"/>
            <p:cNvSpPr>
              <a:spLocks/>
            </p:cNvSpPr>
            <p:nvPr/>
          </p:nvSpPr>
          <p:spPr bwMode="auto">
            <a:xfrm>
              <a:off x="12325800" y="4210659"/>
              <a:ext cx="3081492" cy="1611194"/>
            </a:xfrm>
            <a:custGeom>
              <a:avLst/>
              <a:gdLst>
                <a:gd name="T0" fmla="*/ 0 w 7283"/>
                <a:gd name="T1" fmla="*/ 0 h 3808"/>
                <a:gd name="T2" fmla="*/ 7283 w 7283"/>
                <a:gd name="T3" fmla="*/ 2738 h 3808"/>
                <a:gd name="T4" fmla="*/ 7195 w 7283"/>
                <a:gd name="T5" fmla="*/ 3808 h 3808"/>
                <a:gd name="T6" fmla="*/ 21 w 7283"/>
                <a:gd name="T7" fmla="*/ 892 h 3808"/>
                <a:gd name="T8" fmla="*/ 0 w 7283"/>
                <a:gd name="T9" fmla="*/ 0 h 3808"/>
                <a:gd name="T10" fmla="*/ 0 w 7283"/>
                <a:gd name="T11" fmla="*/ 0 h 38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83" h="3808">
                  <a:moveTo>
                    <a:pt x="0" y="0"/>
                  </a:moveTo>
                  <a:lnTo>
                    <a:pt x="7283" y="2738"/>
                  </a:lnTo>
                  <a:lnTo>
                    <a:pt x="7195" y="3808"/>
                  </a:lnTo>
                  <a:lnTo>
                    <a:pt x="21" y="89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 dirty="0">
                <a:latin typeface="Arial" panose="020B0604020202020204" pitchFamily="34" charset="0"/>
              </a:endParaRPr>
            </a:p>
          </p:txBody>
        </p:sp>
        <p:sp>
          <p:nvSpPr>
            <p:cNvPr id="25" name="Freeform 16"/>
            <p:cNvSpPr>
              <a:spLocks/>
            </p:cNvSpPr>
            <p:nvPr/>
          </p:nvSpPr>
          <p:spPr bwMode="auto">
            <a:xfrm>
              <a:off x="15370059" y="4930789"/>
              <a:ext cx="1293864" cy="891065"/>
            </a:xfrm>
            <a:custGeom>
              <a:avLst/>
              <a:gdLst>
                <a:gd name="T0" fmla="*/ 3058 w 3058"/>
                <a:gd name="T1" fmla="*/ 0 h 2106"/>
                <a:gd name="T2" fmla="*/ 88 w 3058"/>
                <a:gd name="T3" fmla="*/ 1036 h 2106"/>
                <a:gd name="T4" fmla="*/ 0 w 3058"/>
                <a:gd name="T5" fmla="*/ 2106 h 2106"/>
                <a:gd name="T6" fmla="*/ 2943 w 3058"/>
                <a:gd name="T7" fmla="*/ 1002 h 2106"/>
                <a:gd name="T8" fmla="*/ 3058 w 3058"/>
                <a:gd name="T9" fmla="*/ 0 h 2106"/>
                <a:gd name="T10" fmla="*/ 3058 w 3058"/>
                <a:gd name="T11" fmla="*/ 0 h 2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58" h="2106">
                  <a:moveTo>
                    <a:pt x="3058" y="0"/>
                  </a:moveTo>
                  <a:lnTo>
                    <a:pt x="88" y="1036"/>
                  </a:lnTo>
                  <a:lnTo>
                    <a:pt x="0" y="2106"/>
                  </a:lnTo>
                  <a:lnTo>
                    <a:pt x="2943" y="1002"/>
                  </a:lnTo>
                  <a:lnTo>
                    <a:pt x="3058" y="0"/>
                  </a:lnTo>
                  <a:lnTo>
                    <a:pt x="3058" y="0"/>
                  </a:lnTo>
                  <a:close/>
                </a:path>
              </a:pathLst>
            </a:custGeom>
            <a:solidFill>
              <a:schemeClr val="accent1"/>
            </a:solidFill>
            <a:ln w="158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 dirty="0">
                <a:latin typeface="Arial" panose="020B0604020202020204" pitchFamily="34" charset="0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12051705" y="7767215"/>
            <a:ext cx="879644" cy="1154533"/>
          </a:xfrm>
          <a:prstGeom prst="rect">
            <a:avLst/>
          </a:prstGeom>
          <a:noFill/>
        </p:spPr>
        <p:txBody>
          <a:bodyPr wrap="none" lIns="137160" tIns="68580" rIns="137160" bIns="68580" rtlCol="0" anchor="ctr">
            <a:spAutoFit/>
          </a:bodyPr>
          <a:lstStyle>
            <a:defPPr>
              <a:defRPr lang="en-US"/>
            </a:defPPr>
            <a:lvl1pPr algn="ctr">
              <a:defRPr sz="36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 sz="5400" dirty="0"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3235585" y="6426354"/>
            <a:ext cx="879644" cy="1154533"/>
          </a:xfrm>
          <a:prstGeom prst="rect">
            <a:avLst/>
          </a:prstGeom>
          <a:noFill/>
        </p:spPr>
        <p:txBody>
          <a:bodyPr wrap="none" lIns="137160" tIns="68580" rIns="137160" bIns="68580" rtlCol="0" anchor="ctr">
            <a:spAutoFit/>
          </a:bodyPr>
          <a:lstStyle>
            <a:defPPr>
              <a:defRPr lang="en-US"/>
            </a:defPPr>
            <a:lvl1pPr algn="ctr">
              <a:defRPr sz="36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 sz="5400" dirty="0"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4349856" y="5220755"/>
            <a:ext cx="925459" cy="1154533"/>
          </a:xfrm>
          <a:prstGeom prst="rect">
            <a:avLst/>
          </a:prstGeom>
          <a:noFill/>
        </p:spPr>
        <p:txBody>
          <a:bodyPr wrap="none" lIns="137160" tIns="68580" rIns="137160" bIns="68580" rtlCol="0" anchor="ctr">
            <a:spAutoFit/>
          </a:bodyPr>
          <a:lstStyle>
            <a:defPPr>
              <a:defRPr lang="en-US"/>
            </a:defPPr>
            <a:lvl1pPr algn="ctr">
              <a:defRPr sz="36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 sz="5400" dirty="0"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5433985" y="3980482"/>
            <a:ext cx="925459" cy="1154533"/>
          </a:xfrm>
          <a:prstGeom prst="rect">
            <a:avLst/>
          </a:prstGeom>
          <a:noFill/>
        </p:spPr>
        <p:txBody>
          <a:bodyPr wrap="none" lIns="137160" tIns="68580" rIns="137160" bIns="68580" rtlCol="0" anchor="ctr">
            <a:spAutoFit/>
          </a:bodyPr>
          <a:lstStyle>
            <a:defPPr>
              <a:defRPr lang="en-US"/>
            </a:defPPr>
            <a:lvl1pPr algn="ctr">
              <a:defRPr sz="36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 sz="5400" dirty="0">
                <a:latin typeface="Arial" panose="020B0604020202020204" pitchFamily="34" charset="0"/>
              </a:rPr>
              <a:t>D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0B7F4B92-ED3D-4D6C-BA33-48C6656275EE}"/>
              </a:ext>
            </a:extLst>
          </p:cNvPr>
          <p:cNvGrpSpPr/>
          <p:nvPr/>
        </p:nvGrpSpPr>
        <p:grpSpPr>
          <a:xfrm>
            <a:off x="1100822" y="3754016"/>
            <a:ext cx="3228291" cy="2345516"/>
            <a:chOff x="733881" y="2502677"/>
            <a:chExt cx="2152194" cy="1563677"/>
          </a:xfrm>
        </p:grpSpPr>
        <p:sp>
          <p:nvSpPr>
            <p:cNvPr id="73" name="TextBox 72"/>
            <p:cNvSpPr txBox="1"/>
            <p:nvPr/>
          </p:nvSpPr>
          <p:spPr>
            <a:xfrm flipH="1">
              <a:off x="733881" y="2931001"/>
              <a:ext cx="2152194" cy="11353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Lorem ipsum dolor sit </a:t>
              </a:r>
              <a:r>
                <a:rPr lang="en-US" sz="1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amet</a:t>
              </a:r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1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consi</a:t>
              </a:r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1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sallain</a:t>
              </a:r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fermentum </a:t>
              </a:r>
              <a:r>
                <a:rPr lang="en-US" sz="1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fermentum</a:t>
              </a:r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1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dignissim</a:t>
              </a:r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1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lacus</a:t>
              </a:r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ante </a:t>
              </a:r>
              <a:r>
                <a:rPr lang="en-US" sz="1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justo</a:t>
              </a:r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magna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 flipH="1">
              <a:off x="733884" y="2502677"/>
              <a:ext cx="2152191" cy="304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800" spc="100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Arial" panose="020B0604020202020204" pitchFamily="34" charset="0"/>
                </a:rPr>
                <a:t>INFOGRAPHIC A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100C6F7C-5261-419B-97EF-350FA21243AB}"/>
              </a:ext>
            </a:extLst>
          </p:cNvPr>
          <p:cNvGrpSpPr/>
          <p:nvPr/>
        </p:nvGrpSpPr>
        <p:grpSpPr>
          <a:xfrm>
            <a:off x="4887210" y="3754016"/>
            <a:ext cx="3228291" cy="2345516"/>
            <a:chOff x="3258140" y="2502677"/>
            <a:chExt cx="2152194" cy="1563677"/>
          </a:xfrm>
        </p:grpSpPr>
        <p:sp>
          <p:nvSpPr>
            <p:cNvPr id="71" name="TextBox 70"/>
            <p:cNvSpPr txBox="1"/>
            <p:nvPr/>
          </p:nvSpPr>
          <p:spPr>
            <a:xfrm flipH="1">
              <a:off x="3258140" y="2931001"/>
              <a:ext cx="2152194" cy="11353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Lorem ipsum dolor sit </a:t>
              </a:r>
              <a:r>
                <a:rPr lang="en-US" sz="1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amet</a:t>
              </a:r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1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consi</a:t>
              </a:r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1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sallain</a:t>
              </a:r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fermentum </a:t>
              </a:r>
              <a:r>
                <a:rPr lang="en-US" sz="1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fermentum</a:t>
              </a:r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1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dignissim</a:t>
              </a:r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1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lacus</a:t>
              </a:r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ante </a:t>
              </a:r>
              <a:r>
                <a:rPr lang="en-US" sz="1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justo</a:t>
              </a:r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magna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 flipH="1">
              <a:off x="3258143" y="2502677"/>
              <a:ext cx="2152191" cy="304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800" spc="100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Arial" panose="020B0604020202020204" pitchFamily="34" charset="0"/>
                </a:rPr>
                <a:t>INFOGRAPHIC B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9E5C5A63-4AF8-448A-8966-E9195E7C2397}"/>
              </a:ext>
            </a:extLst>
          </p:cNvPr>
          <p:cNvGrpSpPr/>
          <p:nvPr/>
        </p:nvGrpSpPr>
        <p:grpSpPr>
          <a:xfrm>
            <a:off x="1100822" y="6705347"/>
            <a:ext cx="3228291" cy="2345516"/>
            <a:chOff x="733881" y="4470230"/>
            <a:chExt cx="2152194" cy="1563677"/>
          </a:xfrm>
        </p:grpSpPr>
        <p:sp>
          <p:nvSpPr>
            <p:cNvPr id="67" name="TextBox 66"/>
            <p:cNvSpPr txBox="1"/>
            <p:nvPr/>
          </p:nvSpPr>
          <p:spPr>
            <a:xfrm flipH="1">
              <a:off x="733881" y="4898554"/>
              <a:ext cx="2152194" cy="11353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Lorem ipsum dolor sit </a:t>
              </a:r>
              <a:r>
                <a:rPr lang="en-US" sz="1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amet</a:t>
              </a:r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1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consi</a:t>
              </a:r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1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sallain</a:t>
              </a:r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fermentum </a:t>
              </a:r>
              <a:r>
                <a:rPr lang="en-US" sz="1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fermentum</a:t>
              </a:r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1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dignissim</a:t>
              </a:r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1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lacus</a:t>
              </a:r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ante </a:t>
              </a:r>
              <a:r>
                <a:rPr lang="en-US" sz="1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justo</a:t>
              </a:r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magna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 flipH="1">
              <a:off x="733884" y="4470230"/>
              <a:ext cx="2152191" cy="304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800" spc="100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Arial" panose="020B0604020202020204" pitchFamily="34" charset="0"/>
                </a:rPr>
                <a:t>INFOGRAPHIC C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502B1C5B-2561-4791-87BB-CA82DDF37BAB}"/>
              </a:ext>
            </a:extLst>
          </p:cNvPr>
          <p:cNvGrpSpPr/>
          <p:nvPr/>
        </p:nvGrpSpPr>
        <p:grpSpPr>
          <a:xfrm>
            <a:off x="4887210" y="6705347"/>
            <a:ext cx="3228291" cy="2345516"/>
            <a:chOff x="3258140" y="4470230"/>
            <a:chExt cx="2152194" cy="1563677"/>
          </a:xfrm>
        </p:grpSpPr>
        <p:sp>
          <p:nvSpPr>
            <p:cNvPr id="65" name="TextBox 64"/>
            <p:cNvSpPr txBox="1"/>
            <p:nvPr/>
          </p:nvSpPr>
          <p:spPr>
            <a:xfrm flipH="1">
              <a:off x="3258140" y="4898554"/>
              <a:ext cx="2152194" cy="11353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Lorem ipsum dolor sit </a:t>
              </a:r>
              <a:r>
                <a:rPr lang="en-US" sz="1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amet</a:t>
              </a:r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1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consi</a:t>
              </a:r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1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sallain</a:t>
              </a:r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fermentum </a:t>
              </a:r>
              <a:r>
                <a:rPr lang="en-US" sz="1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fermentum</a:t>
              </a:r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1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dignissim</a:t>
              </a:r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1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lacus</a:t>
              </a:r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ante </a:t>
              </a:r>
              <a:r>
                <a:rPr lang="en-US" sz="1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justo</a:t>
              </a:r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magna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 flipH="1">
              <a:off x="3258143" y="4470230"/>
              <a:ext cx="2152191" cy="304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800" spc="100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Arial" panose="020B0604020202020204" pitchFamily="34" charset="0"/>
                </a:rPr>
                <a:t>INFOGRAPHIC D</a:t>
              </a:r>
            </a:p>
          </p:txBody>
        </p:sp>
      </p:grpSp>
      <p:sp>
        <p:nvSpPr>
          <p:cNvPr id="143" name="TextBox 142">
            <a:extLst>
              <a:ext uri="{FF2B5EF4-FFF2-40B4-BE49-F238E27FC236}">
                <a16:creationId xmlns="" xmlns:a16="http://schemas.microsoft.com/office/drawing/2014/main" id="{9EADD58D-2741-4D44-8FA4-D38B383A0C84}"/>
              </a:ext>
            </a:extLst>
          </p:cNvPr>
          <p:cNvSpPr txBox="1"/>
          <p:nvPr/>
        </p:nvSpPr>
        <p:spPr>
          <a:xfrm>
            <a:off x="571501" y="1717139"/>
            <a:ext cx="6135956" cy="1075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272D2B"/>
                </a:solidFill>
                <a:latin typeface="Arial" panose="020B0604020202020204" pitchFamily="34" charset="0"/>
              </a:rPr>
              <a:t>The Info Graphics</a:t>
            </a:r>
            <a:endParaRPr lang="id-ID" sz="4800" b="1" dirty="0">
              <a:solidFill>
                <a:srgbClr val="272D2B"/>
              </a:solidFill>
              <a:latin typeface="Arial" panose="020B0604020202020204" pitchFamily="34" charset="0"/>
            </a:endParaRPr>
          </a:p>
        </p:txBody>
      </p:sp>
      <p:sp>
        <p:nvSpPr>
          <p:cNvPr id="144" name="Rectangle 143">
            <a:extLst>
              <a:ext uri="{FF2B5EF4-FFF2-40B4-BE49-F238E27FC236}">
                <a16:creationId xmlns="" xmlns:a16="http://schemas.microsoft.com/office/drawing/2014/main" id="{6E4DD230-3D30-464A-92F6-CA79A3365514}"/>
              </a:ext>
            </a:extLst>
          </p:cNvPr>
          <p:cNvSpPr/>
          <p:nvPr/>
        </p:nvSpPr>
        <p:spPr>
          <a:xfrm>
            <a:off x="752978" y="2838697"/>
            <a:ext cx="1524848" cy="6857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43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93285A28-C366-4B22-A3DD-5BE69BE13838}"/>
              </a:ext>
            </a:extLst>
          </p:cNvPr>
          <p:cNvGrpSpPr/>
          <p:nvPr/>
        </p:nvGrpSpPr>
        <p:grpSpPr>
          <a:xfrm>
            <a:off x="6610495" y="3512049"/>
            <a:ext cx="5067014" cy="4887531"/>
            <a:chOff x="4222004" y="2089417"/>
            <a:chExt cx="3747993" cy="3615233"/>
          </a:xfrm>
        </p:grpSpPr>
        <p:sp>
          <p:nvSpPr>
            <p:cNvPr id="5" name="Freeform 206">
              <a:extLst>
                <a:ext uri="{FF2B5EF4-FFF2-40B4-BE49-F238E27FC236}">
                  <a16:creationId xmlns="" xmlns:a16="http://schemas.microsoft.com/office/drawing/2014/main" id="{9857C0DF-50B0-43AB-9C76-A8BD38C1B6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9312" y="2652275"/>
              <a:ext cx="2973379" cy="2973378"/>
            </a:xfrm>
            <a:custGeom>
              <a:avLst/>
              <a:gdLst>
                <a:gd name="T0" fmla="*/ 1461 w 2710"/>
                <a:gd name="T1" fmla="*/ 4 h 2710"/>
                <a:gd name="T2" fmla="*/ 1665 w 2710"/>
                <a:gd name="T3" fmla="*/ 35 h 2710"/>
                <a:gd name="T4" fmla="*/ 1859 w 2710"/>
                <a:gd name="T5" fmla="*/ 97 h 2710"/>
                <a:gd name="T6" fmla="*/ 2038 w 2710"/>
                <a:gd name="T7" fmla="*/ 185 h 2710"/>
                <a:gd name="T8" fmla="*/ 2202 w 2710"/>
                <a:gd name="T9" fmla="*/ 297 h 2710"/>
                <a:gd name="T10" fmla="*/ 2347 w 2710"/>
                <a:gd name="T11" fmla="*/ 432 h 2710"/>
                <a:gd name="T12" fmla="*/ 2472 w 2710"/>
                <a:gd name="T13" fmla="*/ 588 h 2710"/>
                <a:gd name="T14" fmla="*/ 2572 w 2710"/>
                <a:gd name="T15" fmla="*/ 759 h 2710"/>
                <a:gd name="T16" fmla="*/ 2647 w 2710"/>
                <a:gd name="T17" fmla="*/ 947 h 2710"/>
                <a:gd name="T18" fmla="*/ 2694 w 2710"/>
                <a:gd name="T19" fmla="*/ 1146 h 2710"/>
                <a:gd name="T20" fmla="*/ 2710 w 2710"/>
                <a:gd name="T21" fmla="*/ 1355 h 2710"/>
                <a:gd name="T22" fmla="*/ 2694 w 2710"/>
                <a:gd name="T23" fmla="*/ 1564 h 2710"/>
                <a:gd name="T24" fmla="*/ 2647 w 2710"/>
                <a:gd name="T25" fmla="*/ 1765 h 2710"/>
                <a:gd name="T26" fmla="*/ 2572 w 2710"/>
                <a:gd name="T27" fmla="*/ 1951 h 2710"/>
                <a:gd name="T28" fmla="*/ 2472 w 2710"/>
                <a:gd name="T29" fmla="*/ 2123 h 2710"/>
                <a:gd name="T30" fmla="*/ 2347 w 2710"/>
                <a:gd name="T31" fmla="*/ 2278 h 2710"/>
                <a:gd name="T32" fmla="*/ 2202 w 2710"/>
                <a:gd name="T33" fmla="*/ 2413 h 2710"/>
                <a:gd name="T34" fmla="*/ 2038 w 2710"/>
                <a:gd name="T35" fmla="*/ 2525 h 2710"/>
                <a:gd name="T36" fmla="*/ 1859 w 2710"/>
                <a:gd name="T37" fmla="*/ 2613 h 2710"/>
                <a:gd name="T38" fmla="*/ 1665 w 2710"/>
                <a:gd name="T39" fmla="*/ 2675 h 2710"/>
                <a:gd name="T40" fmla="*/ 1461 w 2710"/>
                <a:gd name="T41" fmla="*/ 2706 h 2710"/>
                <a:gd name="T42" fmla="*/ 1249 w 2710"/>
                <a:gd name="T43" fmla="*/ 2706 h 2710"/>
                <a:gd name="T44" fmla="*/ 1043 w 2710"/>
                <a:gd name="T45" fmla="*/ 2675 h 2710"/>
                <a:gd name="T46" fmla="*/ 851 w 2710"/>
                <a:gd name="T47" fmla="*/ 2613 h 2710"/>
                <a:gd name="T48" fmla="*/ 670 w 2710"/>
                <a:gd name="T49" fmla="*/ 2525 h 2710"/>
                <a:gd name="T50" fmla="*/ 507 w 2710"/>
                <a:gd name="T51" fmla="*/ 2413 h 2710"/>
                <a:gd name="T52" fmla="*/ 363 w 2710"/>
                <a:gd name="T53" fmla="*/ 2278 h 2710"/>
                <a:gd name="T54" fmla="*/ 238 w 2710"/>
                <a:gd name="T55" fmla="*/ 2123 h 2710"/>
                <a:gd name="T56" fmla="*/ 138 w 2710"/>
                <a:gd name="T57" fmla="*/ 1951 h 2710"/>
                <a:gd name="T58" fmla="*/ 63 w 2710"/>
                <a:gd name="T59" fmla="*/ 1765 h 2710"/>
                <a:gd name="T60" fmla="*/ 16 w 2710"/>
                <a:gd name="T61" fmla="*/ 1564 h 2710"/>
                <a:gd name="T62" fmla="*/ 0 w 2710"/>
                <a:gd name="T63" fmla="*/ 1355 h 2710"/>
                <a:gd name="T64" fmla="*/ 16 w 2710"/>
                <a:gd name="T65" fmla="*/ 1146 h 2710"/>
                <a:gd name="T66" fmla="*/ 63 w 2710"/>
                <a:gd name="T67" fmla="*/ 947 h 2710"/>
                <a:gd name="T68" fmla="*/ 138 w 2710"/>
                <a:gd name="T69" fmla="*/ 759 h 2710"/>
                <a:gd name="T70" fmla="*/ 238 w 2710"/>
                <a:gd name="T71" fmla="*/ 588 h 2710"/>
                <a:gd name="T72" fmla="*/ 363 w 2710"/>
                <a:gd name="T73" fmla="*/ 432 h 2710"/>
                <a:gd name="T74" fmla="*/ 507 w 2710"/>
                <a:gd name="T75" fmla="*/ 297 h 2710"/>
                <a:gd name="T76" fmla="*/ 670 w 2710"/>
                <a:gd name="T77" fmla="*/ 185 h 2710"/>
                <a:gd name="T78" fmla="*/ 851 w 2710"/>
                <a:gd name="T79" fmla="*/ 97 h 2710"/>
                <a:gd name="T80" fmla="*/ 1043 w 2710"/>
                <a:gd name="T81" fmla="*/ 35 h 2710"/>
                <a:gd name="T82" fmla="*/ 1249 w 2710"/>
                <a:gd name="T83" fmla="*/ 4 h 2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710" h="2710">
                  <a:moveTo>
                    <a:pt x="1354" y="0"/>
                  </a:moveTo>
                  <a:lnTo>
                    <a:pt x="1461" y="4"/>
                  </a:lnTo>
                  <a:lnTo>
                    <a:pt x="1564" y="16"/>
                  </a:lnTo>
                  <a:lnTo>
                    <a:pt x="1665" y="35"/>
                  </a:lnTo>
                  <a:lnTo>
                    <a:pt x="1763" y="63"/>
                  </a:lnTo>
                  <a:lnTo>
                    <a:pt x="1859" y="97"/>
                  </a:lnTo>
                  <a:lnTo>
                    <a:pt x="1951" y="138"/>
                  </a:lnTo>
                  <a:lnTo>
                    <a:pt x="2038" y="185"/>
                  </a:lnTo>
                  <a:lnTo>
                    <a:pt x="2122" y="238"/>
                  </a:lnTo>
                  <a:lnTo>
                    <a:pt x="2202" y="297"/>
                  </a:lnTo>
                  <a:lnTo>
                    <a:pt x="2278" y="363"/>
                  </a:lnTo>
                  <a:lnTo>
                    <a:pt x="2347" y="432"/>
                  </a:lnTo>
                  <a:lnTo>
                    <a:pt x="2413" y="508"/>
                  </a:lnTo>
                  <a:lnTo>
                    <a:pt x="2472" y="588"/>
                  </a:lnTo>
                  <a:lnTo>
                    <a:pt x="2525" y="672"/>
                  </a:lnTo>
                  <a:lnTo>
                    <a:pt x="2572" y="759"/>
                  </a:lnTo>
                  <a:lnTo>
                    <a:pt x="2613" y="851"/>
                  </a:lnTo>
                  <a:lnTo>
                    <a:pt x="2647" y="947"/>
                  </a:lnTo>
                  <a:lnTo>
                    <a:pt x="2675" y="1045"/>
                  </a:lnTo>
                  <a:lnTo>
                    <a:pt x="2694" y="1146"/>
                  </a:lnTo>
                  <a:lnTo>
                    <a:pt x="2706" y="1249"/>
                  </a:lnTo>
                  <a:lnTo>
                    <a:pt x="2710" y="1355"/>
                  </a:lnTo>
                  <a:lnTo>
                    <a:pt x="2706" y="1461"/>
                  </a:lnTo>
                  <a:lnTo>
                    <a:pt x="2694" y="1564"/>
                  </a:lnTo>
                  <a:lnTo>
                    <a:pt x="2675" y="1667"/>
                  </a:lnTo>
                  <a:lnTo>
                    <a:pt x="2647" y="1765"/>
                  </a:lnTo>
                  <a:lnTo>
                    <a:pt x="2613" y="1859"/>
                  </a:lnTo>
                  <a:lnTo>
                    <a:pt x="2572" y="1951"/>
                  </a:lnTo>
                  <a:lnTo>
                    <a:pt x="2525" y="2040"/>
                  </a:lnTo>
                  <a:lnTo>
                    <a:pt x="2472" y="2123"/>
                  </a:lnTo>
                  <a:lnTo>
                    <a:pt x="2413" y="2203"/>
                  </a:lnTo>
                  <a:lnTo>
                    <a:pt x="2347" y="2278"/>
                  </a:lnTo>
                  <a:lnTo>
                    <a:pt x="2278" y="2347"/>
                  </a:lnTo>
                  <a:lnTo>
                    <a:pt x="2202" y="2413"/>
                  </a:lnTo>
                  <a:lnTo>
                    <a:pt x="2122" y="2472"/>
                  </a:lnTo>
                  <a:lnTo>
                    <a:pt x="2038" y="2525"/>
                  </a:lnTo>
                  <a:lnTo>
                    <a:pt x="1951" y="2572"/>
                  </a:lnTo>
                  <a:lnTo>
                    <a:pt x="1859" y="2613"/>
                  </a:lnTo>
                  <a:lnTo>
                    <a:pt x="1763" y="2647"/>
                  </a:lnTo>
                  <a:lnTo>
                    <a:pt x="1665" y="2675"/>
                  </a:lnTo>
                  <a:lnTo>
                    <a:pt x="1564" y="2694"/>
                  </a:lnTo>
                  <a:lnTo>
                    <a:pt x="1461" y="2706"/>
                  </a:lnTo>
                  <a:lnTo>
                    <a:pt x="1354" y="2710"/>
                  </a:lnTo>
                  <a:lnTo>
                    <a:pt x="1249" y="2706"/>
                  </a:lnTo>
                  <a:lnTo>
                    <a:pt x="1146" y="2694"/>
                  </a:lnTo>
                  <a:lnTo>
                    <a:pt x="1043" y="2675"/>
                  </a:lnTo>
                  <a:lnTo>
                    <a:pt x="945" y="2647"/>
                  </a:lnTo>
                  <a:lnTo>
                    <a:pt x="851" y="2613"/>
                  </a:lnTo>
                  <a:lnTo>
                    <a:pt x="759" y="2572"/>
                  </a:lnTo>
                  <a:lnTo>
                    <a:pt x="670" y="2525"/>
                  </a:lnTo>
                  <a:lnTo>
                    <a:pt x="587" y="2472"/>
                  </a:lnTo>
                  <a:lnTo>
                    <a:pt x="507" y="2413"/>
                  </a:lnTo>
                  <a:lnTo>
                    <a:pt x="432" y="2347"/>
                  </a:lnTo>
                  <a:lnTo>
                    <a:pt x="363" y="2278"/>
                  </a:lnTo>
                  <a:lnTo>
                    <a:pt x="297" y="2203"/>
                  </a:lnTo>
                  <a:lnTo>
                    <a:pt x="238" y="2123"/>
                  </a:lnTo>
                  <a:lnTo>
                    <a:pt x="185" y="2040"/>
                  </a:lnTo>
                  <a:lnTo>
                    <a:pt x="138" y="1951"/>
                  </a:lnTo>
                  <a:lnTo>
                    <a:pt x="97" y="1859"/>
                  </a:lnTo>
                  <a:lnTo>
                    <a:pt x="63" y="1765"/>
                  </a:lnTo>
                  <a:lnTo>
                    <a:pt x="35" y="1667"/>
                  </a:lnTo>
                  <a:lnTo>
                    <a:pt x="16" y="1564"/>
                  </a:lnTo>
                  <a:lnTo>
                    <a:pt x="4" y="1461"/>
                  </a:lnTo>
                  <a:lnTo>
                    <a:pt x="0" y="1355"/>
                  </a:lnTo>
                  <a:lnTo>
                    <a:pt x="4" y="1249"/>
                  </a:lnTo>
                  <a:lnTo>
                    <a:pt x="16" y="1146"/>
                  </a:lnTo>
                  <a:lnTo>
                    <a:pt x="35" y="1045"/>
                  </a:lnTo>
                  <a:lnTo>
                    <a:pt x="63" y="947"/>
                  </a:lnTo>
                  <a:lnTo>
                    <a:pt x="97" y="851"/>
                  </a:lnTo>
                  <a:lnTo>
                    <a:pt x="138" y="759"/>
                  </a:lnTo>
                  <a:lnTo>
                    <a:pt x="185" y="672"/>
                  </a:lnTo>
                  <a:lnTo>
                    <a:pt x="238" y="588"/>
                  </a:lnTo>
                  <a:lnTo>
                    <a:pt x="297" y="508"/>
                  </a:lnTo>
                  <a:lnTo>
                    <a:pt x="363" y="432"/>
                  </a:lnTo>
                  <a:lnTo>
                    <a:pt x="432" y="363"/>
                  </a:lnTo>
                  <a:lnTo>
                    <a:pt x="507" y="297"/>
                  </a:lnTo>
                  <a:lnTo>
                    <a:pt x="587" y="238"/>
                  </a:lnTo>
                  <a:lnTo>
                    <a:pt x="670" y="185"/>
                  </a:lnTo>
                  <a:lnTo>
                    <a:pt x="759" y="138"/>
                  </a:lnTo>
                  <a:lnTo>
                    <a:pt x="851" y="97"/>
                  </a:lnTo>
                  <a:lnTo>
                    <a:pt x="945" y="63"/>
                  </a:lnTo>
                  <a:lnTo>
                    <a:pt x="1043" y="35"/>
                  </a:lnTo>
                  <a:lnTo>
                    <a:pt x="1146" y="16"/>
                  </a:lnTo>
                  <a:lnTo>
                    <a:pt x="1249" y="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Freeform 207">
              <a:extLst>
                <a:ext uri="{FF2B5EF4-FFF2-40B4-BE49-F238E27FC236}">
                  <a16:creationId xmlns="" xmlns:a16="http://schemas.microsoft.com/office/drawing/2014/main" id="{868EE32C-BC0B-49F5-9D08-54B71F6969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9186" y="2662149"/>
              <a:ext cx="2953629" cy="2953629"/>
            </a:xfrm>
            <a:custGeom>
              <a:avLst/>
              <a:gdLst>
                <a:gd name="T0" fmla="*/ 1451 w 2692"/>
                <a:gd name="T1" fmla="*/ 5 h 2692"/>
                <a:gd name="T2" fmla="*/ 1654 w 2692"/>
                <a:gd name="T3" fmla="*/ 37 h 2692"/>
                <a:gd name="T4" fmla="*/ 1846 w 2692"/>
                <a:gd name="T5" fmla="*/ 97 h 2692"/>
                <a:gd name="T6" fmla="*/ 2025 w 2692"/>
                <a:gd name="T7" fmla="*/ 185 h 2692"/>
                <a:gd name="T8" fmla="*/ 2188 w 2692"/>
                <a:gd name="T9" fmla="*/ 296 h 2692"/>
                <a:gd name="T10" fmla="*/ 2332 w 2692"/>
                <a:gd name="T11" fmla="*/ 431 h 2692"/>
                <a:gd name="T12" fmla="*/ 2455 w 2692"/>
                <a:gd name="T13" fmla="*/ 584 h 2692"/>
                <a:gd name="T14" fmla="*/ 2554 w 2692"/>
                <a:gd name="T15" fmla="*/ 754 h 2692"/>
                <a:gd name="T16" fmla="*/ 2629 w 2692"/>
                <a:gd name="T17" fmla="*/ 940 h 2692"/>
                <a:gd name="T18" fmla="*/ 2675 w 2692"/>
                <a:gd name="T19" fmla="*/ 1138 h 2692"/>
                <a:gd name="T20" fmla="*/ 2692 w 2692"/>
                <a:gd name="T21" fmla="*/ 1346 h 2692"/>
                <a:gd name="T22" fmla="*/ 2675 w 2692"/>
                <a:gd name="T23" fmla="*/ 1554 h 2692"/>
                <a:gd name="T24" fmla="*/ 2629 w 2692"/>
                <a:gd name="T25" fmla="*/ 1752 h 2692"/>
                <a:gd name="T26" fmla="*/ 2554 w 2692"/>
                <a:gd name="T27" fmla="*/ 1938 h 2692"/>
                <a:gd name="T28" fmla="*/ 2455 w 2692"/>
                <a:gd name="T29" fmla="*/ 2109 h 2692"/>
                <a:gd name="T30" fmla="*/ 2332 w 2692"/>
                <a:gd name="T31" fmla="*/ 2262 h 2692"/>
                <a:gd name="T32" fmla="*/ 2188 w 2692"/>
                <a:gd name="T33" fmla="*/ 2396 h 2692"/>
                <a:gd name="T34" fmla="*/ 2025 w 2692"/>
                <a:gd name="T35" fmla="*/ 2508 h 2692"/>
                <a:gd name="T36" fmla="*/ 1846 w 2692"/>
                <a:gd name="T37" fmla="*/ 2595 h 2692"/>
                <a:gd name="T38" fmla="*/ 1654 w 2692"/>
                <a:gd name="T39" fmla="*/ 2656 h 2692"/>
                <a:gd name="T40" fmla="*/ 1451 w 2692"/>
                <a:gd name="T41" fmla="*/ 2688 h 2692"/>
                <a:gd name="T42" fmla="*/ 1241 w 2692"/>
                <a:gd name="T43" fmla="*/ 2688 h 2692"/>
                <a:gd name="T44" fmla="*/ 1037 w 2692"/>
                <a:gd name="T45" fmla="*/ 2656 h 2692"/>
                <a:gd name="T46" fmla="*/ 845 w 2692"/>
                <a:gd name="T47" fmla="*/ 2595 h 2692"/>
                <a:gd name="T48" fmla="*/ 667 w 2692"/>
                <a:gd name="T49" fmla="*/ 2508 h 2692"/>
                <a:gd name="T50" fmla="*/ 504 w 2692"/>
                <a:gd name="T51" fmla="*/ 2396 h 2692"/>
                <a:gd name="T52" fmla="*/ 360 w 2692"/>
                <a:gd name="T53" fmla="*/ 2262 h 2692"/>
                <a:gd name="T54" fmla="*/ 237 w 2692"/>
                <a:gd name="T55" fmla="*/ 2109 h 2692"/>
                <a:gd name="T56" fmla="*/ 138 w 2692"/>
                <a:gd name="T57" fmla="*/ 1938 h 2692"/>
                <a:gd name="T58" fmla="*/ 63 w 2692"/>
                <a:gd name="T59" fmla="*/ 1752 h 2692"/>
                <a:gd name="T60" fmla="*/ 16 w 2692"/>
                <a:gd name="T61" fmla="*/ 1554 h 2692"/>
                <a:gd name="T62" fmla="*/ 0 w 2692"/>
                <a:gd name="T63" fmla="*/ 1346 h 2692"/>
                <a:gd name="T64" fmla="*/ 16 w 2692"/>
                <a:gd name="T65" fmla="*/ 1138 h 2692"/>
                <a:gd name="T66" fmla="*/ 63 w 2692"/>
                <a:gd name="T67" fmla="*/ 940 h 2692"/>
                <a:gd name="T68" fmla="*/ 138 w 2692"/>
                <a:gd name="T69" fmla="*/ 754 h 2692"/>
                <a:gd name="T70" fmla="*/ 237 w 2692"/>
                <a:gd name="T71" fmla="*/ 584 h 2692"/>
                <a:gd name="T72" fmla="*/ 360 w 2692"/>
                <a:gd name="T73" fmla="*/ 431 h 2692"/>
                <a:gd name="T74" fmla="*/ 504 w 2692"/>
                <a:gd name="T75" fmla="*/ 296 h 2692"/>
                <a:gd name="T76" fmla="*/ 667 w 2692"/>
                <a:gd name="T77" fmla="*/ 185 h 2692"/>
                <a:gd name="T78" fmla="*/ 845 w 2692"/>
                <a:gd name="T79" fmla="*/ 97 h 2692"/>
                <a:gd name="T80" fmla="*/ 1037 w 2692"/>
                <a:gd name="T81" fmla="*/ 37 h 2692"/>
                <a:gd name="T82" fmla="*/ 1241 w 2692"/>
                <a:gd name="T83" fmla="*/ 5 h 2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692" h="2692">
                  <a:moveTo>
                    <a:pt x="1345" y="0"/>
                  </a:moveTo>
                  <a:lnTo>
                    <a:pt x="1451" y="5"/>
                  </a:lnTo>
                  <a:lnTo>
                    <a:pt x="1554" y="17"/>
                  </a:lnTo>
                  <a:lnTo>
                    <a:pt x="1654" y="37"/>
                  </a:lnTo>
                  <a:lnTo>
                    <a:pt x="1752" y="63"/>
                  </a:lnTo>
                  <a:lnTo>
                    <a:pt x="1846" y="97"/>
                  </a:lnTo>
                  <a:lnTo>
                    <a:pt x="1938" y="138"/>
                  </a:lnTo>
                  <a:lnTo>
                    <a:pt x="2025" y="185"/>
                  </a:lnTo>
                  <a:lnTo>
                    <a:pt x="2108" y="237"/>
                  </a:lnTo>
                  <a:lnTo>
                    <a:pt x="2188" y="296"/>
                  </a:lnTo>
                  <a:lnTo>
                    <a:pt x="2261" y="360"/>
                  </a:lnTo>
                  <a:lnTo>
                    <a:pt x="2332" y="431"/>
                  </a:lnTo>
                  <a:lnTo>
                    <a:pt x="2396" y="504"/>
                  </a:lnTo>
                  <a:lnTo>
                    <a:pt x="2455" y="584"/>
                  </a:lnTo>
                  <a:lnTo>
                    <a:pt x="2507" y="667"/>
                  </a:lnTo>
                  <a:lnTo>
                    <a:pt x="2554" y="754"/>
                  </a:lnTo>
                  <a:lnTo>
                    <a:pt x="2595" y="846"/>
                  </a:lnTo>
                  <a:lnTo>
                    <a:pt x="2629" y="940"/>
                  </a:lnTo>
                  <a:lnTo>
                    <a:pt x="2655" y="1038"/>
                  </a:lnTo>
                  <a:lnTo>
                    <a:pt x="2675" y="1138"/>
                  </a:lnTo>
                  <a:lnTo>
                    <a:pt x="2687" y="1241"/>
                  </a:lnTo>
                  <a:lnTo>
                    <a:pt x="2692" y="1346"/>
                  </a:lnTo>
                  <a:lnTo>
                    <a:pt x="2687" y="1451"/>
                  </a:lnTo>
                  <a:lnTo>
                    <a:pt x="2675" y="1554"/>
                  </a:lnTo>
                  <a:lnTo>
                    <a:pt x="2655" y="1655"/>
                  </a:lnTo>
                  <a:lnTo>
                    <a:pt x="2629" y="1752"/>
                  </a:lnTo>
                  <a:lnTo>
                    <a:pt x="2595" y="1847"/>
                  </a:lnTo>
                  <a:lnTo>
                    <a:pt x="2554" y="1938"/>
                  </a:lnTo>
                  <a:lnTo>
                    <a:pt x="2507" y="2025"/>
                  </a:lnTo>
                  <a:lnTo>
                    <a:pt x="2455" y="2109"/>
                  </a:lnTo>
                  <a:lnTo>
                    <a:pt x="2396" y="2188"/>
                  </a:lnTo>
                  <a:lnTo>
                    <a:pt x="2332" y="2262"/>
                  </a:lnTo>
                  <a:lnTo>
                    <a:pt x="2261" y="2332"/>
                  </a:lnTo>
                  <a:lnTo>
                    <a:pt x="2188" y="2396"/>
                  </a:lnTo>
                  <a:lnTo>
                    <a:pt x="2108" y="2455"/>
                  </a:lnTo>
                  <a:lnTo>
                    <a:pt x="2025" y="2508"/>
                  </a:lnTo>
                  <a:lnTo>
                    <a:pt x="1938" y="2554"/>
                  </a:lnTo>
                  <a:lnTo>
                    <a:pt x="1846" y="2595"/>
                  </a:lnTo>
                  <a:lnTo>
                    <a:pt x="1752" y="2629"/>
                  </a:lnTo>
                  <a:lnTo>
                    <a:pt x="1654" y="2656"/>
                  </a:lnTo>
                  <a:lnTo>
                    <a:pt x="1554" y="2676"/>
                  </a:lnTo>
                  <a:lnTo>
                    <a:pt x="1451" y="2688"/>
                  </a:lnTo>
                  <a:lnTo>
                    <a:pt x="1345" y="2692"/>
                  </a:lnTo>
                  <a:lnTo>
                    <a:pt x="1241" y="2688"/>
                  </a:lnTo>
                  <a:lnTo>
                    <a:pt x="1138" y="2676"/>
                  </a:lnTo>
                  <a:lnTo>
                    <a:pt x="1037" y="2656"/>
                  </a:lnTo>
                  <a:lnTo>
                    <a:pt x="940" y="2629"/>
                  </a:lnTo>
                  <a:lnTo>
                    <a:pt x="845" y="2595"/>
                  </a:lnTo>
                  <a:lnTo>
                    <a:pt x="754" y="2554"/>
                  </a:lnTo>
                  <a:lnTo>
                    <a:pt x="667" y="2508"/>
                  </a:lnTo>
                  <a:lnTo>
                    <a:pt x="583" y="2455"/>
                  </a:lnTo>
                  <a:lnTo>
                    <a:pt x="504" y="2396"/>
                  </a:lnTo>
                  <a:lnTo>
                    <a:pt x="430" y="2332"/>
                  </a:lnTo>
                  <a:lnTo>
                    <a:pt x="360" y="2262"/>
                  </a:lnTo>
                  <a:lnTo>
                    <a:pt x="296" y="2188"/>
                  </a:lnTo>
                  <a:lnTo>
                    <a:pt x="237" y="2109"/>
                  </a:lnTo>
                  <a:lnTo>
                    <a:pt x="184" y="2025"/>
                  </a:lnTo>
                  <a:lnTo>
                    <a:pt x="138" y="1938"/>
                  </a:lnTo>
                  <a:lnTo>
                    <a:pt x="97" y="1847"/>
                  </a:lnTo>
                  <a:lnTo>
                    <a:pt x="63" y="1752"/>
                  </a:lnTo>
                  <a:lnTo>
                    <a:pt x="36" y="1655"/>
                  </a:lnTo>
                  <a:lnTo>
                    <a:pt x="16" y="1554"/>
                  </a:lnTo>
                  <a:lnTo>
                    <a:pt x="4" y="1451"/>
                  </a:lnTo>
                  <a:lnTo>
                    <a:pt x="0" y="1346"/>
                  </a:lnTo>
                  <a:lnTo>
                    <a:pt x="4" y="1241"/>
                  </a:lnTo>
                  <a:lnTo>
                    <a:pt x="16" y="1138"/>
                  </a:lnTo>
                  <a:lnTo>
                    <a:pt x="36" y="1038"/>
                  </a:lnTo>
                  <a:lnTo>
                    <a:pt x="63" y="940"/>
                  </a:lnTo>
                  <a:lnTo>
                    <a:pt x="97" y="846"/>
                  </a:lnTo>
                  <a:lnTo>
                    <a:pt x="138" y="754"/>
                  </a:lnTo>
                  <a:lnTo>
                    <a:pt x="184" y="667"/>
                  </a:lnTo>
                  <a:lnTo>
                    <a:pt x="237" y="584"/>
                  </a:lnTo>
                  <a:lnTo>
                    <a:pt x="296" y="504"/>
                  </a:lnTo>
                  <a:lnTo>
                    <a:pt x="360" y="431"/>
                  </a:lnTo>
                  <a:lnTo>
                    <a:pt x="430" y="360"/>
                  </a:lnTo>
                  <a:lnTo>
                    <a:pt x="504" y="296"/>
                  </a:lnTo>
                  <a:lnTo>
                    <a:pt x="583" y="237"/>
                  </a:lnTo>
                  <a:lnTo>
                    <a:pt x="667" y="185"/>
                  </a:lnTo>
                  <a:lnTo>
                    <a:pt x="754" y="138"/>
                  </a:lnTo>
                  <a:lnTo>
                    <a:pt x="845" y="97"/>
                  </a:lnTo>
                  <a:lnTo>
                    <a:pt x="940" y="63"/>
                  </a:lnTo>
                  <a:lnTo>
                    <a:pt x="1037" y="37"/>
                  </a:lnTo>
                  <a:lnTo>
                    <a:pt x="1138" y="17"/>
                  </a:lnTo>
                  <a:lnTo>
                    <a:pt x="1241" y="5"/>
                  </a:lnTo>
                  <a:lnTo>
                    <a:pt x="134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Freeform 208">
              <a:extLst>
                <a:ext uri="{FF2B5EF4-FFF2-40B4-BE49-F238E27FC236}">
                  <a16:creationId xmlns="" xmlns:a16="http://schemas.microsoft.com/office/drawing/2014/main" id="{D49C25D7-C537-40E6-B42B-8275E3ABD7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1255" y="2674218"/>
              <a:ext cx="2929491" cy="2929491"/>
            </a:xfrm>
            <a:custGeom>
              <a:avLst/>
              <a:gdLst>
                <a:gd name="T0" fmla="*/ 1440 w 2670"/>
                <a:gd name="T1" fmla="*/ 4 h 2670"/>
                <a:gd name="T2" fmla="*/ 1641 w 2670"/>
                <a:gd name="T3" fmla="*/ 35 h 2670"/>
                <a:gd name="T4" fmla="*/ 1831 w 2670"/>
                <a:gd name="T5" fmla="*/ 95 h 2670"/>
                <a:gd name="T6" fmla="*/ 2009 w 2670"/>
                <a:gd name="T7" fmla="*/ 182 h 2670"/>
                <a:gd name="T8" fmla="*/ 2170 w 2670"/>
                <a:gd name="T9" fmla="*/ 293 h 2670"/>
                <a:gd name="T10" fmla="*/ 2313 w 2670"/>
                <a:gd name="T11" fmla="*/ 426 h 2670"/>
                <a:gd name="T12" fmla="*/ 2436 w 2670"/>
                <a:gd name="T13" fmla="*/ 578 h 2670"/>
                <a:gd name="T14" fmla="*/ 2534 w 2670"/>
                <a:gd name="T15" fmla="*/ 747 h 2670"/>
                <a:gd name="T16" fmla="*/ 2609 w 2670"/>
                <a:gd name="T17" fmla="*/ 932 h 2670"/>
                <a:gd name="T18" fmla="*/ 2655 w 2670"/>
                <a:gd name="T19" fmla="*/ 1128 h 2670"/>
                <a:gd name="T20" fmla="*/ 2670 w 2670"/>
                <a:gd name="T21" fmla="*/ 1335 h 2670"/>
                <a:gd name="T22" fmla="*/ 2655 w 2670"/>
                <a:gd name="T23" fmla="*/ 1542 h 2670"/>
                <a:gd name="T24" fmla="*/ 2609 w 2670"/>
                <a:gd name="T25" fmla="*/ 1738 h 2670"/>
                <a:gd name="T26" fmla="*/ 2534 w 2670"/>
                <a:gd name="T27" fmla="*/ 1923 h 2670"/>
                <a:gd name="T28" fmla="*/ 2436 w 2670"/>
                <a:gd name="T29" fmla="*/ 2092 h 2670"/>
                <a:gd name="T30" fmla="*/ 2313 w 2670"/>
                <a:gd name="T31" fmla="*/ 2245 h 2670"/>
                <a:gd name="T32" fmla="*/ 2170 w 2670"/>
                <a:gd name="T33" fmla="*/ 2377 h 2670"/>
                <a:gd name="T34" fmla="*/ 2009 w 2670"/>
                <a:gd name="T35" fmla="*/ 2488 h 2670"/>
                <a:gd name="T36" fmla="*/ 1831 w 2670"/>
                <a:gd name="T37" fmla="*/ 2575 h 2670"/>
                <a:gd name="T38" fmla="*/ 1641 w 2670"/>
                <a:gd name="T39" fmla="*/ 2636 h 2670"/>
                <a:gd name="T40" fmla="*/ 1440 w 2670"/>
                <a:gd name="T41" fmla="*/ 2666 h 2670"/>
                <a:gd name="T42" fmla="*/ 1230 w 2670"/>
                <a:gd name="T43" fmla="*/ 2666 h 2670"/>
                <a:gd name="T44" fmla="*/ 1029 w 2670"/>
                <a:gd name="T45" fmla="*/ 2636 h 2670"/>
                <a:gd name="T46" fmla="*/ 838 w 2670"/>
                <a:gd name="T47" fmla="*/ 2575 h 2670"/>
                <a:gd name="T48" fmla="*/ 661 w 2670"/>
                <a:gd name="T49" fmla="*/ 2488 h 2670"/>
                <a:gd name="T50" fmla="*/ 500 w 2670"/>
                <a:gd name="T51" fmla="*/ 2377 h 2670"/>
                <a:gd name="T52" fmla="*/ 356 w 2670"/>
                <a:gd name="T53" fmla="*/ 2245 h 2670"/>
                <a:gd name="T54" fmla="*/ 234 w 2670"/>
                <a:gd name="T55" fmla="*/ 2092 h 2670"/>
                <a:gd name="T56" fmla="*/ 135 w 2670"/>
                <a:gd name="T57" fmla="*/ 1923 h 2670"/>
                <a:gd name="T58" fmla="*/ 61 w 2670"/>
                <a:gd name="T59" fmla="*/ 1738 h 2670"/>
                <a:gd name="T60" fmla="*/ 15 w 2670"/>
                <a:gd name="T61" fmla="*/ 1542 h 2670"/>
                <a:gd name="T62" fmla="*/ 0 w 2670"/>
                <a:gd name="T63" fmla="*/ 1335 h 2670"/>
                <a:gd name="T64" fmla="*/ 15 w 2670"/>
                <a:gd name="T65" fmla="*/ 1128 h 2670"/>
                <a:gd name="T66" fmla="*/ 61 w 2670"/>
                <a:gd name="T67" fmla="*/ 932 h 2670"/>
                <a:gd name="T68" fmla="*/ 135 w 2670"/>
                <a:gd name="T69" fmla="*/ 747 h 2670"/>
                <a:gd name="T70" fmla="*/ 234 w 2670"/>
                <a:gd name="T71" fmla="*/ 578 h 2670"/>
                <a:gd name="T72" fmla="*/ 356 w 2670"/>
                <a:gd name="T73" fmla="*/ 426 h 2670"/>
                <a:gd name="T74" fmla="*/ 500 w 2670"/>
                <a:gd name="T75" fmla="*/ 293 h 2670"/>
                <a:gd name="T76" fmla="*/ 661 w 2670"/>
                <a:gd name="T77" fmla="*/ 182 h 2670"/>
                <a:gd name="T78" fmla="*/ 838 w 2670"/>
                <a:gd name="T79" fmla="*/ 95 h 2670"/>
                <a:gd name="T80" fmla="*/ 1029 w 2670"/>
                <a:gd name="T81" fmla="*/ 35 h 2670"/>
                <a:gd name="T82" fmla="*/ 1230 w 2670"/>
                <a:gd name="T83" fmla="*/ 4 h 2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670" h="2670">
                  <a:moveTo>
                    <a:pt x="1334" y="0"/>
                  </a:moveTo>
                  <a:lnTo>
                    <a:pt x="1440" y="4"/>
                  </a:lnTo>
                  <a:lnTo>
                    <a:pt x="1542" y="15"/>
                  </a:lnTo>
                  <a:lnTo>
                    <a:pt x="1641" y="35"/>
                  </a:lnTo>
                  <a:lnTo>
                    <a:pt x="1738" y="61"/>
                  </a:lnTo>
                  <a:lnTo>
                    <a:pt x="1831" y="95"/>
                  </a:lnTo>
                  <a:lnTo>
                    <a:pt x="1923" y="136"/>
                  </a:lnTo>
                  <a:lnTo>
                    <a:pt x="2009" y="182"/>
                  </a:lnTo>
                  <a:lnTo>
                    <a:pt x="2092" y="234"/>
                  </a:lnTo>
                  <a:lnTo>
                    <a:pt x="2170" y="293"/>
                  </a:lnTo>
                  <a:lnTo>
                    <a:pt x="2244" y="357"/>
                  </a:lnTo>
                  <a:lnTo>
                    <a:pt x="2313" y="426"/>
                  </a:lnTo>
                  <a:lnTo>
                    <a:pt x="2377" y="500"/>
                  </a:lnTo>
                  <a:lnTo>
                    <a:pt x="2436" y="578"/>
                  </a:lnTo>
                  <a:lnTo>
                    <a:pt x="2488" y="661"/>
                  </a:lnTo>
                  <a:lnTo>
                    <a:pt x="2534" y="747"/>
                  </a:lnTo>
                  <a:lnTo>
                    <a:pt x="2575" y="839"/>
                  </a:lnTo>
                  <a:lnTo>
                    <a:pt x="2609" y="932"/>
                  </a:lnTo>
                  <a:lnTo>
                    <a:pt x="2635" y="1029"/>
                  </a:lnTo>
                  <a:lnTo>
                    <a:pt x="2655" y="1128"/>
                  </a:lnTo>
                  <a:lnTo>
                    <a:pt x="2666" y="1230"/>
                  </a:lnTo>
                  <a:lnTo>
                    <a:pt x="2670" y="1335"/>
                  </a:lnTo>
                  <a:lnTo>
                    <a:pt x="2666" y="1440"/>
                  </a:lnTo>
                  <a:lnTo>
                    <a:pt x="2655" y="1542"/>
                  </a:lnTo>
                  <a:lnTo>
                    <a:pt x="2635" y="1641"/>
                  </a:lnTo>
                  <a:lnTo>
                    <a:pt x="2609" y="1738"/>
                  </a:lnTo>
                  <a:lnTo>
                    <a:pt x="2575" y="1832"/>
                  </a:lnTo>
                  <a:lnTo>
                    <a:pt x="2534" y="1923"/>
                  </a:lnTo>
                  <a:lnTo>
                    <a:pt x="2488" y="2009"/>
                  </a:lnTo>
                  <a:lnTo>
                    <a:pt x="2436" y="2092"/>
                  </a:lnTo>
                  <a:lnTo>
                    <a:pt x="2377" y="2170"/>
                  </a:lnTo>
                  <a:lnTo>
                    <a:pt x="2313" y="2245"/>
                  </a:lnTo>
                  <a:lnTo>
                    <a:pt x="2244" y="2314"/>
                  </a:lnTo>
                  <a:lnTo>
                    <a:pt x="2170" y="2377"/>
                  </a:lnTo>
                  <a:lnTo>
                    <a:pt x="2092" y="2436"/>
                  </a:lnTo>
                  <a:lnTo>
                    <a:pt x="2009" y="2488"/>
                  </a:lnTo>
                  <a:lnTo>
                    <a:pt x="1923" y="2535"/>
                  </a:lnTo>
                  <a:lnTo>
                    <a:pt x="1831" y="2575"/>
                  </a:lnTo>
                  <a:lnTo>
                    <a:pt x="1738" y="2609"/>
                  </a:lnTo>
                  <a:lnTo>
                    <a:pt x="1641" y="2636"/>
                  </a:lnTo>
                  <a:lnTo>
                    <a:pt x="1542" y="2655"/>
                  </a:lnTo>
                  <a:lnTo>
                    <a:pt x="1440" y="2666"/>
                  </a:lnTo>
                  <a:lnTo>
                    <a:pt x="1334" y="2670"/>
                  </a:lnTo>
                  <a:lnTo>
                    <a:pt x="1230" y="2666"/>
                  </a:lnTo>
                  <a:lnTo>
                    <a:pt x="1128" y="2655"/>
                  </a:lnTo>
                  <a:lnTo>
                    <a:pt x="1029" y="2636"/>
                  </a:lnTo>
                  <a:lnTo>
                    <a:pt x="932" y="2609"/>
                  </a:lnTo>
                  <a:lnTo>
                    <a:pt x="838" y="2575"/>
                  </a:lnTo>
                  <a:lnTo>
                    <a:pt x="747" y="2535"/>
                  </a:lnTo>
                  <a:lnTo>
                    <a:pt x="661" y="2488"/>
                  </a:lnTo>
                  <a:lnTo>
                    <a:pt x="578" y="2436"/>
                  </a:lnTo>
                  <a:lnTo>
                    <a:pt x="500" y="2377"/>
                  </a:lnTo>
                  <a:lnTo>
                    <a:pt x="425" y="2314"/>
                  </a:lnTo>
                  <a:lnTo>
                    <a:pt x="356" y="2245"/>
                  </a:lnTo>
                  <a:lnTo>
                    <a:pt x="293" y="2170"/>
                  </a:lnTo>
                  <a:lnTo>
                    <a:pt x="234" y="2092"/>
                  </a:lnTo>
                  <a:lnTo>
                    <a:pt x="182" y="2009"/>
                  </a:lnTo>
                  <a:lnTo>
                    <a:pt x="135" y="1923"/>
                  </a:lnTo>
                  <a:lnTo>
                    <a:pt x="95" y="1832"/>
                  </a:lnTo>
                  <a:lnTo>
                    <a:pt x="61" y="1738"/>
                  </a:lnTo>
                  <a:lnTo>
                    <a:pt x="34" y="1641"/>
                  </a:lnTo>
                  <a:lnTo>
                    <a:pt x="15" y="1542"/>
                  </a:lnTo>
                  <a:lnTo>
                    <a:pt x="4" y="1440"/>
                  </a:lnTo>
                  <a:lnTo>
                    <a:pt x="0" y="1335"/>
                  </a:lnTo>
                  <a:lnTo>
                    <a:pt x="4" y="1230"/>
                  </a:lnTo>
                  <a:lnTo>
                    <a:pt x="15" y="1128"/>
                  </a:lnTo>
                  <a:lnTo>
                    <a:pt x="34" y="1029"/>
                  </a:lnTo>
                  <a:lnTo>
                    <a:pt x="61" y="932"/>
                  </a:lnTo>
                  <a:lnTo>
                    <a:pt x="95" y="839"/>
                  </a:lnTo>
                  <a:lnTo>
                    <a:pt x="135" y="747"/>
                  </a:lnTo>
                  <a:lnTo>
                    <a:pt x="182" y="661"/>
                  </a:lnTo>
                  <a:lnTo>
                    <a:pt x="234" y="578"/>
                  </a:lnTo>
                  <a:lnTo>
                    <a:pt x="293" y="500"/>
                  </a:lnTo>
                  <a:lnTo>
                    <a:pt x="356" y="426"/>
                  </a:lnTo>
                  <a:lnTo>
                    <a:pt x="425" y="357"/>
                  </a:lnTo>
                  <a:lnTo>
                    <a:pt x="500" y="293"/>
                  </a:lnTo>
                  <a:lnTo>
                    <a:pt x="578" y="234"/>
                  </a:lnTo>
                  <a:lnTo>
                    <a:pt x="661" y="182"/>
                  </a:lnTo>
                  <a:lnTo>
                    <a:pt x="747" y="136"/>
                  </a:lnTo>
                  <a:lnTo>
                    <a:pt x="838" y="95"/>
                  </a:lnTo>
                  <a:lnTo>
                    <a:pt x="932" y="61"/>
                  </a:lnTo>
                  <a:lnTo>
                    <a:pt x="1029" y="35"/>
                  </a:lnTo>
                  <a:lnTo>
                    <a:pt x="1128" y="15"/>
                  </a:lnTo>
                  <a:lnTo>
                    <a:pt x="1230" y="4"/>
                  </a:lnTo>
                  <a:lnTo>
                    <a:pt x="133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Freeform 209">
              <a:extLst>
                <a:ext uri="{FF2B5EF4-FFF2-40B4-BE49-F238E27FC236}">
                  <a16:creationId xmlns="" xmlns:a16="http://schemas.microsoft.com/office/drawing/2014/main" id="{D7F2F30E-7247-4A87-A692-A2DA1AC8DD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1130" y="2684093"/>
              <a:ext cx="2909742" cy="2909741"/>
            </a:xfrm>
            <a:custGeom>
              <a:avLst/>
              <a:gdLst>
                <a:gd name="T0" fmla="*/ 1429 w 2652"/>
                <a:gd name="T1" fmla="*/ 4 h 2652"/>
                <a:gd name="T2" fmla="*/ 1630 w 2652"/>
                <a:gd name="T3" fmla="*/ 35 h 2652"/>
                <a:gd name="T4" fmla="*/ 1820 w 2652"/>
                <a:gd name="T5" fmla="*/ 95 h 2652"/>
                <a:gd name="T6" fmla="*/ 1995 w 2652"/>
                <a:gd name="T7" fmla="*/ 182 h 2652"/>
                <a:gd name="T8" fmla="*/ 2155 w 2652"/>
                <a:gd name="T9" fmla="*/ 292 h 2652"/>
                <a:gd name="T10" fmla="*/ 2297 w 2652"/>
                <a:gd name="T11" fmla="*/ 424 h 2652"/>
                <a:gd name="T12" fmla="*/ 2418 w 2652"/>
                <a:gd name="T13" fmla="*/ 575 h 2652"/>
                <a:gd name="T14" fmla="*/ 2517 w 2652"/>
                <a:gd name="T15" fmla="*/ 743 h 2652"/>
                <a:gd name="T16" fmla="*/ 2591 w 2652"/>
                <a:gd name="T17" fmla="*/ 925 h 2652"/>
                <a:gd name="T18" fmla="*/ 2636 w 2652"/>
                <a:gd name="T19" fmla="*/ 1122 h 2652"/>
                <a:gd name="T20" fmla="*/ 2652 w 2652"/>
                <a:gd name="T21" fmla="*/ 1326 h 2652"/>
                <a:gd name="T22" fmla="*/ 2636 w 2652"/>
                <a:gd name="T23" fmla="*/ 1532 h 2652"/>
                <a:gd name="T24" fmla="*/ 2591 w 2652"/>
                <a:gd name="T25" fmla="*/ 1727 h 2652"/>
                <a:gd name="T26" fmla="*/ 2517 w 2652"/>
                <a:gd name="T27" fmla="*/ 1910 h 2652"/>
                <a:gd name="T28" fmla="*/ 2418 w 2652"/>
                <a:gd name="T29" fmla="*/ 2077 h 2652"/>
                <a:gd name="T30" fmla="*/ 2297 w 2652"/>
                <a:gd name="T31" fmla="*/ 2229 h 2652"/>
                <a:gd name="T32" fmla="*/ 2155 w 2652"/>
                <a:gd name="T33" fmla="*/ 2361 h 2652"/>
                <a:gd name="T34" fmla="*/ 1995 w 2652"/>
                <a:gd name="T35" fmla="*/ 2471 h 2652"/>
                <a:gd name="T36" fmla="*/ 1820 w 2652"/>
                <a:gd name="T37" fmla="*/ 2558 h 2652"/>
                <a:gd name="T38" fmla="*/ 1630 w 2652"/>
                <a:gd name="T39" fmla="*/ 2617 h 2652"/>
                <a:gd name="T40" fmla="*/ 1429 w 2652"/>
                <a:gd name="T41" fmla="*/ 2648 h 2652"/>
                <a:gd name="T42" fmla="*/ 1223 w 2652"/>
                <a:gd name="T43" fmla="*/ 2648 h 2652"/>
                <a:gd name="T44" fmla="*/ 1022 w 2652"/>
                <a:gd name="T45" fmla="*/ 2617 h 2652"/>
                <a:gd name="T46" fmla="*/ 832 w 2652"/>
                <a:gd name="T47" fmla="*/ 2558 h 2652"/>
                <a:gd name="T48" fmla="*/ 657 w 2652"/>
                <a:gd name="T49" fmla="*/ 2471 h 2652"/>
                <a:gd name="T50" fmla="*/ 496 w 2652"/>
                <a:gd name="T51" fmla="*/ 2361 h 2652"/>
                <a:gd name="T52" fmla="*/ 355 w 2652"/>
                <a:gd name="T53" fmla="*/ 2229 h 2652"/>
                <a:gd name="T54" fmla="*/ 233 w 2652"/>
                <a:gd name="T55" fmla="*/ 2077 h 2652"/>
                <a:gd name="T56" fmla="*/ 135 w 2652"/>
                <a:gd name="T57" fmla="*/ 1910 h 2652"/>
                <a:gd name="T58" fmla="*/ 61 w 2652"/>
                <a:gd name="T59" fmla="*/ 1727 h 2652"/>
                <a:gd name="T60" fmla="*/ 16 w 2652"/>
                <a:gd name="T61" fmla="*/ 1532 h 2652"/>
                <a:gd name="T62" fmla="*/ 0 w 2652"/>
                <a:gd name="T63" fmla="*/ 1326 h 2652"/>
                <a:gd name="T64" fmla="*/ 16 w 2652"/>
                <a:gd name="T65" fmla="*/ 1122 h 2652"/>
                <a:gd name="T66" fmla="*/ 61 w 2652"/>
                <a:gd name="T67" fmla="*/ 925 h 2652"/>
                <a:gd name="T68" fmla="*/ 135 w 2652"/>
                <a:gd name="T69" fmla="*/ 743 h 2652"/>
                <a:gd name="T70" fmla="*/ 233 w 2652"/>
                <a:gd name="T71" fmla="*/ 575 h 2652"/>
                <a:gd name="T72" fmla="*/ 355 w 2652"/>
                <a:gd name="T73" fmla="*/ 424 h 2652"/>
                <a:gd name="T74" fmla="*/ 496 w 2652"/>
                <a:gd name="T75" fmla="*/ 292 h 2652"/>
                <a:gd name="T76" fmla="*/ 657 w 2652"/>
                <a:gd name="T77" fmla="*/ 182 h 2652"/>
                <a:gd name="T78" fmla="*/ 832 w 2652"/>
                <a:gd name="T79" fmla="*/ 95 h 2652"/>
                <a:gd name="T80" fmla="*/ 1022 w 2652"/>
                <a:gd name="T81" fmla="*/ 35 h 2652"/>
                <a:gd name="T82" fmla="*/ 1223 w 2652"/>
                <a:gd name="T83" fmla="*/ 4 h 2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652" h="2652">
                  <a:moveTo>
                    <a:pt x="1325" y="0"/>
                  </a:moveTo>
                  <a:lnTo>
                    <a:pt x="1429" y="4"/>
                  </a:lnTo>
                  <a:lnTo>
                    <a:pt x="1530" y="16"/>
                  </a:lnTo>
                  <a:lnTo>
                    <a:pt x="1630" y="35"/>
                  </a:lnTo>
                  <a:lnTo>
                    <a:pt x="1727" y="61"/>
                  </a:lnTo>
                  <a:lnTo>
                    <a:pt x="1820" y="95"/>
                  </a:lnTo>
                  <a:lnTo>
                    <a:pt x="1909" y="135"/>
                  </a:lnTo>
                  <a:lnTo>
                    <a:pt x="1995" y="182"/>
                  </a:lnTo>
                  <a:lnTo>
                    <a:pt x="2077" y="234"/>
                  </a:lnTo>
                  <a:lnTo>
                    <a:pt x="2155" y="292"/>
                  </a:lnTo>
                  <a:lnTo>
                    <a:pt x="2228" y="355"/>
                  </a:lnTo>
                  <a:lnTo>
                    <a:pt x="2297" y="424"/>
                  </a:lnTo>
                  <a:lnTo>
                    <a:pt x="2360" y="497"/>
                  </a:lnTo>
                  <a:lnTo>
                    <a:pt x="2418" y="575"/>
                  </a:lnTo>
                  <a:lnTo>
                    <a:pt x="2470" y="657"/>
                  </a:lnTo>
                  <a:lnTo>
                    <a:pt x="2517" y="743"/>
                  </a:lnTo>
                  <a:lnTo>
                    <a:pt x="2557" y="832"/>
                  </a:lnTo>
                  <a:lnTo>
                    <a:pt x="2591" y="925"/>
                  </a:lnTo>
                  <a:lnTo>
                    <a:pt x="2617" y="1022"/>
                  </a:lnTo>
                  <a:lnTo>
                    <a:pt x="2636" y="1122"/>
                  </a:lnTo>
                  <a:lnTo>
                    <a:pt x="2648" y="1223"/>
                  </a:lnTo>
                  <a:lnTo>
                    <a:pt x="2652" y="1326"/>
                  </a:lnTo>
                  <a:lnTo>
                    <a:pt x="2648" y="1429"/>
                  </a:lnTo>
                  <a:lnTo>
                    <a:pt x="2636" y="1532"/>
                  </a:lnTo>
                  <a:lnTo>
                    <a:pt x="2617" y="1630"/>
                  </a:lnTo>
                  <a:lnTo>
                    <a:pt x="2591" y="1727"/>
                  </a:lnTo>
                  <a:lnTo>
                    <a:pt x="2557" y="1820"/>
                  </a:lnTo>
                  <a:lnTo>
                    <a:pt x="2517" y="1910"/>
                  </a:lnTo>
                  <a:lnTo>
                    <a:pt x="2470" y="1995"/>
                  </a:lnTo>
                  <a:lnTo>
                    <a:pt x="2418" y="2077"/>
                  </a:lnTo>
                  <a:lnTo>
                    <a:pt x="2360" y="2156"/>
                  </a:lnTo>
                  <a:lnTo>
                    <a:pt x="2297" y="2229"/>
                  </a:lnTo>
                  <a:lnTo>
                    <a:pt x="2228" y="2297"/>
                  </a:lnTo>
                  <a:lnTo>
                    <a:pt x="2155" y="2361"/>
                  </a:lnTo>
                  <a:lnTo>
                    <a:pt x="2077" y="2419"/>
                  </a:lnTo>
                  <a:lnTo>
                    <a:pt x="1995" y="2471"/>
                  </a:lnTo>
                  <a:lnTo>
                    <a:pt x="1909" y="2517"/>
                  </a:lnTo>
                  <a:lnTo>
                    <a:pt x="1820" y="2558"/>
                  </a:lnTo>
                  <a:lnTo>
                    <a:pt x="1727" y="2591"/>
                  </a:lnTo>
                  <a:lnTo>
                    <a:pt x="1630" y="2617"/>
                  </a:lnTo>
                  <a:lnTo>
                    <a:pt x="1530" y="2636"/>
                  </a:lnTo>
                  <a:lnTo>
                    <a:pt x="1429" y="2648"/>
                  </a:lnTo>
                  <a:lnTo>
                    <a:pt x="1325" y="2652"/>
                  </a:lnTo>
                  <a:lnTo>
                    <a:pt x="1223" y="2648"/>
                  </a:lnTo>
                  <a:lnTo>
                    <a:pt x="1120" y="2636"/>
                  </a:lnTo>
                  <a:lnTo>
                    <a:pt x="1022" y="2617"/>
                  </a:lnTo>
                  <a:lnTo>
                    <a:pt x="925" y="2591"/>
                  </a:lnTo>
                  <a:lnTo>
                    <a:pt x="832" y="2558"/>
                  </a:lnTo>
                  <a:lnTo>
                    <a:pt x="742" y="2517"/>
                  </a:lnTo>
                  <a:lnTo>
                    <a:pt x="657" y="2471"/>
                  </a:lnTo>
                  <a:lnTo>
                    <a:pt x="575" y="2419"/>
                  </a:lnTo>
                  <a:lnTo>
                    <a:pt x="496" y="2361"/>
                  </a:lnTo>
                  <a:lnTo>
                    <a:pt x="423" y="2297"/>
                  </a:lnTo>
                  <a:lnTo>
                    <a:pt x="355" y="2229"/>
                  </a:lnTo>
                  <a:lnTo>
                    <a:pt x="291" y="2156"/>
                  </a:lnTo>
                  <a:lnTo>
                    <a:pt x="233" y="2077"/>
                  </a:lnTo>
                  <a:lnTo>
                    <a:pt x="181" y="1995"/>
                  </a:lnTo>
                  <a:lnTo>
                    <a:pt x="135" y="1910"/>
                  </a:lnTo>
                  <a:lnTo>
                    <a:pt x="94" y="1820"/>
                  </a:lnTo>
                  <a:lnTo>
                    <a:pt x="61" y="1727"/>
                  </a:lnTo>
                  <a:lnTo>
                    <a:pt x="35" y="1630"/>
                  </a:lnTo>
                  <a:lnTo>
                    <a:pt x="16" y="1532"/>
                  </a:lnTo>
                  <a:lnTo>
                    <a:pt x="4" y="1429"/>
                  </a:lnTo>
                  <a:lnTo>
                    <a:pt x="0" y="1326"/>
                  </a:lnTo>
                  <a:lnTo>
                    <a:pt x="4" y="1223"/>
                  </a:lnTo>
                  <a:lnTo>
                    <a:pt x="16" y="1122"/>
                  </a:lnTo>
                  <a:lnTo>
                    <a:pt x="35" y="1022"/>
                  </a:lnTo>
                  <a:lnTo>
                    <a:pt x="61" y="925"/>
                  </a:lnTo>
                  <a:lnTo>
                    <a:pt x="94" y="832"/>
                  </a:lnTo>
                  <a:lnTo>
                    <a:pt x="135" y="743"/>
                  </a:lnTo>
                  <a:lnTo>
                    <a:pt x="181" y="657"/>
                  </a:lnTo>
                  <a:lnTo>
                    <a:pt x="233" y="575"/>
                  </a:lnTo>
                  <a:lnTo>
                    <a:pt x="291" y="497"/>
                  </a:lnTo>
                  <a:lnTo>
                    <a:pt x="355" y="424"/>
                  </a:lnTo>
                  <a:lnTo>
                    <a:pt x="423" y="355"/>
                  </a:lnTo>
                  <a:lnTo>
                    <a:pt x="496" y="292"/>
                  </a:lnTo>
                  <a:lnTo>
                    <a:pt x="575" y="234"/>
                  </a:lnTo>
                  <a:lnTo>
                    <a:pt x="657" y="182"/>
                  </a:lnTo>
                  <a:lnTo>
                    <a:pt x="742" y="135"/>
                  </a:lnTo>
                  <a:lnTo>
                    <a:pt x="832" y="95"/>
                  </a:lnTo>
                  <a:lnTo>
                    <a:pt x="925" y="61"/>
                  </a:lnTo>
                  <a:lnTo>
                    <a:pt x="1022" y="35"/>
                  </a:lnTo>
                  <a:lnTo>
                    <a:pt x="1120" y="16"/>
                  </a:lnTo>
                  <a:lnTo>
                    <a:pt x="1223" y="4"/>
                  </a:lnTo>
                  <a:lnTo>
                    <a:pt x="132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Freeform 248">
              <a:extLst>
                <a:ext uri="{FF2B5EF4-FFF2-40B4-BE49-F238E27FC236}">
                  <a16:creationId xmlns="" xmlns:a16="http://schemas.microsoft.com/office/drawing/2014/main" id="{926BBFA5-EFAB-4D26-952B-079C545393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38000" y="2879392"/>
              <a:ext cx="2187792" cy="1597505"/>
            </a:xfrm>
            <a:custGeom>
              <a:avLst/>
              <a:gdLst>
                <a:gd name="T0" fmla="*/ 1989 w 1994"/>
                <a:gd name="T1" fmla="*/ 1445 h 1456"/>
                <a:gd name="T2" fmla="*/ 1963 w 1994"/>
                <a:gd name="T3" fmla="*/ 1407 h 1456"/>
                <a:gd name="T4" fmla="*/ 1935 w 1994"/>
                <a:gd name="T5" fmla="*/ 1369 h 1456"/>
                <a:gd name="T6" fmla="*/ 1908 w 1994"/>
                <a:gd name="T7" fmla="*/ 1331 h 1456"/>
                <a:gd name="T8" fmla="*/ 1880 w 1994"/>
                <a:gd name="T9" fmla="*/ 1293 h 1456"/>
                <a:gd name="T10" fmla="*/ 1853 w 1994"/>
                <a:gd name="T11" fmla="*/ 1257 h 1456"/>
                <a:gd name="T12" fmla="*/ 1825 w 1994"/>
                <a:gd name="T13" fmla="*/ 1219 h 1456"/>
                <a:gd name="T14" fmla="*/ 1797 w 1994"/>
                <a:gd name="T15" fmla="*/ 1182 h 1456"/>
                <a:gd name="T16" fmla="*/ 1769 w 1994"/>
                <a:gd name="T17" fmla="*/ 1145 h 1456"/>
                <a:gd name="T18" fmla="*/ 1740 w 1994"/>
                <a:gd name="T19" fmla="*/ 1107 h 1456"/>
                <a:gd name="T20" fmla="*/ 1710 w 1994"/>
                <a:gd name="T21" fmla="*/ 1072 h 1456"/>
                <a:gd name="T22" fmla="*/ 1676 w 1994"/>
                <a:gd name="T23" fmla="*/ 1042 h 1456"/>
                <a:gd name="T24" fmla="*/ 1650 w 1994"/>
                <a:gd name="T25" fmla="*/ 1009 h 1456"/>
                <a:gd name="T26" fmla="*/ 1621 w 1994"/>
                <a:gd name="T27" fmla="*/ 974 h 1456"/>
                <a:gd name="T28" fmla="*/ 1590 w 1994"/>
                <a:gd name="T29" fmla="*/ 939 h 1456"/>
                <a:gd name="T30" fmla="*/ 1560 w 1994"/>
                <a:gd name="T31" fmla="*/ 905 h 1456"/>
                <a:gd name="T32" fmla="*/ 1533 w 1994"/>
                <a:gd name="T33" fmla="*/ 864 h 1456"/>
                <a:gd name="T34" fmla="*/ 1501 w 1994"/>
                <a:gd name="T35" fmla="*/ 830 h 1456"/>
                <a:gd name="T36" fmla="*/ 1469 w 1994"/>
                <a:gd name="T37" fmla="*/ 796 h 1456"/>
                <a:gd name="T38" fmla="*/ 1437 w 1994"/>
                <a:gd name="T39" fmla="*/ 763 h 1456"/>
                <a:gd name="T40" fmla="*/ 1403 w 1994"/>
                <a:gd name="T41" fmla="*/ 730 h 1456"/>
                <a:gd name="T42" fmla="*/ 1368 w 1994"/>
                <a:gd name="T43" fmla="*/ 699 h 1456"/>
                <a:gd name="T44" fmla="*/ 1334 w 1994"/>
                <a:gd name="T45" fmla="*/ 668 h 1456"/>
                <a:gd name="T46" fmla="*/ 1298 w 1994"/>
                <a:gd name="T47" fmla="*/ 636 h 1456"/>
                <a:gd name="T48" fmla="*/ 1262 w 1994"/>
                <a:gd name="T49" fmla="*/ 606 h 1456"/>
                <a:gd name="T50" fmla="*/ 1226 w 1994"/>
                <a:gd name="T51" fmla="*/ 576 h 1456"/>
                <a:gd name="T52" fmla="*/ 1189 w 1994"/>
                <a:gd name="T53" fmla="*/ 548 h 1456"/>
                <a:gd name="T54" fmla="*/ 1152 w 1994"/>
                <a:gd name="T55" fmla="*/ 520 h 1456"/>
                <a:gd name="T56" fmla="*/ 1115 w 1994"/>
                <a:gd name="T57" fmla="*/ 493 h 1456"/>
                <a:gd name="T58" fmla="*/ 1075 w 1994"/>
                <a:gd name="T59" fmla="*/ 467 h 1456"/>
                <a:gd name="T60" fmla="*/ 1036 w 1994"/>
                <a:gd name="T61" fmla="*/ 441 h 1456"/>
                <a:gd name="T62" fmla="*/ 997 w 1994"/>
                <a:gd name="T63" fmla="*/ 416 h 1456"/>
                <a:gd name="T64" fmla="*/ 956 w 1994"/>
                <a:gd name="T65" fmla="*/ 393 h 1456"/>
                <a:gd name="T66" fmla="*/ 916 w 1994"/>
                <a:gd name="T67" fmla="*/ 369 h 1456"/>
                <a:gd name="T68" fmla="*/ 875 w 1994"/>
                <a:gd name="T69" fmla="*/ 347 h 1456"/>
                <a:gd name="T70" fmla="*/ 834 w 1994"/>
                <a:gd name="T71" fmla="*/ 323 h 1456"/>
                <a:gd name="T72" fmla="*/ 792 w 1994"/>
                <a:gd name="T73" fmla="*/ 302 h 1456"/>
                <a:gd name="T74" fmla="*/ 751 w 1994"/>
                <a:gd name="T75" fmla="*/ 281 h 1456"/>
                <a:gd name="T76" fmla="*/ 709 w 1994"/>
                <a:gd name="T77" fmla="*/ 262 h 1456"/>
                <a:gd name="T78" fmla="*/ 663 w 1994"/>
                <a:gd name="T79" fmla="*/ 242 h 1456"/>
                <a:gd name="T80" fmla="*/ 659 w 1994"/>
                <a:gd name="T81" fmla="*/ 239 h 1456"/>
                <a:gd name="T82" fmla="*/ 616 w 1994"/>
                <a:gd name="T83" fmla="*/ 221 h 1456"/>
                <a:gd name="T84" fmla="*/ 574 w 1994"/>
                <a:gd name="T85" fmla="*/ 203 h 1456"/>
                <a:gd name="T86" fmla="*/ 531 w 1994"/>
                <a:gd name="T87" fmla="*/ 185 h 1456"/>
                <a:gd name="T88" fmla="*/ 486 w 1994"/>
                <a:gd name="T89" fmla="*/ 167 h 1456"/>
                <a:gd name="T90" fmla="*/ 443 w 1994"/>
                <a:gd name="T91" fmla="*/ 150 h 1456"/>
                <a:gd name="T92" fmla="*/ 398 w 1994"/>
                <a:gd name="T93" fmla="*/ 135 h 1456"/>
                <a:gd name="T94" fmla="*/ 355 w 1994"/>
                <a:gd name="T95" fmla="*/ 118 h 1456"/>
                <a:gd name="T96" fmla="*/ 311 w 1994"/>
                <a:gd name="T97" fmla="*/ 102 h 1456"/>
                <a:gd name="T98" fmla="*/ 268 w 1994"/>
                <a:gd name="T99" fmla="*/ 88 h 1456"/>
                <a:gd name="T100" fmla="*/ 223 w 1994"/>
                <a:gd name="T101" fmla="*/ 72 h 1456"/>
                <a:gd name="T102" fmla="*/ 179 w 1994"/>
                <a:gd name="T103" fmla="*/ 58 h 1456"/>
                <a:gd name="T104" fmla="*/ 134 w 1994"/>
                <a:gd name="T105" fmla="*/ 43 h 1456"/>
                <a:gd name="T106" fmla="*/ 95 w 1994"/>
                <a:gd name="T107" fmla="*/ 38 h 1456"/>
                <a:gd name="T108" fmla="*/ 52 w 1994"/>
                <a:gd name="T109" fmla="*/ 25 h 1456"/>
                <a:gd name="T110" fmla="*/ 7 w 1994"/>
                <a:gd name="T111" fmla="*/ 10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994" h="1456">
                  <a:moveTo>
                    <a:pt x="1989" y="1445"/>
                  </a:moveTo>
                  <a:lnTo>
                    <a:pt x="1994" y="1452"/>
                  </a:lnTo>
                  <a:lnTo>
                    <a:pt x="1988" y="1456"/>
                  </a:lnTo>
                  <a:lnTo>
                    <a:pt x="1982" y="1449"/>
                  </a:lnTo>
                  <a:lnTo>
                    <a:pt x="1989" y="1445"/>
                  </a:lnTo>
                  <a:close/>
                  <a:moveTo>
                    <a:pt x="1963" y="1407"/>
                  </a:moveTo>
                  <a:lnTo>
                    <a:pt x="1967" y="1414"/>
                  </a:lnTo>
                  <a:lnTo>
                    <a:pt x="1960" y="1418"/>
                  </a:lnTo>
                  <a:lnTo>
                    <a:pt x="1956" y="1411"/>
                  </a:lnTo>
                  <a:lnTo>
                    <a:pt x="1963" y="1407"/>
                  </a:lnTo>
                  <a:close/>
                  <a:moveTo>
                    <a:pt x="1935" y="1369"/>
                  </a:moveTo>
                  <a:lnTo>
                    <a:pt x="1941" y="1376"/>
                  </a:lnTo>
                  <a:lnTo>
                    <a:pt x="1934" y="1380"/>
                  </a:lnTo>
                  <a:lnTo>
                    <a:pt x="1929" y="1373"/>
                  </a:lnTo>
                  <a:lnTo>
                    <a:pt x="1935" y="1369"/>
                  </a:lnTo>
                  <a:close/>
                  <a:moveTo>
                    <a:pt x="1908" y="1331"/>
                  </a:moveTo>
                  <a:lnTo>
                    <a:pt x="1913" y="1338"/>
                  </a:lnTo>
                  <a:lnTo>
                    <a:pt x="1907" y="1342"/>
                  </a:lnTo>
                  <a:lnTo>
                    <a:pt x="1901" y="1335"/>
                  </a:lnTo>
                  <a:lnTo>
                    <a:pt x="1908" y="1331"/>
                  </a:lnTo>
                  <a:close/>
                  <a:moveTo>
                    <a:pt x="1880" y="1293"/>
                  </a:moveTo>
                  <a:lnTo>
                    <a:pt x="1886" y="1300"/>
                  </a:lnTo>
                  <a:lnTo>
                    <a:pt x="1879" y="1304"/>
                  </a:lnTo>
                  <a:lnTo>
                    <a:pt x="1874" y="1297"/>
                  </a:lnTo>
                  <a:lnTo>
                    <a:pt x="1880" y="1293"/>
                  </a:lnTo>
                  <a:close/>
                  <a:moveTo>
                    <a:pt x="1853" y="1257"/>
                  </a:moveTo>
                  <a:lnTo>
                    <a:pt x="1858" y="1263"/>
                  </a:lnTo>
                  <a:lnTo>
                    <a:pt x="1852" y="1267"/>
                  </a:lnTo>
                  <a:lnTo>
                    <a:pt x="1846" y="1261"/>
                  </a:lnTo>
                  <a:lnTo>
                    <a:pt x="1853" y="1257"/>
                  </a:lnTo>
                  <a:close/>
                  <a:moveTo>
                    <a:pt x="1825" y="1219"/>
                  </a:moveTo>
                  <a:lnTo>
                    <a:pt x="1829" y="1225"/>
                  </a:lnTo>
                  <a:lnTo>
                    <a:pt x="1823" y="1229"/>
                  </a:lnTo>
                  <a:lnTo>
                    <a:pt x="1819" y="1223"/>
                  </a:lnTo>
                  <a:lnTo>
                    <a:pt x="1825" y="1219"/>
                  </a:lnTo>
                  <a:close/>
                  <a:moveTo>
                    <a:pt x="1797" y="1182"/>
                  </a:moveTo>
                  <a:lnTo>
                    <a:pt x="1802" y="1189"/>
                  </a:lnTo>
                  <a:lnTo>
                    <a:pt x="1795" y="1193"/>
                  </a:lnTo>
                  <a:lnTo>
                    <a:pt x="1790" y="1186"/>
                  </a:lnTo>
                  <a:lnTo>
                    <a:pt x="1797" y="1182"/>
                  </a:lnTo>
                  <a:close/>
                  <a:moveTo>
                    <a:pt x="1769" y="1145"/>
                  </a:moveTo>
                  <a:lnTo>
                    <a:pt x="1773" y="1151"/>
                  </a:lnTo>
                  <a:lnTo>
                    <a:pt x="1766" y="1155"/>
                  </a:lnTo>
                  <a:lnTo>
                    <a:pt x="1763" y="1149"/>
                  </a:lnTo>
                  <a:lnTo>
                    <a:pt x="1769" y="1145"/>
                  </a:lnTo>
                  <a:close/>
                  <a:moveTo>
                    <a:pt x="1740" y="1107"/>
                  </a:moveTo>
                  <a:lnTo>
                    <a:pt x="1744" y="1114"/>
                  </a:lnTo>
                  <a:lnTo>
                    <a:pt x="1738" y="1118"/>
                  </a:lnTo>
                  <a:lnTo>
                    <a:pt x="1734" y="1111"/>
                  </a:lnTo>
                  <a:lnTo>
                    <a:pt x="1740" y="1107"/>
                  </a:lnTo>
                  <a:close/>
                  <a:moveTo>
                    <a:pt x="1710" y="1072"/>
                  </a:moveTo>
                  <a:lnTo>
                    <a:pt x="1715" y="1077"/>
                  </a:lnTo>
                  <a:lnTo>
                    <a:pt x="1709" y="1081"/>
                  </a:lnTo>
                  <a:lnTo>
                    <a:pt x="1704" y="1076"/>
                  </a:lnTo>
                  <a:lnTo>
                    <a:pt x="1710" y="1072"/>
                  </a:lnTo>
                  <a:close/>
                  <a:moveTo>
                    <a:pt x="1681" y="1035"/>
                  </a:moveTo>
                  <a:lnTo>
                    <a:pt x="1683" y="1038"/>
                  </a:lnTo>
                  <a:lnTo>
                    <a:pt x="1687" y="1041"/>
                  </a:lnTo>
                  <a:lnTo>
                    <a:pt x="1680" y="1045"/>
                  </a:lnTo>
                  <a:lnTo>
                    <a:pt x="1676" y="1042"/>
                  </a:lnTo>
                  <a:lnTo>
                    <a:pt x="1675" y="1039"/>
                  </a:lnTo>
                  <a:lnTo>
                    <a:pt x="1681" y="1035"/>
                  </a:lnTo>
                  <a:close/>
                  <a:moveTo>
                    <a:pt x="1651" y="999"/>
                  </a:moveTo>
                  <a:lnTo>
                    <a:pt x="1656" y="1005"/>
                  </a:lnTo>
                  <a:lnTo>
                    <a:pt x="1650" y="1009"/>
                  </a:lnTo>
                  <a:lnTo>
                    <a:pt x="1645" y="1003"/>
                  </a:lnTo>
                  <a:lnTo>
                    <a:pt x="1651" y="999"/>
                  </a:lnTo>
                  <a:close/>
                  <a:moveTo>
                    <a:pt x="1621" y="963"/>
                  </a:moveTo>
                  <a:lnTo>
                    <a:pt x="1626" y="969"/>
                  </a:lnTo>
                  <a:lnTo>
                    <a:pt x="1621" y="974"/>
                  </a:lnTo>
                  <a:lnTo>
                    <a:pt x="1616" y="969"/>
                  </a:lnTo>
                  <a:lnTo>
                    <a:pt x="1621" y="963"/>
                  </a:lnTo>
                  <a:close/>
                  <a:moveTo>
                    <a:pt x="1590" y="928"/>
                  </a:moveTo>
                  <a:lnTo>
                    <a:pt x="1595" y="933"/>
                  </a:lnTo>
                  <a:lnTo>
                    <a:pt x="1590" y="939"/>
                  </a:lnTo>
                  <a:lnTo>
                    <a:pt x="1584" y="933"/>
                  </a:lnTo>
                  <a:lnTo>
                    <a:pt x="1590" y="928"/>
                  </a:lnTo>
                  <a:close/>
                  <a:moveTo>
                    <a:pt x="1560" y="893"/>
                  </a:moveTo>
                  <a:lnTo>
                    <a:pt x="1565" y="899"/>
                  </a:lnTo>
                  <a:lnTo>
                    <a:pt x="1560" y="905"/>
                  </a:lnTo>
                  <a:lnTo>
                    <a:pt x="1554" y="898"/>
                  </a:lnTo>
                  <a:lnTo>
                    <a:pt x="1560" y="893"/>
                  </a:lnTo>
                  <a:close/>
                  <a:moveTo>
                    <a:pt x="1528" y="859"/>
                  </a:moveTo>
                  <a:lnTo>
                    <a:pt x="1529" y="860"/>
                  </a:lnTo>
                  <a:lnTo>
                    <a:pt x="1533" y="864"/>
                  </a:lnTo>
                  <a:lnTo>
                    <a:pt x="1528" y="869"/>
                  </a:lnTo>
                  <a:lnTo>
                    <a:pt x="1523" y="864"/>
                  </a:lnTo>
                  <a:lnTo>
                    <a:pt x="1528" y="859"/>
                  </a:lnTo>
                  <a:close/>
                  <a:moveTo>
                    <a:pt x="1495" y="825"/>
                  </a:moveTo>
                  <a:lnTo>
                    <a:pt x="1501" y="830"/>
                  </a:lnTo>
                  <a:lnTo>
                    <a:pt x="1495" y="835"/>
                  </a:lnTo>
                  <a:lnTo>
                    <a:pt x="1490" y="830"/>
                  </a:lnTo>
                  <a:lnTo>
                    <a:pt x="1495" y="825"/>
                  </a:lnTo>
                  <a:close/>
                  <a:moveTo>
                    <a:pt x="1463" y="791"/>
                  </a:moveTo>
                  <a:lnTo>
                    <a:pt x="1469" y="796"/>
                  </a:lnTo>
                  <a:lnTo>
                    <a:pt x="1464" y="801"/>
                  </a:lnTo>
                  <a:lnTo>
                    <a:pt x="1457" y="796"/>
                  </a:lnTo>
                  <a:lnTo>
                    <a:pt x="1463" y="791"/>
                  </a:lnTo>
                  <a:close/>
                  <a:moveTo>
                    <a:pt x="1430" y="758"/>
                  </a:moveTo>
                  <a:lnTo>
                    <a:pt x="1437" y="763"/>
                  </a:lnTo>
                  <a:lnTo>
                    <a:pt x="1431" y="768"/>
                  </a:lnTo>
                  <a:lnTo>
                    <a:pt x="1425" y="763"/>
                  </a:lnTo>
                  <a:lnTo>
                    <a:pt x="1430" y="758"/>
                  </a:lnTo>
                  <a:close/>
                  <a:moveTo>
                    <a:pt x="1397" y="725"/>
                  </a:moveTo>
                  <a:lnTo>
                    <a:pt x="1403" y="730"/>
                  </a:lnTo>
                  <a:lnTo>
                    <a:pt x="1397" y="736"/>
                  </a:lnTo>
                  <a:lnTo>
                    <a:pt x="1392" y="730"/>
                  </a:lnTo>
                  <a:lnTo>
                    <a:pt x="1397" y="725"/>
                  </a:lnTo>
                  <a:close/>
                  <a:moveTo>
                    <a:pt x="1363" y="694"/>
                  </a:moveTo>
                  <a:lnTo>
                    <a:pt x="1368" y="699"/>
                  </a:lnTo>
                  <a:lnTo>
                    <a:pt x="1363" y="704"/>
                  </a:lnTo>
                  <a:lnTo>
                    <a:pt x="1358" y="699"/>
                  </a:lnTo>
                  <a:lnTo>
                    <a:pt x="1363" y="694"/>
                  </a:lnTo>
                  <a:close/>
                  <a:moveTo>
                    <a:pt x="1328" y="662"/>
                  </a:moveTo>
                  <a:lnTo>
                    <a:pt x="1334" y="668"/>
                  </a:lnTo>
                  <a:lnTo>
                    <a:pt x="1329" y="673"/>
                  </a:lnTo>
                  <a:lnTo>
                    <a:pt x="1323" y="668"/>
                  </a:lnTo>
                  <a:lnTo>
                    <a:pt x="1328" y="662"/>
                  </a:lnTo>
                  <a:close/>
                  <a:moveTo>
                    <a:pt x="1293" y="631"/>
                  </a:moveTo>
                  <a:lnTo>
                    <a:pt x="1298" y="636"/>
                  </a:lnTo>
                  <a:lnTo>
                    <a:pt x="1294" y="643"/>
                  </a:lnTo>
                  <a:lnTo>
                    <a:pt x="1289" y="637"/>
                  </a:lnTo>
                  <a:lnTo>
                    <a:pt x="1293" y="631"/>
                  </a:lnTo>
                  <a:close/>
                  <a:moveTo>
                    <a:pt x="1257" y="601"/>
                  </a:moveTo>
                  <a:lnTo>
                    <a:pt x="1262" y="606"/>
                  </a:lnTo>
                  <a:lnTo>
                    <a:pt x="1259" y="613"/>
                  </a:lnTo>
                  <a:lnTo>
                    <a:pt x="1253" y="607"/>
                  </a:lnTo>
                  <a:lnTo>
                    <a:pt x="1257" y="601"/>
                  </a:lnTo>
                  <a:close/>
                  <a:moveTo>
                    <a:pt x="1221" y="572"/>
                  </a:moveTo>
                  <a:lnTo>
                    <a:pt x="1226" y="576"/>
                  </a:lnTo>
                  <a:lnTo>
                    <a:pt x="1222" y="582"/>
                  </a:lnTo>
                  <a:lnTo>
                    <a:pt x="1217" y="579"/>
                  </a:lnTo>
                  <a:lnTo>
                    <a:pt x="1221" y="572"/>
                  </a:lnTo>
                  <a:close/>
                  <a:moveTo>
                    <a:pt x="1184" y="543"/>
                  </a:moveTo>
                  <a:lnTo>
                    <a:pt x="1189" y="548"/>
                  </a:lnTo>
                  <a:lnTo>
                    <a:pt x="1185" y="555"/>
                  </a:lnTo>
                  <a:lnTo>
                    <a:pt x="1180" y="550"/>
                  </a:lnTo>
                  <a:lnTo>
                    <a:pt x="1184" y="543"/>
                  </a:lnTo>
                  <a:close/>
                  <a:moveTo>
                    <a:pt x="1146" y="516"/>
                  </a:moveTo>
                  <a:lnTo>
                    <a:pt x="1152" y="520"/>
                  </a:lnTo>
                  <a:lnTo>
                    <a:pt x="1149" y="526"/>
                  </a:lnTo>
                  <a:lnTo>
                    <a:pt x="1142" y="522"/>
                  </a:lnTo>
                  <a:lnTo>
                    <a:pt x="1146" y="516"/>
                  </a:lnTo>
                  <a:close/>
                  <a:moveTo>
                    <a:pt x="1108" y="488"/>
                  </a:moveTo>
                  <a:lnTo>
                    <a:pt x="1115" y="493"/>
                  </a:lnTo>
                  <a:lnTo>
                    <a:pt x="1111" y="500"/>
                  </a:lnTo>
                  <a:lnTo>
                    <a:pt x="1104" y="495"/>
                  </a:lnTo>
                  <a:lnTo>
                    <a:pt x="1108" y="488"/>
                  </a:lnTo>
                  <a:close/>
                  <a:moveTo>
                    <a:pt x="1069" y="462"/>
                  </a:moveTo>
                  <a:lnTo>
                    <a:pt x="1075" y="467"/>
                  </a:lnTo>
                  <a:lnTo>
                    <a:pt x="1071" y="474"/>
                  </a:lnTo>
                  <a:lnTo>
                    <a:pt x="1065" y="469"/>
                  </a:lnTo>
                  <a:lnTo>
                    <a:pt x="1069" y="462"/>
                  </a:lnTo>
                  <a:close/>
                  <a:moveTo>
                    <a:pt x="1029" y="437"/>
                  </a:moveTo>
                  <a:lnTo>
                    <a:pt x="1036" y="441"/>
                  </a:lnTo>
                  <a:lnTo>
                    <a:pt x="1033" y="448"/>
                  </a:lnTo>
                  <a:lnTo>
                    <a:pt x="1027" y="444"/>
                  </a:lnTo>
                  <a:lnTo>
                    <a:pt x="1029" y="437"/>
                  </a:lnTo>
                  <a:close/>
                  <a:moveTo>
                    <a:pt x="990" y="412"/>
                  </a:moveTo>
                  <a:lnTo>
                    <a:pt x="997" y="416"/>
                  </a:lnTo>
                  <a:lnTo>
                    <a:pt x="994" y="423"/>
                  </a:lnTo>
                  <a:lnTo>
                    <a:pt x="988" y="419"/>
                  </a:lnTo>
                  <a:lnTo>
                    <a:pt x="990" y="412"/>
                  </a:lnTo>
                  <a:close/>
                  <a:moveTo>
                    <a:pt x="950" y="389"/>
                  </a:moveTo>
                  <a:lnTo>
                    <a:pt x="956" y="393"/>
                  </a:lnTo>
                  <a:lnTo>
                    <a:pt x="953" y="399"/>
                  </a:lnTo>
                  <a:lnTo>
                    <a:pt x="947" y="395"/>
                  </a:lnTo>
                  <a:lnTo>
                    <a:pt x="950" y="389"/>
                  </a:lnTo>
                  <a:close/>
                  <a:moveTo>
                    <a:pt x="909" y="365"/>
                  </a:moveTo>
                  <a:lnTo>
                    <a:pt x="916" y="369"/>
                  </a:lnTo>
                  <a:lnTo>
                    <a:pt x="913" y="376"/>
                  </a:lnTo>
                  <a:lnTo>
                    <a:pt x="906" y="372"/>
                  </a:lnTo>
                  <a:lnTo>
                    <a:pt x="909" y="365"/>
                  </a:lnTo>
                  <a:close/>
                  <a:moveTo>
                    <a:pt x="868" y="343"/>
                  </a:moveTo>
                  <a:lnTo>
                    <a:pt x="875" y="347"/>
                  </a:lnTo>
                  <a:lnTo>
                    <a:pt x="872" y="353"/>
                  </a:lnTo>
                  <a:lnTo>
                    <a:pt x="866" y="349"/>
                  </a:lnTo>
                  <a:lnTo>
                    <a:pt x="868" y="343"/>
                  </a:lnTo>
                  <a:close/>
                  <a:moveTo>
                    <a:pt x="827" y="321"/>
                  </a:moveTo>
                  <a:lnTo>
                    <a:pt x="834" y="323"/>
                  </a:lnTo>
                  <a:lnTo>
                    <a:pt x="832" y="331"/>
                  </a:lnTo>
                  <a:lnTo>
                    <a:pt x="824" y="329"/>
                  </a:lnTo>
                  <a:lnTo>
                    <a:pt x="827" y="321"/>
                  </a:lnTo>
                  <a:close/>
                  <a:moveTo>
                    <a:pt x="786" y="300"/>
                  </a:moveTo>
                  <a:lnTo>
                    <a:pt x="792" y="302"/>
                  </a:lnTo>
                  <a:lnTo>
                    <a:pt x="790" y="310"/>
                  </a:lnTo>
                  <a:lnTo>
                    <a:pt x="783" y="308"/>
                  </a:lnTo>
                  <a:lnTo>
                    <a:pt x="786" y="300"/>
                  </a:lnTo>
                  <a:close/>
                  <a:moveTo>
                    <a:pt x="744" y="279"/>
                  </a:moveTo>
                  <a:lnTo>
                    <a:pt x="751" y="281"/>
                  </a:lnTo>
                  <a:lnTo>
                    <a:pt x="748" y="289"/>
                  </a:lnTo>
                  <a:lnTo>
                    <a:pt x="741" y="287"/>
                  </a:lnTo>
                  <a:lnTo>
                    <a:pt x="744" y="279"/>
                  </a:lnTo>
                  <a:close/>
                  <a:moveTo>
                    <a:pt x="701" y="259"/>
                  </a:moveTo>
                  <a:lnTo>
                    <a:pt x="709" y="262"/>
                  </a:lnTo>
                  <a:lnTo>
                    <a:pt x="706" y="270"/>
                  </a:lnTo>
                  <a:lnTo>
                    <a:pt x="698" y="267"/>
                  </a:lnTo>
                  <a:lnTo>
                    <a:pt x="701" y="259"/>
                  </a:lnTo>
                  <a:close/>
                  <a:moveTo>
                    <a:pt x="659" y="239"/>
                  </a:moveTo>
                  <a:lnTo>
                    <a:pt x="663" y="242"/>
                  </a:lnTo>
                  <a:lnTo>
                    <a:pt x="665" y="242"/>
                  </a:lnTo>
                  <a:lnTo>
                    <a:pt x="663" y="250"/>
                  </a:lnTo>
                  <a:lnTo>
                    <a:pt x="662" y="250"/>
                  </a:lnTo>
                  <a:lnTo>
                    <a:pt x="656" y="247"/>
                  </a:lnTo>
                  <a:lnTo>
                    <a:pt x="659" y="239"/>
                  </a:lnTo>
                  <a:close/>
                  <a:moveTo>
                    <a:pt x="616" y="221"/>
                  </a:moveTo>
                  <a:lnTo>
                    <a:pt x="624" y="224"/>
                  </a:lnTo>
                  <a:lnTo>
                    <a:pt x="621" y="232"/>
                  </a:lnTo>
                  <a:lnTo>
                    <a:pt x="613" y="229"/>
                  </a:lnTo>
                  <a:lnTo>
                    <a:pt x="616" y="221"/>
                  </a:lnTo>
                  <a:close/>
                  <a:moveTo>
                    <a:pt x="574" y="203"/>
                  </a:moveTo>
                  <a:lnTo>
                    <a:pt x="580" y="205"/>
                  </a:lnTo>
                  <a:lnTo>
                    <a:pt x="578" y="213"/>
                  </a:lnTo>
                  <a:lnTo>
                    <a:pt x="571" y="211"/>
                  </a:lnTo>
                  <a:lnTo>
                    <a:pt x="574" y="203"/>
                  </a:lnTo>
                  <a:close/>
                  <a:moveTo>
                    <a:pt x="531" y="185"/>
                  </a:moveTo>
                  <a:lnTo>
                    <a:pt x="537" y="188"/>
                  </a:lnTo>
                  <a:lnTo>
                    <a:pt x="535" y="196"/>
                  </a:lnTo>
                  <a:lnTo>
                    <a:pt x="528" y="192"/>
                  </a:lnTo>
                  <a:lnTo>
                    <a:pt x="531" y="185"/>
                  </a:lnTo>
                  <a:close/>
                  <a:moveTo>
                    <a:pt x="486" y="167"/>
                  </a:moveTo>
                  <a:lnTo>
                    <a:pt x="493" y="170"/>
                  </a:lnTo>
                  <a:lnTo>
                    <a:pt x="491" y="178"/>
                  </a:lnTo>
                  <a:lnTo>
                    <a:pt x="485" y="175"/>
                  </a:lnTo>
                  <a:lnTo>
                    <a:pt x="486" y="167"/>
                  </a:lnTo>
                  <a:close/>
                  <a:moveTo>
                    <a:pt x="443" y="150"/>
                  </a:moveTo>
                  <a:lnTo>
                    <a:pt x="449" y="153"/>
                  </a:lnTo>
                  <a:lnTo>
                    <a:pt x="448" y="161"/>
                  </a:lnTo>
                  <a:lnTo>
                    <a:pt x="442" y="158"/>
                  </a:lnTo>
                  <a:lnTo>
                    <a:pt x="443" y="150"/>
                  </a:lnTo>
                  <a:close/>
                  <a:moveTo>
                    <a:pt x="398" y="135"/>
                  </a:moveTo>
                  <a:lnTo>
                    <a:pt x="406" y="137"/>
                  </a:lnTo>
                  <a:lnTo>
                    <a:pt x="405" y="145"/>
                  </a:lnTo>
                  <a:lnTo>
                    <a:pt x="397" y="143"/>
                  </a:lnTo>
                  <a:lnTo>
                    <a:pt x="398" y="135"/>
                  </a:lnTo>
                  <a:close/>
                  <a:moveTo>
                    <a:pt x="355" y="118"/>
                  </a:moveTo>
                  <a:lnTo>
                    <a:pt x="363" y="120"/>
                  </a:lnTo>
                  <a:lnTo>
                    <a:pt x="362" y="128"/>
                  </a:lnTo>
                  <a:lnTo>
                    <a:pt x="354" y="126"/>
                  </a:lnTo>
                  <a:lnTo>
                    <a:pt x="355" y="118"/>
                  </a:lnTo>
                  <a:close/>
                  <a:moveTo>
                    <a:pt x="311" y="102"/>
                  </a:moveTo>
                  <a:lnTo>
                    <a:pt x="319" y="105"/>
                  </a:lnTo>
                  <a:lnTo>
                    <a:pt x="317" y="113"/>
                  </a:lnTo>
                  <a:lnTo>
                    <a:pt x="309" y="110"/>
                  </a:lnTo>
                  <a:lnTo>
                    <a:pt x="311" y="102"/>
                  </a:lnTo>
                  <a:close/>
                  <a:moveTo>
                    <a:pt x="268" y="88"/>
                  </a:moveTo>
                  <a:lnTo>
                    <a:pt x="274" y="90"/>
                  </a:lnTo>
                  <a:lnTo>
                    <a:pt x="273" y="98"/>
                  </a:lnTo>
                  <a:lnTo>
                    <a:pt x="266" y="95"/>
                  </a:lnTo>
                  <a:lnTo>
                    <a:pt x="268" y="88"/>
                  </a:lnTo>
                  <a:close/>
                  <a:moveTo>
                    <a:pt x="223" y="72"/>
                  </a:moveTo>
                  <a:lnTo>
                    <a:pt x="231" y="75"/>
                  </a:lnTo>
                  <a:lnTo>
                    <a:pt x="230" y="82"/>
                  </a:lnTo>
                  <a:lnTo>
                    <a:pt x="222" y="80"/>
                  </a:lnTo>
                  <a:lnTo>
                    <a:pt x="223" y="72"/>
                  </a:lnTo>
                  <a:close/>
                  <a:moveTo>
                    <a:pt x="179" y="58"/>
                  </a:moveTo>
                  <a:lnTo>
                    <a:pt x="186" y="60"/>
                  </a:lnTo>
                  <a:lnTo>
                    <a:pt x="185" y="68"/>
                  </a:lnTo>
                  <a:lnTo>
                    <a:pt x="177" y="65"/>
                  </a:lnTo>
                  <a:lnTo>
                    <a:pt x="179" y="58"/>
                  </a:lnTo>
                  <a:close/>
                  <a:moveTo>
                    <a:pt x="134" y="43"/>
                  </a:moveTo>
                  <a:lnTo>
                    <a:pt x="142" y="44"/>
                  </a:lnTo>
                  <a:lnTo>
                    <a:pt x="141" y="52"/>
                  </a:lnTo>
                  <a:lnTo>
                    <a:pt x="133" y="51"/>
                  </a:lnTo>
                  <a:lnTo>
                    <a:pt x="134" y="43"/>
                  </a:lnTo>
                  <a:close/>
                  <a:moveTo>
                    <a:pt x="89" y="29"/>
                  </a:moveTo>
                  <a:lnTo>
                    <a:pt x="96" y="30"/>
                  </a:lnTo>
                  <a:lnTo>
                    <a:pt x="97" y="30"/>
                  </a:lnTo>
                  <a:lnTo>
                    <a:pt x="96" y="38"/>
                  </a:lnTo>
                  <a:lnTo>
                    <a:pt x="95" y="38"/>
                  </a:lnTo>
                  <a:lnTo>
                    <a:pt x="88" y="37"/>
                  </a:lnTo>
                  <a:lnTo>
                    <a:pt x="89" y="29"/>
                  </a:lnTo>
                  <a:close/>
                  <a:moveTo>
                    <a:pt x="46" y="14"/>
                  </a:moveTo>
                  <a:lnTo>
                    <a:pt x="53" y="17"/>
                  </a:lnTo>
                  <a:lnTo>
                    <a:pt x="52" y="25"/>
                  </a:lnTo>
                  <a:lnTo>
                    <a:pt x="45" y="22"/>
                  </a:lnTo>
                  <a:lnTo>
                    <a:pt x="46" y="14"/>
                  </a:lnTo>
                  <a:close/>
                  <a:moveTo>
                    <a:pt x="2" y="0"/>
                  </a:moveTo>
                  <a:lnTo>
                    <a:pt x="8" y="3"/>
                  </a:lnTo>
                  <a:lnTo>
                    <a:pt x="7" y="10"/>
                  </a:lnTo>
                  <a:lnTo>
                    <a:pt x="0" y="8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BDBD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Freeform 249">
              <a:extLst>
                <a:ext uri="{FF2B5EF4-FFF2-40B4-BE49-F238E27FC236}">
                  <a16:creationId xmlns="" xmlns:a16="http://schemas.microsoft.com/office/drawing/2014/main" id="{55FD5466-2C28-4737-B2F8-986FA0A22F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90347" y="2879392"/>
              <a:ext cx="2188890" cy="1595310"/>
            </a:xfrm>
            <a:custGeom>
              <a:avLst/>
              <a:gdLst>
                <a:gd name="T0" fmla="*/ 4 w 1995"/>
                <a:gd name="T1" fmla="*/ 1445 h 1454"/>
                <a:gd name="T2" fmla="*/ 31 w 1995"/>
                <a:gd name="T3" fmla="*/ 1407 h 1454"/>
                <a:gd name="T4" fmla="*/ 58 w 1995"/>
                <a:gd name="T5" fmla="*/ 1369 h 1454"/>
                <a:gd name="T6" fmla="*/ 85 w 1995"/>
                <a:gd name="T7" fmla="*/ 1331 h 1454"/>
                <a:gd name="T8" fmla="*/ 113 w 1995"/>
                <a:gd name="T9" fmla="*/ 1293 h 1454"/>
                <a:gd name="T10" fmla="*/ 140 w 1995"/>
                <a:gd name="T11" fmla="*/ 1255 h 1454"/>
                <a:gd name="T12" fmla="*/ 169 w 1995"/>
                <a:gd name="T13" fmla="*/ 1219 h 1454"/>
                <a:gd name="T14" fmla="*/ 196 w 1995"/>
                <a:gd name="T15" fmla="*/ 1181 h 1454"/>
                <a:gd name="T16" fmla="*/ 225 w 1995"/>
                <a:gd name="T17" fmla="*/ 1144 h 1454"/>
                <a:gd name="T18" fmla="*/ 254 w 1995"/>
                <a:gd name="T19" fmla="*/ 1107 h 1454"/>
                <a:gd name="T20" fmla="*/ 283 w 1995"/>
                <a:gd name="T21" fmla="*/ 1071 h 1454"/>
                <a:gd name="T22" fmla="*/ 308 w 1995"/>
                <a:gd name="T23" fmla="*/ 1041 h 1454"/>
                <a:gd name="T24" fmla="*/ 344 w 1995"/>
                <a:gd name="T25" fmla="*/ 1009 h 1454"/>
                <a:gd name="T26" fmla="*/ 373 w 1995"/>
                <a:gd name="T27" fmla="*/ 974 h 1454"/>
                <a:gd name="T28" fmla="*/ 405 w 1995"/>
                <a:gd name="T29" fmla="*/ 939 h 1454"/>
                <a:gd name="T30" fmla="*/ 435 w 1995"/>
                <a:gd name="T31" fmla="*/ 903 h 1454"/>
                <a:gd name="T32" fmla="*/ 471 w 1995"/>
                <a:gd name="T33" fmla="*/ 864 h 1454"/>
                <a:gd name="T34" fmla="*/ 499 w 1995"/>
                <a:gd name="T35" fmla="*/ 823 h 1454"/>
                <a:gd name="T36" fmla="*/ 530 w 1995"/>
                <a:gd name="T37" fmla="*/ 791 h 1454"/>
                <a:gd name="T38" fmla="*/ 563 w 1995"/>
                <a:gd name="T39" fmla="*/ 758 h 1454"/>
                <a:gd name="T40" fmla="*/ 597 w 1995"/>
                <a:gd name="T41" fmla="*/ 725 h 1454"/>
                <a:gd name="T42" fmla="*/ 631 w 1995"/>
                <a:gd name="T43" fmla="*/ 692 h 1454"/>
                <a:gd name="T44" fmla="*/ 666 w 1995"/>
                <a:gd name="T45" fmla="*/ 662 h 1454"/>
                <a:gd name="T46" fmla="*/ 702 w 1995"/>
                <a:gd name="T47" fmla="*/ 631 h 1454"/>
                <a:gd name="T48" fmla="*/ 737 w 1995"/>
                <a:gd name="T49" fmla="*/ 601 h 1454"/>
                <a:gd name="T50" fmla="*/ 774 w 1995"/>
                <a:gd name="T51" fmla="*/ 571 h 1454"/>
                <a:gd name="T52" fmla="*/ 810 w 1995"/>
                <a:gd name="T53" fmla="*/ 543 h 1454"/>
                <a:gd name="T54" fmla="*/ 848 w 1995"/>
                <a:gd name="T55" fmla="*/ 516 h 1454"/>
                <a:gd name="T56" fmla="*/ 886 w 1995"/>
                <a:gd name="T57" fmla="*/ 488 h 1454"/>
                <a:gd name="T58" fmla="*/ 926 w 1995"/>
                <a:gd name="T59" fmla="*/ 462 h 1454"/>
                <a:gd name="T60" fmla="*/ 965 w 1995"/>
                <a:gd name="T61" fmla="*/ 437 h 1454"/>
                <a:gd name="T62" fmla="*/ 1004 w 1995"/>
                <a:gd name="T63" fmla="*/ 412 h 1454"/>
                <a:gd name="T64" fmla="*/ 1045 w 1995"/>
                <a:gd name="T65" fmla="*/ 387 h 1454"/>
                <a:gd name="T66" fmla="*/ 1085 w 1995"/>
                <a:gd name="T67" fmla="*/ 365 h 1454"/>
                <a:gd name="T68" fmla="*/ 1126 w 1995"/>
                <a:gd name="T69" fmla="*/ 342 h 1454"/>
                <a:gd name="T70" fmla="*/ 1166 w 1995"/>
                <a:gd name="T71" fmla="*/ 319 h 1454"/>
                <a:gd name="T72" fmla="*/ 1208 w 1995"/>
                <a:gd name="T73" fmla="*/ 298 h 1454"/>
                <a:gd name="T74" fmla="*/ 1250 w 1995"/>
                <a:gd name="T75" fmla="*/ 279 h 1454"/>
                <a:gd name="T76" fmla="*/ 1293 w 1995"/>
                <a:gd name="T77" fmla="*/ 259 h 1454"/>
                <a:gd name="T78" fmla="*/ 1335 w 1995"/>
                <a:gd name="T79" fmla="*/ 239 h 1454"/>
                <a:gd name="T80" fmla="*/ 1335 w 1995"/>
                <a:gd name="T81" fmla="*/ 239 h 1454"/>
                <a:gd name="T82" fmla="*/ 1379 w 1995"/>
                <a:gd name="T83" fmla="*/ 221 h 1454"/>
                <a:gd name="T84" fmla="*/ 1420 w 1995"/>
                <a:gd name="T85" fmla="*/ 203 h 1454"/>
                <a:gd name="T86" fmla="*/ 1464 w 1995"/>
                <a:gd name="T87" fmla="*/ 185 h 1454"/>
                <a:gd name="T88" fmla="*/ 1508 w 1995"/>
                <a:gd name="T89" fmla="*/ 167 h 1454"/>
                <a:gd name="T90" fmla="*/ 1551 w 1995"/>
                <a:gd name="T91" fmla="*/ 150 h 1454"/>
                <a:gd name="T92" fmla="*/ 1596 w 1995"/>
                <a:gd name="T93" fmla="*/ 135 h 1454"/>
                <a:gd name="T94" fmla="*/ 1632 w 1995"/>
                <a:gd name="T95" fmla="*/ 120 h 1454"/>
                <a:gd name="T96" fmla="*/ 1677 w 1995"/>
                <a:gd name="T97" fmla="*/ 113 h 1454"/>
                <a:gd name="T98" fmla="*/ 1721 w 1995"/>
                <a:gd name="T99" fmla="*/ 97 h 1454"/>
                <a:gd name="T100" fmla="*/ 1765 w 1995"/>
                <a:gd name="T101" fmla="*/ 82 h 1454"/>
                <a:gd name="T102" fmla="*/ 1809 w 1995"/>
                <a:gd name="T103" fmla="*/ 68 h 1454"/>
                <a:gd name="T104" fmla="*/ 1854 w 1995"/>
                <a:gd name="T105" fmla="*/ 52 h 1454"/>
                <a:gd name="T106" fmla="*/ 1900 w 1995"/>
                <a:gd name="T107" fmla="*/ 38 h 1454"/>
                <a:gd name="T108" fmla="*/ 1949 w 1995"/>
                <a:gd name="T109" fmla="*/ 14 h 1454"/>
                <a:gd name="T110" fmla="*/ 1994 w 1995"/>
                <a:gd name="T111" fmla="*/ 0 h 1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995" h="1454">
                  <a:moveTo>
                    <a:pt x="4" y="1445"/>
                  </a:moveTo>
                  <a:lnTo>
                    <a:pt x="11" y="1449"/>
                  </a:lnTo>
                  <a:lnTo>
                    <a:pt x="7" y="1454"/>
                  </a:lnTo>
                  <a:lnTo>
                    <a:pt x="0" y="1450"/>
                  </a:lnTo>
                  <a:lnTo>
                    <a:pt x="4" y="1445"/>
                  </a:lnTo>
                  <a:close/>
                  <a:moveTo>
                    <a:pt x="31" y="1407"/>
                  </a:moveTo>
                  <a:lnTo>
                    <a:pt x="38" y="1411"/>
                  </a:lnTo>
                  <a:lnTo>
                    <a:pt x="33" y="1416"/>
                  </a:lnTo>
                  <a:lnTo>
                    <a:pt x="26" y="1412"/>
                  </a:lnTo>
                  <a:lnTo>
                    <a:pt x="31" y="1407"/>
                  </a:lnTo>
                  <a:close/>
                  <a:moveTo>
                    <a:pt x="58" y="1369"/>
                  </a:moveTo>
                  <a:lnTo>
                    <a:pt x="64" y="1373"/>
                  </a:lnTo>
                  <a:lnTo>
                    <a:pt x="60" y="1378"/>
                  </a:lnTo>
                  <a:lnTo>
                    <a:pt x="54" y="1374"/>
                  </a:lnTo>
                  <a:lnTo>
                    <a:pt x="58" y="1369"/>
                  </a:lnTo>
                  <a:close/>
                  <a:moveTo>
                    <a:pt x="85" y="1331"/>
                  </a:moveTo>
                  <a:lnTo>
                    <a:pt x="92" y="1335"/>
                  </a:lnTo>
                  <a:lnTo>
                    <a:pt x="88" y="1340"/>
                  </a:lnTo>
                  <a:lnTo>
                    <a:pt x="81" y="1337"/>
                  </a:lnTo>
                  <a:lnTo>
                    <a:pt x="85" y="1331"/>
                  </a:lnTo>
                  <a:close/>
                  <a:moveTo>
                    <a:pt x="113" y="1293"/>
                  </a:moveTo>
                  <a:lnTo>
                    <a:pt x="119" y="1297"/>
                  </a:lnTo>
                  <a:lnTo>
                    <a:pt x="115" y="1304"/>
                  </a:lnTo>
                  <a:lnTo>
                    <a:pt x="109" y="1300"/>
                  </a:lnTo>
                  <a:lnTo>
                    <a:pt x="113" y="1293"/>
                  </a:lnTo>
                  <a:close/>
                  <a:moveTo>
                    <a:pt x="140" y="1255"/>
                  </a:moveTo>
                  <a:lnTo>
                    <a:pt x="147" y="1259"/>
                  </a:lnTo>
                  <a:lnTo>
                    <a:pt x="143" y="1266"/>
                  </a:lnTo>
                  <a:lnTo>
                    <a:pt x="136" y="1262"/>
                  </a:lnTo>
                  <a:lnTo>
                    <a:pt x="140" y="1255"/>
                  </a:lnTo>
                  <a:close/>
                  <a:moveTo>
                    <a:pt x="169" y="1219"/>
                  </a:moveTo>
                  <a:lnTo>
                    <a:pt x="175" y="1223"/>
                  </a:lnTo>
                  <a:lnTo>
                    <a:pt x="170" y="1228"/>
                  </a:lnTo>
                  <a:lnTo>
                    <a:pt x="164" y="1224"/>
                  </a:lnTo>
                  <a:lnTo>
                    <a:pt x="169" y="1219"/>
                  </a:lnTo>
                  <a:close/>
                  <a:moveTo>
                    <a:pt x="196" y="1181"/>
                  </a:moveTo>
                  <a:lnTo>
                    <a:pt x="203" y="1185"/>
                  </a:lnTo>
                  <a:lnTo>
                    <a:pt x="199" y="1191"/>
                  </a:lnTo>
                  <a:lnTo>
                    <a:pt x="192" y="1187"/>
                  </a:lnTo>
                  <a:lnTo>
                    <a:pt x="196" y="1181"/>
                  </a:lnTo>
                  <a:close/>
                  <a:moveTo>
                    <a:pt x="225" y="1144"/>
                  </a:moveTo>
                  <a:lnTo>
                    <a:pt x="232" y="1148"/>
                  </a:lnTo>
                  <a:lnTo>
                    <a:pt x="228" y="1155"/>
                  </a:lnTo>
                  <a:lnTo>
                    <a:pt x="221" y="1151"/>
                  </a:lnTo>
                  <a:lnTo>
                    <a:pt x="225" y="1144"/>
                  </a:lnTo>
                  <a:close/>
                  <a:moveTo>
                    <a:pt x="254" y="1107"/>
                  </a:moveTo>
                  <a:lnTo>
                    <a:pt x="261" y="1111"/>
                  </a:lnTo>
                  <a:lnTo>
                    <a:pt x="255" y="1118"/>
                  </a:lnTo>
                  <a:lnTo>
                    <a:pt x="249" y="1114"/>
                  </a:lnTo>
                  <a:lnTo>
                    <a:pt x="254" y="1107"/>
                  </a:lnTo>
                  <a:close/>
                  <a:moveTo>
                    <a:pt x="283" y="1071"/>
                  </a:moveTo>
                  <a:lnTo>
                    <a:pt x="289" y="1075"/>
                  </a:lnTo>
                  <a:lnTo>
                    <a:pt x="285" y="1081"/>
                  </a:lnTo>
                  <a:lnTo>
                    <a:pt x="279" y="1077"/>
                  </a:lnTo>
                  <a:lnTo>
                    <a:pt x="283" y="1071"/>
                  </a:lnTo>
                  <a:close/>
                  <a:moveTo>
                    <a:pt x="313" y="1034"/>
                  </a:moveTo>
                  <a:lnTo>
                    <a:pt x="319" y="1038"/>
                  </a:lnTo>
                  <a:lnTo>
                    <a:pt x="317" y="1042"/>
                  </a:lnTo>
                  <a:lnTo>
                    <a:pt x="314" y="1045"/>
                  </a:lnTo>
                  <a:lnTo>
                    <a:pt x="308" y="1041"/>
                  </a:lnTo>
                  <a:lnTo>
                    <a:pt x="310" y="1038"/>
                  </a:lnTo>
                  <a:lnTo>
                    <a:pt x="313" y="1034"/>
                  </a:lnTo>
                  <a:close/>
                  <a:moveTo>
                    <a:pt x="343" y="999"/>
                  </a:moveTo>
                  <a:lnTo>
                    <a:pt x="350" y="1003"/>
                  </a:lnTo>
                  <a:lnTo>
                    <a:pt x="344" y="1009"/>
                  </a:lnTo>
                  <a:lnTo>
                    <a:pt x="338" y="1005"/>
                  </a:lnTo>
                  <a:lnTo>
                    <a:pt x="343" y="999"/>
                  </a:lnTo>
                  <a:close/>
                  <a:moveTo>
                    <a:pt x="373" y="962"/>
                  </a:moveTo>
                  <a:lnTo>
                    <a:pt x="378" y="967"/>
                  </a:lnTo>
                  <a:lnTo>
                    <a:pt x="373" y="974"/>
                  </a:lnTo>
                  <a:lnTo>
                    <a:pt x="368" y="969"/>
                  </a:lnTo>
                  <a:lnTo>
                    <a:pt x="373" y="962"/>
                  </a:lnTo>
                  <a:close/>
                  <a:moveTo>
                    <a:pt x="403" y="927"/>
                  </a:moveTo>
                  <a:lnTo>
                    <a:pt x="408" y="932"/>
                  </a:lnTo>
                  <a:lnTo>
                    <a:pt x="405" y="939"/>
                  </a:lnTo>
                  <a:lnTo>
                    <a:pt x="399" y="933"/>
                  </a:lnTo>
                  <a:lnTo>
                    <a:pt x="403" y="927"/>
                  </a:lnTo>
                  <a:close/>
                  <a:moveTo>
                    <a:pt x="435" y="893"/>
                  </a:moveTo>
                  <a:lnTo>
                    <a:pt x="440" y="898"/>
                  </a:lnTo>
                  <a:lnTo>
                    <a:pt x="435" y="903"/>
                  </a:lnTo>
                  <a:lnTo>
                    <a:pt x="429" y="898"/>
                  </a:lnTo>
                  <a:lnTo>
                    <a:pt x="435" y="893"/>
                  </a:lnTo>
                  <a:close/>
                  <a:moveTo>
                    <a:pt x="466" y="857"/>
                  </a:moveTo>
                  <a:lnTo>
                    <a:pt x="471" y="863"/>
                  </a:lnTo>
                  <a:lnTo>
                    <a:pt x="471" y="864"/>
                  </a:lnTo>
                  <a:lnTo>
                    <a:pt x="466" y="869"/>
                  </a:lnTo>
                  <a:lnTo>
                    <a:pt x="461" y="864"/>
                  </a:lnTo>
                  <a:lnTo>
                    <a:pt x="465" y="860"/>
                  </a:lnTo>
                  <a:lnTo>
                    <a:pt x="466" y="857"/>
                  </a:lnTo>
                  <a:close/>
                  <a:moveTo>
                    <a:pt x="499" y="823"/>
                  </a:moveTo>
                  <a:lnTo>
                    <a:pt x="504" y="829"/>
                  </a:lnTo>
                  <a:lnTo>
                    <a:pt x="497" y="835"/>
                  </a:lnTo>
                  <a:lnTo>
                    <a:pt x="492" y="830"/>
                  </a:lnTo>
                  <a:lnTo>
                    <a:pt x="499" y="823"/>
                  </a:lnTo>
                  <a:close/>
                  <a:moveTo>
                    <a:pt x="530" y="791"/>
                  </a:moveTo>
                  <a:lnTo>
                    <a:pt x="535" y="796"/>
                  </a:lnTo>
                  <a:lnTo>
                    <a:pt x="530" y="801"/>
                  </a:lnTo>
                  <a:lnTo>
                    <a:pt x="525" y="796"/>
                  </a:lnTo>
                  <a:lnTo>
                    <a:pt x="530" y="791"/>
                  </a:lnTo>
                  <a:close/>
                  <a:moveTo>
                    <a:pt x="563" y="758"/>
                  </a:moveTo>
                  <a:lnTo>
                    <a:pt x="568" y="763"/>
                  </a:lnTo>
                  <a:lnTo>
                    <a:pt x="563" y="768"/>
                  </a:lnTo>
                  <a:lnTo>
                    <a:pt x="558" y="763"/>
                  </a:lnTo>
                  <a:lnTo>
                    <a:pt x="563" y="758"/>
                  </a:lnTo>
                  <a:close/>
                  <a:moveTo>
                    <a:pt x="597" y="725"/>
                  </a:moveTo>
                  <a:lnTo>
                    <a:pt x="602" y="730"/>
                  </a:lnTo>
                  <a:lnTo>
                    <a:pt x="597" y="736"/>
                  </a:lnTo>
                  <a:lnTo>
                    <a:pt x="592" y="730"/>
                  </a:lnTo>
                  <a:lnTo>
                    <a:pt x="597" y="725"/>
                  </a:lnTo>
                  <a:close/>
                  <a:moveTo>
                    <a:pt x="631" y="692"/>
                  </a:moveTo>
                  <a:lnTo>
                    <a:pt x="636" y="698"/>
                  </a:lnTo>
                  <a:lnTo>
                    <a:pt x="631" y="703"/>
                  </a:lnTo>
                  <a:lnTo>
                    <a:pt x="626" y="698"/>
                  </a:lnTo>
                  <a:lnTo>
                    <a:pt x="631" y="692"/>
                  </a:lnTo>
                  <a:close/>
                  <a:moveTo>
                    <a:pt x="666" y="662"/>
                  </a:moveTo>
                  <a:lnTo>
                    <a:pt x="672" y="668"/>
                  </a:lnTo>
                  <a:lnTo>
                    <a:pt x="665" y="673"/>
                  </a:lnTo>
                  <a:lnTo>
                    <a:pt x="660" y="668"/>
                  </a:lnTo>
                  <a:lnTo>
                    <a:pt x="666" y="662"/>
                  </a:lnTo>
                  <a:close/>
                  <a:moveTo>
                    <a:pt x="702" y="631"/>
                  </a:moveTo>
                  <a:lnTo>
                    <a:pt x="706" y="637"/>
                  </a:lnTo>
                  <a:lnTo>
                    <a:pt x="700" y="643"/>
                  </a:lnTo>
                  <a:lnTo>
                    <a:pt x="696" y="636"/>
                  </a:lnTo>
                  <a:lnTo>
                    <a:pt x="702" y="631"/>
                  </a:lnTo>
                  <a:close/>
                  <a:moveTo>
                    <a:pt x="737" y="601"/>
                  </a:moveTo>
                  <a:lnTo>
                    <a:pt x="741" y="607"/>
                  </a:lnTo>
                  <a:lnTo>
                    <a:pt x="736" y="613"/>
                  </a:lnTo>
                  <a:lnTo>
                    <a:pt x="732" y="606"/>
                  </a:lnTo>
                  <a:lnTo>
                    <a:pt x="737" y="601"/>
                  </a:lnTo>
                  <a:close/>
                  <a:moveTo>
                    <a:pt x="774" y="571"/>
                  </a:moveTo>
                  <a:lnTo>
                    <a:pt x="778" y="577"/>
                  </a:lnTo>
                  <a:lnTo>
                    <a:pt x="771" y="582"/>
                  </a:lnTo>
                  <a:lnTo>
                    <a:pt x="767" y="576"/>
                  </a:lnTo>
                  <a:lnTo>
                    <a:pt x="774" y="571"/>
                  </a:lnTo>
                  <a:close/>
                  <a:moveTo>
                    <a:pt x="810" y="543"/>
                  </a:moveTo>
                  <a:lnTo>
                    <a:pt x="814" y="550"/>
                  </a:lnTo>
                  <a:lnTo>
                    <a:pt x="809" y="554"/>
                  </a:lnTo>
                  <a:lnTo>
                    <a:pt x="805" y="547"/>
                  </a:lnTo>
                  <a:lnTo>
                    <a:pt x="810" y="543"/>
                  </a:lnTo>
                  <a:close/>
                  <a:moveTo>
                    <a:pt x="848" y="516"/>
                  </a:moveTo>
                  <a:lnTo>
                    <a:pt x="852" y="522"/>
                  </a:lnTo>
                  <a:lnTo>
                    <a:pt x="846" y="526"/>
                  </a:lnTo>
                  <a:lnTo>
                    <a:pt x="842" y="520"/>
                  </a:lnTo>
                  <a:lnTo>
                    <a:pt x="848" y="516"/>
                  </a:lnTo>
                  <a:close/>
                  <a:moveTo>
                    <a:pt x="886" y="488"/>
                  </a:moveTo>
                  <a:lnTo>
                    <a:pt x="890" y="495"/>
                  </a:lnTo>
                  <a:lnTo>
                    <a:pt x="884" y="499"/>
                  </a:lnTo>
                  <a:lnTo>
                    <a:pt x="880" y="492"/>
                  </a:lnTo>
                  <a:lnTo>
                    <a:pt x="886" y="488"/>
                  </a:lnTo>
                  <a:close/>
                  <a:moveTo>
                    <a:pt x="926" y="462"/>
                  </a:moveTo>
                  <a:lnTo>
                    <a:pt x="929" y="469"/>
                  </a:lnTo>
                  <a:lnTo>
                    <a:pt x="923" y="473"/>
                  </a:lnTo>
                  <a:lnTo>
                    <a:pt x="919" y="466"/>
                  </a:lnTo>
                  <a:lnTo>
                    <a:pt x="926" y="462"/>
                  </a:lnTo>
                  <a:close/>
                  <a:moveTo>
                    <a:pt x="965" y="437"/>
                  </a:moveTo>
                  <a:lnTo>
                    <a:pt x="967" y="444"/>
                  </a:lnTo>
                  <a:lnTo>
                    <a:pt x="961" y="448"/>
                  </a:lnTo>
                  <a:lnTo>
                    <a:pt x="958" y="441"/>
                  </a:lnTo>
                  <a:lnTo>
                    <a:pt x="965" y="437"/>
                  </a:lnTo>
                  <a:close/>
                  <a:moveTo>
                    <a:pt x="1004" y="412"/>
                  </a:moveTo>
                  <a:lnTo>
                    <a:pt x="1007" y="419"/>
                  </a:lnTo>
                  <a:lnTo>
                    <a:pt x="1000" y="423"/>
                  </a:lnTo>
                  <a:lnTo>
                    <a:pt x="998" y="416"/>
                  </a:lnTo>
                  <a:lnTo>
                    <a:pt x="1004" y="412"/>
                  </a:lnTo>
                  <a:close/>
                  <a:moveTo>
                    <a:pt x="1045" y="387"/>
                  </a:moveTo>
                  <a:lnTo>
                    <a:pt x="1047" y="394"/>
                  </a:lnTo>
                  <a:lnTo>
                    <a:pt x="1041" y="398"/>
                  </a:lnTo>
                  <a:lnTo>
                    <a:pt x="1038" y="391"/>
                  </a:lnTo>
                  <a:lnTo>
                    <a:pt x="1045" y="387"/>
                  </a:lnTo>
                  <a:close/>
                  <a:moveTo>
                    <a:pt x="1085" y="365"/>
                  </a:moveTo>
                  <a:lnTo>
                    <a:pt x="1088" y="372"/>
                  </a:lnTo>
                  <a:lnTo>
                    <a:pt x="1081" y="376"/>
                  </a:lnTo>
                  <a:lnTo>
                    <a:pt x="1079" y="369"/>
                  </a:lnTo>
                  <a:lnTo>
                    <a:pt x="1085" y="365"/>
                  </a:lnTo>
                  <a:close/>
                  <a:moveTo>
                    <a:pt x="1126" y="342"/>
                  </a:moveTo>
                  <a:lnTo>
                    <a:pt x="1128" y="348"/>
                  </a:lnTo>
                  <a:lnTo>
                    <a:pt x="1122" y="352"/>
                  </a:lnTo>
                  <a:lnTo>
                    <a:pt x="1119" y="346"/>
                  </a:lnTo>
                  <a:lnTo>
                    <a:pt x="1126" y="342"/>
                  </a:lnTo>
                  <a:close/>
                  <a:moveTo>
                    <a:pt x="1166" y="319"/>
                  </a:moveTo>
                  <a:lnTo>
                    <a:pt x="1169" y="327"/>
                  </a:lnTo>
                  <a:lnTo>
                    <a:pt x="1163" y="331"/>
                  </a:lnTo>
                  <a:lnTo>
                    <a:pt x="1160" y="323"/>
                  </a:lnTo>
                  <a:lnTo>
                    <a:pt x="1166" y="319"/>
                  </a:lnTo>
                  <a:close/>
                  <a:moveTo>
                    <a:pt x="1208" y="298"/>
                  </a:moveTo>
                  <a:lnTo>
                    <a:pt x="1211" y="306"/>
                  </a:lnTo>
                  <a:lnTo>
                    <a:pt x="1204" y="310"/>
                  </a:lnTo>
                  <a:lnTo>
                    <a:pt x="1202" y="302"/>
                  </a:lnTo>
                  <a:lnTo>
                    <a:pt x="1208" y="298"/>
                  </a:lnTo>
                  <a:close/>
                  <a:moveTo>
                    <a:pt x="1250" y="279"/>
                  </a:moveTo>
                  <a:lnTo>
                    <a:pt x="1253" y="287"/>
                  </a:lnTo>
                  <a:lnTo>
                    <a:pt x="1246" y="289"/>
                  </a:lnTo>
                  <a:lnTo>
                    <a:pt x="1244" y="281"/>
                  </a:lnTo>
                  <a:lnTo>
                    <a:pt x="1250" y="279"/>
                  </a:lnTo>
                  <a:close/>
                  <a:moveTo>
                    <a:pt x="1293" y="259"/>
                  </a:moveTo>
                  <a:lnTo>
                    <a:pt x="1296" y="267"/>
                  </a:lnTo>
                  <a:lnTo>
                    <a:pt x="1288" y="270"/>
                  </a:lnTo>
                  <a:lnTo>
                    <a:pt x="1286" y="262"/>
                  </a:lnTo>
                  <a:lnTo>
                    <a:pt x="1293" y="259"/>
                  </a:lnTo>
                  <a:close/>
                  <a:moveTo>
                    <a:pt x="1335" y="239"/>
                  </a:moveTo>
                  <a:lnTo>
                    <a:pt x="1338" y="247"/>
                  </a:lnTo>
                  <a:lnTo>
                    <a:pt x="1331" y="250"/>
                  </a:lnTo>
                  <a:lnTo>
                    <a:pt x="1329" y="242"/>
                  </a:lnTo>
                  <a:lnTo>
                    <a:pt x="1330" y="242"/>
                  </a:lnTo>
                  <a:lnTo>
                    <a:pt x="1335" y="239"/>
                  </a:lnTo>
                  <a:close/>
                  <a:moveTo>
                    <a:pt x="1379" y="221"/>
                  </a:moveTo>
                  <a:lnTo>
                    <a:pt x="1381" y="229"/>
                  </a:lnTo>
                  <a:lnTo>
                    <a:pt x="1373" y="232"/>
                  </a:lnTo>
                  <a:lnTo>
                    <a:pt x="1371" y="224"/>
                  </a:lnTo>
                  <a:lnTo>
                    <a:pt x="1379" y="221"/>
                  </a:lnTo>
                  <a:close/>
                  <a:moveTo>
                    <a:pt x="1420" y="203"/>
                  </a:moveTo>
                  <a:lnTo>
                    <a:pt x="1423" y="211"/>
                  </a:lnTo>
                  <a:lnTo>
                    <a:pt x="1416" y="213"/>
                  </a:lnTo>
                  <a:lnTo>
                    <a:pt x="1414" y="205"/>
                  </a:lnTo>
                  <a:lnTo>
                    <a:pt x="1420" y="203"/>
                  </a:lnTo>
                  <a:close/>
                  <a:moveTo>
                    <a:pt x="1464" y="185"/>
                  </a:moveTo>
                  <a:lnTo>
                    <a:pt x="1466" y="192"/>
                  </a:lnTo>
                  <a:lnTo>
                    <a:pt x="1460" y="195"/>
                  </a:lnTo>
                  <a:lnTo>
                    <a:pt x="1457" y="187"/>
                  </a:lnTo>
                  <a:lnTo>
                    <a:pt x="1464" y="185"/>
                  </a:lnTo>
                  <a:close/>
                  <a:moveTo>
                    <a:pt x="1508" y="167"/>
                  </a:moveTo>
                  <a:lnTo>
                    <a:pt x="1509" y="175"/>
                  </a:lnTo>
                  <a:lnTo>
                    <a:pt x="1503" y="178"/>
                  </a:lnTo>
                  <a:lnTo>
                    <a:pt x="1502" y="170"/>
                  </a:lnTo>
                  <a:lnTo>
                    <a:pt x="1508" y="167"/>
                  </a:lnTo>
                  <a:close/>
                  <a:moveTo>
                    <a:pt x="1551" y="150"/>
                  </a:moveTo>
                  <a:lnTo>
                    <a:pt x="1553" y="158"/>
                  </a:lnTo>
                  <a:lnTo>
                    <a:pt x="1546" y="161"/>
                  </a:lnTo>
                  <a:lnTo>
                    <a:pt x="1545" y="153"/>
                  </a:lnTo>
                  <a:lnTo>
                    <a:pt x="1551" y="150"/>
                  </a:lnTo>
                  <a:close/>
                  <a:moveTo>
                    <a:pt x="1596" y="135"/>
                  </a:moveTo>
                  <a:lnTo>
                    <a:pt x="1597" y="143"/>
                  </a:lnTo>
                  <a:lnTo>
                    <a:pt x="1589" y="145"/>
                  </a:lnTo>
                  <a:lnTo>
                    <a:pt x="1588" y="137"/>
                  </a:lnTo>
                  <a:lnTo>
                    <a:pt x="1596" y="135"/>
                  </a:lnTo>
                  <a:close/>
                  <a:moveTo>
                    <a:pt x="1639" y="118"/>
                  </a:moveTo>
                  <a:lnTo>
                    <a:pt x="1640" y="126"/>
                  </a:lnTo>
                  <a:lnTo>
                    <a:pt x="1636" y="127"/>
                  </a:lnTo>
                  <a:lnTo>
                    <a:pt x="1634" y="128"/>
                  </a:lnTo>
                  <a:lnTo>
                    <a:pt x="1632" y="120"/>
                  </a:lnTo>
                  <a:lnTo>
                    <a:pt x="1635" y="119"/>
                  </a:lnTo>
                  <a:lnTo>
                    <a:pt x="1639" y="118"/>
                  </a:lnTo>
                  <a:close/>
                  <a:moveTo>
                    <a:pt x="1684" y="102"/>
                  </a:moveTo>
                  <a:lnTo>
                    <a:pt x="1685" y="110"/>
                  </a:lnTo>
                  <a:lnTo>
                    <a:pt x="1677" y="113"/>
                  </a:lnTo>
                  <a:lnTo>
                    <a:pt x="1676" y="105"/>
                  </a:lnTo>
                  <a:lnTo>
                    <a:pt x="1684" y="102"/>
                  </a:lnTo>
                  <a:close/>
                  <a:moveTo>
                    <a:pt x="1727" y="88"/>
                  </a:moveTo>
                  <a:lnTo>
                    <a:pt x="1728" y="95"/>
                  </a:lnTo>
                  <a:lnTo>
                    <a:pt x="1721" y="97"/>
                  </a:lnTo>
                  <a:lnTo>
                    <a:pt x="1720" y="89"/>
                  </a:lnTo>
                  <a:lnTo>
                    <a:pt x="1727" y="88"/>
                  </a:lnTo>
                  <a:close/>
                  <a:moveTo>
                    <a:pt x="1771" y="72"/>
                  </a:moveTo>
                  <a:lnTo>
                    <a:pt x="1773" y="80"/>
                  </a:lnTo>
                  <a:lnTo>
                    <a:pt x="1765" y="82"/>
                  </a:lnTo>
                  <a:lnTo>
                    <a:pt x="1763" y="75"/>
                  </a:lnTo>
                  <a:lnTo>
                    <a:pt x="1771" y="72"/>
                  </a:lnTo>
                  <a:close/>
                  <a:moveTo>
                    <a:pt x="1816" y="58"/>
                  </a:moveTo>
                  <a:lnTo>
                    <a:pt x="1817" y="65"/>
                  </a:lnTo>
                  <a:lnTo>
                    <a:pt x="1809" y="68"/>
                  </a:lnTo>
                  <a:lnTo>
                    <a:pt x="1808" y="60"/>
                  </a:lnTo>
                  <a:lnTo>
                    <a:pt x="1816" y="58"/>
                  </a:lnTo>
                  <a:close/>
                  <a:moveTo>
                    <a:pt x="1860" y="43"/>
                  </a:moveTo>
                  <a:lnTo>
                    <a:pt x="1862" y="51"/>
                  </a:lnTo>
                  <a:lnTo>
                    <a:pt x="1854" y="52"/>
                  </a:lnTo>
                  <a:lnTo>
                    <a:pt x="1852" y="44"/>
                  </a:lnTo>
                  <a:lnTo>
                    <a:pt x="1860" y="43"/>
                  </a:lnTo>
                  <a:close/>
                  <a:moveTo>
                    <a:pt x="1905" y="29"/>
                  </a:moveTo>
                  <a:lnTo>
                    <a:pt x="1906" y="37"/>
                  </a:lnTo>
                  <a:lnTo>
                    <a:pt x="1900" y="38"/>
                  </a:lnTo>
                  <a:lnTo>
                    <a:pt x="1898" y="38"/>
                  </a:lnTo>
                  <a:lnTo>
                    <a:pt x="1897" y="30"/>
                  </a:lnTo>
                  <a:lnTo>
                    <a:pt x="1898" y="30"/>
                  </a:lnTo>
                  <a:lnTo>
                    <a:pt x="1905" y="29"/>
                  </a:lnTo>
                  <a:close/>
                  <a:moveTo>
                    <a:pt x="1949" y="14"/>
                  </a:moveTo>
                  <a:lnTo>
                    <a:pt x="1951" y="22"/>
                  </a:lnTo>
                  <a:lnTo>
                    <a:pt x="1943" y="25"/>
                  </a:lnTo>
                  <a:lnTo>
                    <a:pt x="1941" y="17"/>
                  </a:lnTo>
                  <a:lnTo>
                    <a:pt x="1949" y="14"/>
                  </a:lnTo>
                  <a:close/>
                  <a:moveTo>
                    <a:pt x="1994" y="0"/>
                  </a:moveTo>
                  <a:lnTo>
                    <a:pt x="1995" y="8"/>
                  </a:lnTo>
                  <a:lnTo>
                    <a:pt x="1987" y="10"/>
                  </a:lnTo>
                  <a:lnTo>
                    <a:pt x="1986" y="3"/>
                  </a:lnTo>
                  <a:lnTo>
                    <a:pt x="1994" y="0"/>
                  </a:lnTo>
                  <a:close/>
                </a:path>
              </a:pathLst>
            </a:custGeom>
            <a:solidFill>
              <a:srgbClr val="DBDBD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Freeform 250">
              <a:extLst>
                <a:ext uri="{FF2B5EF4-FFF2-40B4-BE49-F238E27FC236}">
                  <a16:creationId xmlns="" xmlns:a16="http://schemas.microsoft.com/office/drawing/2014/main" id="{7D04E50D-B7B1-4F7D-A911-E716E594D5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87223" y="2884878"/>
              <a:ext cx="874459" cy="2508171"/>
            </a:xfrm>
            <a:custGeom>
              <a:avLst/>
              <a:gdLst>
                <a:gd name="T0" fmla="*/ 5 w 797"/>
                <a:gd name="T1" fmla="*/ 2275 h 2286"/>
                <a:gd name="T2" fmla="*/ 34 w 797"/>
                <a:gd name="T3" fmla="*/ 2239 h 2286"/>
                <a:gd name="T4" fmla="*/ 63 w 797"/>
                <a:gd name="T5" fmla="*/ 2202 h 2286"/>
                <a:gd name="T6" fmla="*/ 92 w 797"/>
                <a:gd name="T7" fmla="*/ 2165 h 2286"/>
                <a:gd name="T8" fmla="*/ 121 w 797"/>
                <a:gd name="T9" fmla="*/ 2129 h 2286"/>
                <a:gd name="T10" fmla="*/ 149 w 797"/>
                <a:gd name="T11" fmla="*/ 2092 h 2286"/>
                <a:gd name="T12" fmla="*/ 178 w 797"/>
                <a:gd name="T13" fmla="*/ 2055 h 2286"/>
                <a:gd name="T14" fmla="*/ 206 w 797"/>
                <a:gd name="T15" fmla="*/ 2017 h 2286"/>
                <a:gd name="T16" fmla="*/ 233 w 797"/>
                <a:gd name="T17" fmla="*/ 1980 h 2286"/>
                <a:gd name="T18" fmla="*/ 261 w 797"/>
                <a:gd name="T19" fmla="*/ 1943 h 2286"/>
                <a:gd name="T20" fmla="*/ 288 w 797"/>
                <a:gd name="T21" fmla="*/ 1904 h 2286"/>
                <a:gd name="T22" fmla="*/ 314 w 797"/>
                <a:gd name="T23" fmla="*/ 1866 h 2286"/>
                <a:gd name="T24" fmla="*/ 341 w 797"/>
                <a:gd name="T25" fmla="*/ 1826 h 2286"/>
                <a:gd name="T26" fmla="*/ 365 w 797"/>
                <a:gd name="T27" fmla="*/ 1788 h 2286"/>
                <a:gd name="T28" fmla="*/ 386 w 797"/>
                <a:gd name="T29" fmla="*/ 1756 h 2286"/>
                <a:gd name="T30" fmla="*/ 411 w 797"/>
                <a:gd name="T31" fmla="*/ 1716 h 2286"/>
                <a:gd name="T32" fmla="*/ 435 w 797"/>
                <a:gd name="T33" fmla="*/ 1676 h 2286"/>
                <a:gd name="T34" fmla="*/ 465 w 797"/>
                <a:gd name="T35" fmla="*/ 1638 h 2286"/>
                <a:gd name="T36" fmla="*/ 487 w 797"/>
                <a:gd name="T37" fmla="*/ 1597 h 2286"/>
                <a:gd name="T38" fmla="*/ 508 w 797"/>
                <a:gd name="T39" fmla="*/ 1555 h 2286"/>
                <a:gd name="T40" fmla="*/ 530 w 797"/>
                <a:gd name="T41" fmla="*/ 1512 h 2286"/>
                <a:gd name="T42" fmla="*/ 545 w 797"/>
                <a:gd name="T43" fmla="*/ 1462 h 2286"/>
                <a:gd name="T44" fmla="*/ 563 w 797"/>
                <a:gd name="T45" fmla="*/ 1419 h 2286"/>
                <a:gd name="T46" fmla="*/ 581 w 797"/>
                <a:gd name="T47" fmla="*/ 1376 h 2286"/>
                <a:gd name="T48" fmla="*/ 598 w 797"/>
                <a:gd name="T49" fmla="*/ 1333 h 2286"/>
                <a:gd name="T50" fmla="*/ 614 w 797"/>
                <a:gd name="T51" fmla="*/ 1290 h 2286"/>
                <a:gd name="T52" fmla="*/ 629 w 797"/>
                <a:gd name="T53" fmla="*/ 1245 h 2286"/>
                <a:gd name="T54" fmla="*/ 643 w 797"/>
                <a:gd name="T55" fmla="*/ 1201 h 2286"/>
                <a:gd name="T56" fmla="*/ 656 w 797"/>
                <a:gd name="T57" fmla="*/ 1156 h 2286"/>
                <a:gd name="T58" fmla="*/ 668 w 797"/>
                <a:gd name="T59" fmla="*/ 1110 h 2286"/>
                <a:gd name="T60" fmla="*/ 678 w 797"/>
                <a:gd name="T61" fmla="*/ 1066 h 2286"/>
                <a:gd name="T62" fmla="*/ 689 w 797"/>
                <a:gd name="T63" fmla="*/ 1020 h 2286"/>
                <a:gd name="T64" fmla="*/ 698 w 797"/>
                <a:gd name="T65" fmla="*/ 974 h 2286"/>
                <a:gd name="T66" fmla="*/ 707 w 797"/>
                <a:gd name="T67" fmla="*/ 928 h 2286"/>
                <a:gd name="T68" fmla="*/ 715 w 797"/>
                <a:gd name="T69" fmla="*/ 882 h 2286"/>
                <a:gd name="T70" fmla="*/ 721 w 797"/>
                <a:gd name="T71" fmla="*/ 837 h 2286"/>
                <a:gd name="T72" fmla="*/ 729 w 797"/>
                <a:gd name="T73" fmla="*/ 790 h 2286"/>
                <a:gd name="T74" fmla="*/ 735 w 797"/>
                <a:gd name="T75" fmla="*/ 744 h 2286"/>
                <a:gd name="T76" fmla="*/ 740 w 797"/>
                <a:gd name="T77" fmla="*/ 698 h 2286"/>
                <a:gd name="T78" fmla="*/ 746 w 797"/>
                <a:gd name="T79" fmla="*/ 651 h 2286"/>
                <a:gd name="T80" fmla="*/ 750 w 797"/>
                <a:gd name="T81" fmla="*/ 605 h 2286"/>
                <a:gd name="T82" fmla="*/ 754 w 797"/>
                <a:gd name="T83" fmla="*/ 559 h 2286"/>
                <a:gd name="T84" fmla="*/ 759 w 797"/>
                <a:gd name="T85" fmla="*/ 512 h 2286"/>
                <a:gd name="T86" fmla="*/ 762 w 797"/>
                <a:gd name="T87" fmla="*/ 466 h 2286"/>
                <a:gd name="T88" fmla="*/ 766 w 797"/>
                <a:gd name="T89" fmla="*/ 419 h 2286"/>
                <a:gd name="T90" fmla="*/ 770 w 797"/>
                <a:gd name="T91" fmla="*/ 373 h 2286"/>
                <a:gd name="T92" fmla="*/ 773 w 797"/>
                <a:gd name="T93" fmla="*/ 326 h 2286"/>
                <a:gd name="T94" fmla="*/ 775 w 797"/>
                <a:gd name="T95" fmla="*/ 280 h 2286"/>
                <a:gd name="T96" fmla="*/ 778 w 797"/>
                <a:gd name="T97" fmla="*/ 233 h 2286"/>
                <a:gd name="T98" fmla="*/ 780 w 797"/>
                <a:gd name="T99" fmla="*/ 186 h 2286"/>
                <a:gd name="T100" fmla="*/ 783 w 797"/>
                <a:gd name="T101" fmla="*/ 140 h 2286"/>
                <a:gd name="T102" fmla="*/ 786 w 797"/>
                <a:gd name="T103" fmla="*/ 93 h 2286"/>
                <a:gd name="T104" fmla="*/ 787 w 797"/>
                <a:gd name="T105" fmla="*/ 47 h 2286"/>
                <a:gd name="T106" fmla="*/ 790 w 797"/>
                <a:gd name="T107" fmla="*/ 0 h 2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97" h="2286">
                  <a:moveTo>
                    <a:pt x="5" y="2275"/>
                  </a:moveTo>
                  <a:lnTo>
                    <a:pt x="12" y="2279"/>
                  </a:lnTo>
                  <a:lnTo>
                    <a:pt x="7" y="2286"/>
                  </a:lnTo>
                  <a:lnTo>
                    <a:pt x="0" y="2282"/>
                  </a:lnTo>
                  <a:lnTo>
                    <a:pt x="5" y="2275"/>
                  </a:lnTo>
                  <a:close/>
                  <a:moveTo>
                    <a:pt x="34" y="2239"/>
                  </a:moveTo>
                  <a:lnTo>
                    <a:pt x="41" y="2243"/>
                  </a:lnTo>
                  <a:lnTo>
                    <a:pt x="35" y="2249"/>
                  </a:lnTo>
                  <a:lnTo>
                    <a:pt x="29" y="2245"/>
                  </a:lnTo>
                  <a:lnTo>
                    <a:pt x="34" y="2239"/>
                  </a:lnTo>
                  <a:close/>
                  <a:moveTo>
                    <a:pt x="63" y="2202"/>
                  </a:moveTo>
                  <a:lnTo>
                    <a:pt x="70" y="2206"/>
                  </a:lnTo>
                  <a:lnTo>
                    <a:pt x="66" y="2213"/>
                  </a:lnTo>
                  <a:lnTo>
                    <a:pt x="59" y="2209"/>
                  </a:lnTo>
                  <a:lnTo>
                    <a:pt x="63" y="2202"/>
                  </a:lnTo>
                  <a:close/>
                  <a:moveTo>
                    <a:pt x="92" y="2165"/>
                  </a:moveTo>
                  <a:lnTo>
                    <a:pt x="98" y="2169"/>
                  </a:lnTo>
                  <a:lnTo>
                    <a:pt x="94" y="2176"/>
                  </a:lnTo>
                  <a:lnTo>
                    <a:pt x="88" y="2172"/>
                  </a:lnTo>
                  <a:lnTo>
                    <a:pt x="92" y="2165"/>
                  </a:lnTo>
                  <a:close/>
                  <a:moveTo>
                    <a:pt x="121" y="2129"/>
                  </a:moveTo>
                  <a:lnTo>
                    <a:pt x="127" y="2133"/>
                  </a:lnTo>
                  <a:lnTo>
                    <a:pt x="123" y="2139"/>
                  </a:lnTo>
                  <a:lnTo>
                    <a:pt x="117" y="2135"/>
                  </a:lnTo>
                  <a:lnTo>
                    <a:pt x="121" y="2129"/>
                  </a:lnTo>
                  <a:close/>
                  <a:moveTo>
                    <a:pt x="149" y="2092"/>
                  </a:moveTo>
                  <a:lnTo>
                    <a:pt x="156" y="2096"/>
                  </a:lnTo>
                  <a:lnTo>
                    <a:pt x="151" y="2103"/>
                  </a:lnTo>
                  <a:lnTo>
                    <a:pt x="144" y="2099"/>
                  </a:lnTo>
                  <a:lnTo>
                    <a:pt x="149" y="2092"/>
                  </a:lnTo>
                  <a:close/>
                  <a:moveTo>
                    <a:pt x="178" y="2055"/>
                  </a:moveTo>
                  <a:lnTo>
                    <a:pt x="185" y="2059"/>
                  </a:lnTo>
                  <a:lnTo>
                    <a:pt x="179" y="2065"/>
                  </a:lnTo>
                  <a:lnTo>
                    <a:pt x="173" y="2061"/>
                  </a:lnTo>
                  <a:lnTo>
                    <a:pt x="178" y="2055"/>
                  </a:lnTo>
                  <a:close/>
                  <a:moveTo>
                    <a:pt x="206" y="2017"/>
                  </a:moveTo>
                  <a:lnTo>
                    <a:pt x="212" y="2021"/>
                  </a:lnTo>
                  <a:lnTo>
                    <a:pt x="207" y="2028"/>
                  </a:lnTo>
                  <a:lnTo>
                    <a:pt x="200" y="2024"/>
                  </a:lnTo>
                  <a:lnTo>
                    <a:pt x="206" y="2017"/>
                  </a:lnTo>
                  <a:close/>
                  <a:moveTo>
                    <a:pt x="233" y="1980"/>
                  </a:moveTo>
                  <a:lnTo>
                    <a:pt x="240" y="1983"/>
                  </a:lnTo>
                  <a:lnTo>
                    <a:pt x="236" y="1990"/>
                  </a:lnTo>
                  <a:lnTo>
                    <a:pt x="229" y="1986"/>
                  </a:lnTo>
                  <a:lnTo>
                    <a:pt x="233" y="1980"/>
                  </a:lnTo>
                  <a:close/>
                  <a:moveTo>
                    <a:pt x="261" y="1943"/>
                  </a:moveTo>
                  <a:lnTo>
                    <a:pt x="267" y="1947"/>
                  </a:lnTo>
                  <a:lnTo>
                    <a:pt x="263" y="1952"/>
                  </a:lnTo>
                  <a:lnTo>
                    <a:pt x="257" y="1948"/>
                  </a:lnTo>
                  <a:lnTo>
                    <a:pt x="261" y="1943"/>
                  </a:lnTo>
                  <a:close/>
                  <a:moveTo>
                    <a:pt x="288" y="1904"/>
                  </a:moveTo>
                  <a:lnTo>
                    <a:pt x="295" y="1908"/>
                  </a:lnTo>
                  <a:lnTo>
                    <a:pt x="289" y="1914"/>
                  </a:lnTo>
                  <a:lnTo>
                    <a:pt x="283" y="1910"/>
                  </a:lnTo>
                  <a:lnTo>
                    <a:pt x="288" y="1904"/>
                  </a:lnTo>
                  <a:close/>
                  <a:moveTo>
                    <a:pt x="314" y="1866"/>
                  </a:moveTo>
                  <a:lnTo>
                    <a:pt x="321" y="1870"/>
                  </a:lnTo>
                  <a:lnTo>
                    <a:pt x="317" y="1876"/>
                  </a:lnTo>
                  <a:lnTo>
                    <a:pt x="310" y="1872"/>
                  </a:lnTo>
                  <a:lnTo>
                    <a:pt x="314" y="1866"/>
                  </a:lnTo>
                  <a:close/>
                  <a:moveTo>
                    <a:pt x="341" y="1826"/>
                  </a:moveTo>
                  <a:lnTo>
                    <a:pt x="347" y="1830"/>
                  </a:lnTo>
                  <a:lnTo>
                    <a:pt x="342" y="1837"/>
                  </a:lnTo>
                  <a:lnTo>
                    <a:pt x="335" y="1833"/>
                  </a:lnTo>
                  <a:lnTo>
                    <a:pt x="341" y="1826"/>
                  </a:lnTo>
                  <a:close/>
                  <a:moveTo>
                    <a:pt x="365" y="1788"/>
                  </a:moveTo>
                  <a:lnTo>
                    <a:pt x="372" y="1792"/>
                  </a:lnTo>
                  <a:lnTo>
                    <a:pt x="368" y="1799"/>
                  </a:lnTo>
                  <a:lnTo>
                    <a:pt x="361" y="1795"/>
                  </a:lnTo>
                  <a:lnTo>
                    <a:pt x="365" y="1788"/>
                  </a:lnTo>
                  <a:close/>
                  <a:moveTo>
                    <a:pt x="390" y="1749"/>
                  </a:moveTo>
                  <a:lnTo>
                    <a:pt x="397" y="1752"/>
                  </a:lnTo>
                  <a:lnTo>
                    <a:pt x="397" y="1753"/>
                  </a:lnTo>
                  <a:lnTo>
                    <a:pt x="393" y="1760"/>
                  </a:lnTo>
                  <a:lnTo>
                    <a:pt x="386" y="1756"/>
                  </a:lnTo>
                  <a:lnTo>
                    <a:pt x="390" y="1749"/>
                  </a:lnTo>
                  <a:close/>
                  <a:moveTo>
                    <a:pt x="415" y="1710"/>
                  </a:moveTo>
                  <a:lnTo>
                    <a:pt x="422" y="1712"/>
                  </a:lnTo>
                  <a:lnTo>
                    <a:pt x="418" y="1719"/>
                  </a:lnTo>
                  <a:lnTo>
                    <a:pt x="411" y="1716"/>
                  </a:lnTo>
                  <a:lnTo>
                    <a:pt x="415" y="1710"/>
                  </a:lnTo>
                  <a:close/>
                  <a:moveTo>
                    <a:pt x="439" y="1669"/>
                  </a:moveTo>
                  <a:lnTo>
                    <a:pt x="445" y="1672"/>
                  </a:lnTo>
                  <a:lnTo>
                    <a:pt x="441" y="1678"/>
                  </a:lnTo>
                  <a:lnTo>
                    <a:pt x="435" y="1676"/>
                  </a:lnTo>
                  <a:lnTo>
                    <a:pt x="439" y="1669"/>
                  </a:lnTo>
                  <a:close/>
                  <a:moveTo>
                    <a:pt x="462" y="1629"/>
                  </a:moveTo>
                  <a:lnTo>
                    <a:pt x="469" y="1631"/>
                  </a:lnTo>
                  <a:lnTo>
                    <a:pt x="469" y="1633"/>
                  </a:lnTo>
                  <a:lnTo>
                    <a:pt x="465" y="1638"/>
                  </a:lnTo>
                  <a:lnTo>
                    <a:pt x="458" y="1635"/>
                  </a:lnTo>
                  <a:lnTo>
                    <a:pt x="462" y="1629"/>
                  </a:lnTo>
                  <a:close/>
                  <a:moveTo>
                    <a:pt x="485" y="1588"/>
                  </a:moveTo>
                  <a:lnTo>
                    <a:pt x="491" y="1591"/>
                  </a:lnTo>
                  <a:lnTo>
                    <a:pt x="487" y="1597"/>
                  </a:lnTo>
                  <a:lnTo>
                    <a:pt x="481" y="1595"/>
                  </a:lnTo>
                  <a:lnTo>
                    <a:pt x="485" y="1588"/>
                  </a:lnTo>
                  <a:close/>
                  <a:moveTo>
                    <a:pt x="505" y="1546"/>
                  </a:moveTo>
                  <a:lnTo>
                    <a:pt x="512" y="1549"/>
                  </a:lnTo>
                  <a:lnTo>
                    <a:pt x="508" y="1555"/>
                  </a:lnTo>
                  <a:lnTo>
                    <a:pt x="502" y="1553"/>
                  </a:lnTo>
                  <a:lnTo>
                    <a:pt x="505" y="1546"/>
                  </a:lnTo>
                  <a:close/>
                  <a:moveTo>
                    <a:pt x="525" y="1504"/>
                  </a:moveTo>
                  <a:lnTo>
                    <a:pt x="533" y="1507"/>
                  </a:lnTo>
                  <a:lnTo>
                    <a:pt x="530" y="1512"/>
                  </a:lnTo>
                  <a:lnTo>
                    <a:pt x="530" y="1513"/>
                  </a:lnTo>
                  <a:lnTo>
                    <a:pt x="529" y="1513"/>
                  </a:lnTo>
                  <a:lnTo>
                    <a:pt x="522" y="1511"/>
                  </a:lnTo>
                  <a:lnTo>
                    <a:pt x="525" y="1504"/>
                  </a:lnTo>
                  <a:close/>
                  <a:moveTo>
                    <a:pt x="545" y="1462"/>
                  </a:moveTo>
                  <a:lnTo>
                    <a:pt x="553" y="1465"/>
                  </a:lnTo>
                  <a:lnTo>
                    <a:pt x="550" y="1472"/>
                  </a:lnTo>
                  <a:lnTo>
                    <a:pt x="542" y="1469"/>
                  </a:lnTo>
                  <a:lnTo>
                    <a:pt x="545" y="1462"/>
                  </a:lnTo>
                  <a:close/>
                  <a:moveTo>
                    <a:pt x="563" y="1419"/>
                  </a:moveTo>
                  <a:lnTo>
                    <a:pt x="571" y="1422"/>
                  </a:lnTo>
                  <a:lnTo>
                    <a:pt x="568" y="1430"/>
                  </a:lnTo>
                  <a:lnTo>
                    <a:pt x="560" y="1427"/>
                  </a:lnTo>
                  <a:lnTo>
                    <a:pt x="563" y="1419"/>
                  </a:lnTo>
                  <a:close/>
                  <a:moveTo>
                    <a:pt x="581" y="1376"/>
                  </a:moveTo>
                  <a:lnTo>
                    <a:pt x="589" y="1379"/>
                  </a:lnTo>
                  <a:lnTo>
                    <a:pt x="587" y="1386"/>
                  </a:lnTo>
                  <a:lnTo>
                    <a:pt x="579" y="1384"/>
                  </a:lnTo>
                  <a:lnTo>
                    <a:pt x="581" y="1376"/>
                  </a:lnTo>
                  <a:close/>
                  <a:moveTo>
                    <a:pt x="598" y="1333"/>
                  </a:moveTo>
                  <a:lnTo>
                    <a:pt x="606" y="1335"/>
                  </a:lnTo>
                  <a:lnTo>
                    <a:pt x="604" y="1342"/>
                  </a:lnTo>
                  <a:lnTo>
                    <a:pt x="596" y="1339"/>
                  </a:lnTo>
                  <a:lnTo>
                    <a:pt x="598" y="1333"/>
                  </a:lnTo>
                  <a:close/>
                  <a:moveTo>
                    <a:pt x="614" y="1290"/>
                  </a:moveTo>
                  <a:lnTo>
                    <a:pt x="622" y="1291"/>
                  </a:lnTo>
                  <a:lnTo>
                    <a:pt x="619" y="1297"/>
                  </a:lnTo>
                  <a:lnTo>
                    <a:pt x="611" y="1296"/>
                  </a:lnTo>
                  <a:lnTo>
                    <a:pt x="614" y="1290"/>
                  </a:lnTo>
                  <a:close/>
                  <a:moveTo>
                    <a:pt x="629" y="1245"/>
                  </a:moveTo>
                  <a:lnTo>
                    <a:pt x="636" y="1246"/>
                  </a:lnTo>
                  <a:lnTo>
                    <a:pt x="634" y="1254"/>
                  </a:lnTo>
                  <a:lnTo>
                    <a:pt x="626" y="1253"/>
                  </a:lnTo>
                  <a:lnTo>
                    <a:pt x="629" y="1245"/>
                  </a:lnTo>
                  <a:close/>
                  <a:moveTo>
                    <a:pt x="643" y="1201"/>
                  </a:moveTo>
                  <a:lnTo>
                    <a:pt x="651" y="1202"/>
                  </a:lnTo>
                  <a:lnTo>
                    <a:pt x="648" y="1210"/>
                  </a:lnTo>
                  <a:lnTo>
                    <a:pt x="640" y="1208"/>
                  </a:lnTo>
                  <a:lnTo>
                    <a:pt x="643" y="1201"/>
                  </a:lnTo>
                  <a:close/>
                  <a:moveTo>
                    <a:pt x="656" y="1156"/>
                  </a:moveTo>
                  <a:lnTo>
                    <a:pt x="664" y="1157"/>
                  </a:lnTo>
                  <a:lnTo>
                    <a:pt x="661" y="1164"/>
                  </a:lnTo>
                  <a:lnTo>
                    <a:pt x="653" y="1163"/>
                  </a:lnTo>
                  <a:lnTo>
                    <a:pt x="656" y="1156"/>
                  </a:lnTo>
                  <a:close/>
                  <a:moveTo>
                    <a:pt x="668" y="1110"/>
                  </a:moveTo>
                  <a:lnTo>
                    <a:pt x="676" y="1112"/>
                  </a:lnTo>
                  <a:lnTo>
                    <a:pt x="673" y="1119"/>
                  </a:lnTo>
                  <a:lnTo>
                    <a:pt x="665" y="1118"/>
                  </a:lnTo>
                  <a:lnTo>
                    <a:pt x="668" y="1110"/>
                  </a:lnTo>
                  <a:close/>
                  <a:moveTo>
                    <a:pt x="678" y="1066"/>
                  </a:moveTo>
                  <a:lnTo>
                    <a:pt x="686" y="1067"/>
                  </a:lnTo>
                  <a:lnTo>
                    <a:pt x="685" y="1074"/>
                  </a:lnTo>
                  <a:lnTo>
                    <a:pt x="677" y="1072"/>
                  </a:lnTo>
                  <a:lnTo>
                    <a:pt x="678" y="1066"/>
                  </a:lnTo>
                  <a:close/>
                  <a:moveTo>
                    <a:pt x="689" y="1020"/>
                  </a:moveTo>
                  <a:lnTo>
                    <a:pt x="697" y="1021"/>
                  </a:lnTo>
                  <a:lnTo>
                    <a:pt x="695" y="1029"/>
                  </a:lnTo>
                  <a:lnTo>
                    <a:pt x="687" y="1028"/>
                  </a:lnTo>
                  <a:lnTo>
                    <a:pt x="689" y="1020"/>
                  </a:lnTo>
                  <a:close/>
                  <a:moveTo>
                    <a:pt x="698" y="974"/>
                  </a:moveTo>
                  <a:lnTo>
                    <a:pt x="706" y="975"/>
                  </a:lnTo>
                  <a:lnTo>
                    <a:pt x="704" y="983"/>
                  </a:lnTo>
                  <a:lnTo>
                    <a:pt x="697" y="982"/>
                  </a:lnTo>
                  <a:lnTo>
                    <a:pt x="698" y="974"/>
                  </a:lnTo>
                  <a:close/>
                  <a:moveTo>
                    <a:pt x="707" y="928"/>
                  </a:moveTo>
                  <a:lnTo>
                    <a:pt x="715" y="930"/>
                  </a:lnTo>
                  <a:lnTo>
                    <a:pt x="714" y="937"/>
                  </a:lnTo>
                  <a:lnTo>
                    <a:pt x="706" y="936"/>
                  </a:lnTo>
                  <a:lnTo>
                    <a:pt x="707" y="928"/>
                  </a:lnTo>
                  <a:close/>
                  <a:moveTo>
                    <a:pt x="715" y="882"/>
                  </a:moveTo>
                  <a:lnTo>
                    <a:pt x="723" y="884"/>
                  </a:lnTo>
                  <a:lnTo>
                    <a:pt x="721" y="892"/>
                  </a:lnTo>
                  <a:lnTo>
                    <a:pt x="714" y="890"/>
                  </a:lnTo>
                  <a:lnTo>
                    <a:pt x="715" y="882"/>
                  </a:lnTo>
                  <a:close/>
                  <a:moveTo>
                    <a:pt x="721" y="837"/>
                  </a:moveTo>
                  <a:lnTo>
                    <a:pt x="729" y="838"/>
                  </a:lnTo>
                  <a:lnTo>
                    <a:pt x="728" y="846"/>
                  </a:lnTo>
                  <a:lnTo>
                    <a:pt x="720" y="845"/>
                  </a:lnTo>
                  <a:lnTo>
                    <a:pt x="721" y="837"/>
                  </a:lnTo>
                  <a:close/>
                  <a:moveTo>
                    <a:pt x="729" y="790"/>
                  </a:moveTo>
                  <a:lnTo>
                    <a:pt x="737" y="791"/>
                  </a:lnTo>
                  <a:lnTo>
                    <a:pt x="736" y="799"/>
                  </a:lnTo>
                  <a:lnTo>
                    <a:pt x="728" y="797"/>
                  </a:lnTo>
                  <a:lnTo>
                    <a:pt x="729" y="790"/>
                  </a:lnTo>
                  <a:close/>
                  <a:moveTo>
                    <a:pt x="735" y="744"/>
                  </a:moveTo>
                  <a:lnTo>
                    <a:pt x="742" y="745"/>
                  </a:lnTo>
                  <a:lnTo>
                    <a:pt x="741" y="753"/>
                  </a:lnTo>
                  <a:lnTo>
                    <a:pt x="733" y="752"/>
                  </a:lnTo>
                  <a:lnTo>
                    <a:pt x="735" y="744"/>
                  </a:lnTo>
                  <a:close/>
                  <a:moveTo>
                    <a:pt x="740" y="698"/>
                  </a:moveTo>
                  <a:lnTo>
                    <a:pt x="748" y="699"/>
                  </a:lnTo>
                  <a:lnTo>
                    <a:pt x="748" y="707"/>
                  </a:lnTo>
                  <a:lnTo>
                    <a:pt x="740" y="706"/>
                  </a:lnTo>
                  <a:lnTo>
                    <a:pt x="740" y="698"/>
                  </a:lnTo>
                  <a:close/>
                  <a:moveTo>
                    <a:pt x="746" y="651"/>
                  </a:moveTo>
                  <a:lnTo>
                    <a:pt x="754" y="652"/>
                  </a:lnTo>
                  <a:lnTo>
                    <a:pt x="753" y="660"/>
                  </a:lnTo>
                  <a:lnTo>
                    <a:pt x="745" y="659"/>
                  </a:lnTo>
                  <a:lnTo>
                    <a:pt x="746" y="651"/>
                  </a:lnTo>
                  <a:close/>
                  <a:moveTo>
                    <a:pt x="750" y="605"/>
                  </a:moveTo>
                  <a:lnTo>
                    <a:pt x="758" y="605"/>
                  </a:lnTo>
                  <a:lnTo>
                    <a:pt x="757" y="613"/>
                  </a:lnTo>
                  <a:lnTo>
                    <a:pt x="749" y="613"/>
                  </a:lnTo>
                  <a:lnTo>
                    <a:pt x="750" y="605"/>
                  </a:lnTo>
                  <a:close/>
                  <a:moveTo>
                    <a:pt x="754" y="559"/>
                  </a:moveTo>
                  <a:lnTo>
                    <a:pt x="762" y="559"/>
                  </a:lnTo>
                  <a:lnTo>
                    <a:pt x="762" y="567"/>
                  </a:lnTo>
                  <a:lnTo>
                    <a:pt x="754" y="567"/>
                  </a:lnTo>
                  <a:lnTo>
                    <a:pt x="754" y="559"/>
                  </a:lnTo>
                  <a:close/>
                  <a:moveTo>
                    <a:pt x="759" y="512"/>
                  </a:moveTo>
                  <a:lnTo>
                    <a:pt x="767" y="512"/>
                  </a:lnTo>
                  <a:lnTo>
                    <a:pt x="766" y="520"/>
                  </a:lnTo>
                  <a:lnTo>
                    <a:pt x="758" y="520"/>
                  </a:lnTo>
                  <a:lnTo>
                    <a:pt x="759" y="512"/>
                  </a:lnTo>
                  <a:close/>
                  <a:moveTo>
                    <a:pt x="762" y="466"/>
                  </a:moveTo>
                  <a:lnTo>
                    <a:pt x="770" y="466"/>
                  </a:lnTo>
                  <a:lnTo>
                    <a:pt x="770" y="474"/>
                  </a:lnTo>
                  <a:lnTo>
                    <a:pt x="762" y="474"/>
                  </a:lnTo>
                  <a:lnTo>
                    <a:pt x="762" y="466"/>
                  </a:lnTo>
                  <a:close/>
                  <a:moveTo>
                    <a:pt x="766" y="419"/>
                  </a:moveTo>
                  <a:lnTo>
                    <a:pt x="774" y="419"/>
                  </a:lnTo>
                  <a:lnTo>
                    <a:pt x="774" y="427"/>
                  </a:lnTo>
                  <a:lnTo>
                    <a:pt x="766" y="427"/>
                  </a:lnTo>
                  <a:lnTo>
                    <a:pt x="766" y="419"/>
                  </a:lnTo>
                  <a:close/>
                  <a:moveTo>
                    <a:pt x="770" y="373"/>
                  </a:moveTo>
                  <a:lnTo>
                    <a:pt x="778" y="373"/>
                  </a:lnTo>
                  <a:lnTo>
                    <a:pt x="776" y="381"/>
                  </a:lnTo>
                  <a:lnTo>
                    <a:pt x="769" y="381"/>
                  </a:lnTo>
                  <a:lnTo>
                    <a:pt x="770" y="373"/>
                  </a:lnTo>
                  <a:close/>
                  <a:moveTo>
                    <a:pt x="773" y="326"/>
                  </a:moveTo>
                  <a:lnTo>
                    <a:pt x="780" y="326"/>
                  </a:lnTo>
                  <a:lnTo>
                    <a:pt x="780" y="334"/>
                  </a:lnTo>
                  <a:lnTo>
                    <a:pt x="773" y="334"/>
                  </a:lnTo>
                  <a:lnTo>
                    <a:pt x="773" y="326"/>
                  </a:lnTo>
                  <a:close/>
                  <a:moveTo>
                    <a:pt x="775" y="280"/>
                  </a:moveTo>
                  <a:lnTo>
                    <a:pt x="783" y="280"/>
                  </a:lnTo>
                  <a:lnTo>
                    <a:pt x="783" y="288"/>
                  </a:lnTo>
                  <a:lnTo>
                    <a:pt x="775" y="288"/>
                  </a:lnTo>
                  <a:lnTo>
                    <a:pt x="775" y="280"/>
                  </a:lnTo>
                  <a:close/>
                  <a:moveTo>
                    <a:pt x="778" y="233"/>
                  </a:moveTo>
                  <a:lnTo>
                    <a:pt x="786" y="233"/>
                  </a:lnTo>
                  <a:lnTo>
                    <a:pt x="786" y="241"/>
                  </a:lnTo>
                  <a:lnTo>
                    <a:pt x="778" y="241"/>
                  </a:lnTo>
                  <a:lnTo>
                    <a:pt x="778" y="233"/>
                  </a:lnTo>
                  <a:close/>
                  <a:moveTo>
                    <a:pt x="780" y="186"/>
                  </a:moveTo>
                  <a:lnTo>
                    <a:pt x="788" y="186"/>
                  </a:lnTo>
                  <a:lnTo>
                    <a:pt x="788" y="194"/>
                  </a:lnTo>
                  <a:lnTo>
                    <a:pt x="780" y="194"/>
                  </a:lnTo>
                  <a:lnTo>
                    <a:pt x="780" y="186"/>
                  </a:lnTo>
                  <a:close/>
                  <a:moveTo>
                    <a:pt x="783" y="140"/>
                  </a:moveTo>
                  <a:lnTo>
                    <a:pt x="791" y="140"/>
                  </a:lnTo>
                  <a:lnTo>
                    <a:pt x="791" y="148"/>
                  </a:lnTo>
                  <a:lnTo>
                    <a:pt x="783" y="148"/>
                  </a:lnTo>
                  <a:lnTo>
                    <a:pt x="783" y="140"/>
                  </a:lnTo>
                  <a:close/>
                  <a:moveTo>
                    <a:pt x="786" y="93"/>
                  </a:moveTo>
                  <a:lnTo>
                    <a:pt x="793" y="93"/>
                  </a:lnTo>
                  <a:lnTo>
                    <a:pt x="792" y="101"/>
                  </a:lnTo>
                  <a:lnTo>
                    <a:pt x="784" y="101"/>
                  </a:lnTo>
                  <a:lnTo>
                    <a:pt x="786" y="93"/>
                  </a:lnTo>
                  <a:close/>
                  <a:moveTo>
                    <a:pt x="787" y="47"/>
                  </a:moveTo>
                  <a:lnTo>
                    <a:pt x="795" y="47"/>
                  </a:lnTo>
                  <a:lnTo>
                    <a:pt x="795" y="55"/>
                  </a:lnTo>
                  <a:lnTo>
                    <a:pt x="787" y="55"/>
                  </a:lnTo>
                  <a:lnTo>
                    <a:pt x="787" y="47"/>
                  </a:lnTo>
                  <a:close/>
                  <a:moveTo>
                    <a:pt x="790" y="0"/>
                  </a:moveTo>
                  <a:lnTo>
                    <a:pt x="797" y="0"/>
                  </a:lnTo>
                  <a:lnTo>
                    <a:pt x="797" y="8"/>
                  </a:lnTo>
                  <a:lnTo>
                    <a:pt x="790" y="8"/>
                  </a:lnTo>
                  <a:lnTo>
                    <a:pt x="790" y="0"/>
                  </a:lnTo>
                  <a:close/>
                </a:path>
              </a:pathLst>
            </a:custGeom>
            <a:solidFill>
              <a:srgbClr val="DBDBD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Freeform 251">
              <a:extLst>
                <a:ext uri="{FF2B5EF4-FFF2-40B4-BE49-F238E27FC236}">
                  <a16:creationId xmlns="" xmlns:a16="http://schemas.microsoft.com/office/drawing/2014/main" id="{51E7854B-83D1-4672-B4D7-31C8E51E20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03988" y="2884878"/>
              <a:ext cx="883236" cy="2518046"/>
            </a:xfrm>
            <a:custGeom>
              <a:avLst/>
              <a:gdLst>
                <a:gd name="T0" fmla="*/ 804 w 805"/>
                <a:gd name="T1" fmla="*/ 2288 h 2295"/>
                <a:gd name="T2" fmla="*/ 775 w 805"/>
                <a:gd name="T3" fmla="*/ 2252 h 2295"/>
                <a:gd name="T4" fmla="*/ 742 w 805"/>
                <a:gd name="T5" fmla="*/ 2222 h 2295"/>
                <a:gd name="T6" fmla="*/ 717 w 805"/>
                <a:gd name="T7" fmla="*/ 2188 h 2295"/>
                <a:gd name="T8" fmla="*/ 690 w 805"/>
                <a:gd name="T9" fmla="*/ 2150 h 2295"/>
                <a:gd name="T10" fmla="*/ 662 w 805"/>
                <a:gd name="T11" fmla="*/ 2112 h 2295"/>
                <a:gd name="T12" fmla="*/ 635 w 805"/>
                <a:gd name="T13" fmla="*/ 2074 h 2295"/>
                <a:gd name="T14" fmla="*/ 609 w 805"/>
                <a:gd name="T15" fmla="*/ 2036 h 2295"/>
                <a:gd name="T16" fmla="*/ 583 w 805"/>
                <a:gd name="T17" fmla="*/ 1997 h 2295"/>
                <a:gd name="T18" fmla="*/ 556 w 805"/>
                <a:gd name="T19" fmla="*/ 1959 h 2295"/>
                <a:gd name="T20" fmla="*/ 530 w 805"/>
                <a:gd name="T21" fmla="*/ 1919 h 2295"/>
                <a:gd name="T22" fmla="*/ 505 w 805"/>
                <a:gd name="T23" fmla="*/ 1880 h 2295"/>
                <a:gd name="T24" fmla="*/ 480 w 805"/>
                <a:gd name="T25" fmla="*/ 1841 h 2295"/>
                <a:gd name="T26" fmla="*/ 456 w 805"/>
                <a:gd name="T27" fmla="*/ 1800 h 2295"/>
                <a:gd name="T28" fmla="*/ 432 w 805"/>
                <a:gd name="T29" fmla="*/ 1761 h 2295"/>
                <a:gd name="T30" fmla="*/ 408 w 805"/>
                <a:gd name="T31" fmla="*/ 1720 h 2295"/>
                <a:gd name="T32" fmla="*/ 386 w 805"/>
                <a:gd name="T33" fmla="*/ 1678 h 2295"/>
                <a:gd name="T34" fmla="*/ 364 w 805"/>
                <a:gd name="T35" fmla="*/ 1638 h 2295"/>
                <a:gd name="T36" fmla="*/ 343 w 805"/>
                <a:gd name="T37" fmla="*/ 1596 h 2295"/>
                <a:gd name="T38" fmla="*/ 323 w 805"/>
                <a:gd name="T39" fmla="*/ 1554 h 2295"/>
                <a:gd name="T40" fmla="*/ 302 w 805"/>
                <a:gd name="T41" fmla="*/ 1512 h 2295"/>
                <a:gd name="T42" fmla="*/ 284 w 805"/>
                <a:gd name="T43" fmla="*/ 1469 h 2295"/>
                <a:gd name="T44" fmla="*/ 274 w 805"/>
                <a:gd name="T45" fmla="*/ 1423 h 2295"/>
                <a:gd name="T46" fmla="*/ 257 w 805"/>
                <a:gd name="T47" fmla="*/ 1380 h 2295"/>
                <a:gd name="T48" fmla="*/ 241 w 805"/>
                <a:gd name="T49" fmla="*/ 1337 h 2295"/>
                <a:gd name="T50" fmla="*/ 225 w 805"/>
                <a:gd name="T51" fmla="*/ 1292 h 2295"/>
                <a:gd name="T52" fmla="*/ 211 w 805"/>
                <a:gd name="T53" fmla="*/ 1249 h 2295"/>
                <a:gd name="T54" fmla="*/ 198 w 805"/>
                <a:gd name="T55" fmla="*/ 1205 h 2295"/>
                <a:gd name="T56" fmla="*/ 185 w 805"/>
                <a:gd name="T57" fmla="*/ 1159 h 2295"/>
                <a:gd name="T58" fmla="*/ 173 w 805"/>
                <a:gd name="T59" fmla="*/ 1114 h 2295"/>
                <a:gd name="T60" fmla="*/ 161 w 805"/>
                <a:gd name="T61" fmla="*/ 1068 h 2295"/>
                <a:gd name="T62" fmla="*/ 151 w 805"/>
                <a:gd name="T63" fmla="*/ 1024 h 2295"/>
                <a:gd name="T64" fmla="*/ 140 w 805"/>
                <a:gd name="T65" fmla="*/ 978 h 2295"/>
                <a:gd name="T66" fmla="*/ 131 w 805"/>
                <a:gd name="T67" fmla="*/ 932 h 2295"/>
                <a:gd name="T68" fmla="*/ 122 w 805"/>
                <a:gd name="T69" fmla="*/ 886 h 2295"/>
                <a:gd name="T70" fmla="*/ 114 w 805"/>
                <a:gd name="T71" fmla="*/ 841 h 2295"/>
                <a:gd name="T72" fmla="*/ 105 w 805"/>
                <a:gd name="T73" fmla="*/ 795 h 2295"/>
                <a:gd name="T74" fmla="*/ 98 w 805"/>
                <a:gd name="T75" fmla="*/ 749 h 2295"/>
                <a:gd name="T76" fmla="*/ 90 w 805"/>
                <a:gd name="T77" fmla="*/ 702 h 2295"/>
                <a:gd name="T78" fmla="*/ 84 w 805"/>
                <a:gd name="T79" fmla="*/ 656 h 2295"/>
                <a:gd name="T80" fmla="*/ 77 w 805"/>
                <a:gd name="T81" fmla="*/ 610 h 2295"/>
                <a:gd name="T82" fmla="*/ 71 w 805"/>
                <a:gd name="T83" fmla="*/ 564 h 2295"/>
                <a:gd name="T84" fmla="*/ 64 w 805"/>
                <a:gd name="T85" fmla="*/ 517 h 2295"/>
                <a:gd name="T86" fmla="*/ 59 w 805"/>
                <a:gd name="T87" fmla="*/ 471 h 2295"/>
                <a:gd name="T88" fmla="*/ 54 w 805"/>
                <a:gd name="T89" fmla="*/ 424 h 2295"/>
                <a:gd name="T90" fmla="*/ 48 w 805"/>
                <a:gd name="T91" fmla="*/ 378 h 2295"/>
                <a:gd name="T92" fmla="*/ 43 w 805"/>
                <a:gd name="T93" fmla="*/ 333 h 2295"/>
                <a:gd name="T94" fmla="*/ 37 w 805"/>
                <a:gd name="T95" fmla="*/ 279 h 2295"/>
                <a:gd name="T96" fmla="*/ 31 w 805"/>
                <a:gd name="T97" fmla="*/ 232 h 2295"/>
                <a:gd name="T98" fmla="*/ 26 w 805"/>
                <a:gd name="T99" fmla="*/ 186 h 2295"/>
                <a:gd name="T100" fmla="*/ 22 w 805"/>
                <a:gd name="T101" fmla="*/ 139 h 2295"/>
                <a:gd name="T102" fmla="*/ 17 w 805"/>
                <a:gd name="T103" fmla="*/ 93 h 2295"/>
                <a:gd name="T104" fmla="*/ 13 w 805"/>
                <a:gd name="T105" fmla="*/ 47 h 2295"/>
                <a:gd name="T106" fmla="*/ 8 w 805"/>
                <a:gd name="T107" fmla="*/ 0 h 2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05" h="2295">
                  <a:moveTo>
                    <a:pt x="804" y="2288"/>
                  </a:moveTo>
                  <a:lnTo>
                    <a:pt x="805" y="2291"/>
                  </a:lnTo>
                  <a:lnTo>
                    <a:pt x="799" y="2295"/>
                  </a:lnTo>
                  <a:lnTo>
                    <a:pt x="797" y="2292"/>
                  </a:lnTo>
                  <a:lnTo>
                    <a:pt x="804" y="2288"/>
                  </a:lnTo>
                  <a:close/>
                  <a:moveTo>
                    <a:pt x="775" y="2252"/>
                  </a:moveTo>
                  <a:lnTo>
                    <a:pt x="780" y="2258"/>
                  </a:lnTo>
                  <a:lnTo>
                    <a:pt x="774" y="2262"/>
                  </a:lnTo>
                  <a:lnTo>
                    <a:pt x="768" y="2256"/>
                  </a:lnTo>
                  <a:lnTo>
                    <a:pt x="775" y="2252"/>
                  </a:lnTo>
                  <a:close/>
                  <a:moveTo>
                    <a:pt x="748" y="2214"/>
                  </a:moveTo>
                  <a:lnTo>
                    <a:pt x="749" y="2218"/>
                  </a:lnTo>
                  <a:lnTo>
                    <a:pt x="751" y="2220"/>
                  </a:lnTo>
                  <a:lnTo>
                    <a:pt x="745" y="2224"/>
                  </a:lnTo>
                  <a:lnTo>
                    <a:pt x="742" y="2222"/>
                  </a:lnTo>
                  <a:lnTo>
                    <a:pt x="741" y="2218"/>
                  </a:lnTo>
                  <a:lnTo>
                    <a:pt x="748" y="2214"/>
                  </a:lnTo>
                  <a:close/>
                  <a:moveTo>
                    <a:pt x="720" y="2177"/>
                  </a:moveTo>
                  <a:lnTo>
                    <a:pt x="724" y="2184"/>
                  </a:lnTo>
                  <a:lnTo>
                    <a:pt x="717" y="2188"/>
                  </a:lnTo>
                  <a:lnTo>
                    <a:pt x="714" y="2181"/>
                  </a:lnTo>
                  <a:lnTo>
                    <a:pt x="720" y="2177"/>
                  </a:lnTo>
                  <a:close/>
                  <a:moveTo>
                    <a:pt x="691" y="2139"/>
                  </a:moveTo>
                  <a:lnTo>
                    <a:pt x="696" y="2146"/>
                  </a:lnTo>
                  <a:lnTo>
                    <a:pt x="690" y="2150"/>
                  </a:lnTo>
                  <a:lnTo>
                    <a:pt x="685" y="2143"/>
                  </a:lnTo>
                  <a:lnTo>
                    <a:pt x="691" y="2139"/>
                  </a:lnTo>
                  <a:close/>
                  <a:moveTo>
                    <a:pt x="665" y="2101"/>
                  </a:moveTo>
                  <a:lnTo>
                    <a:pt x="669" y="2108"/>
                  </a:lnTo>
                  <a:lnTo>
                    <a:pt x="662" y="2112"/>
                  </a:lnTo>
                  <a:lnTo>
                    <a:pt x="659" y="2105"/>
                  </a:lnTo>
                  <a:lnTo>
                    <a:pt x="665" y="2101"/>
                  </a:lnTo>
                  <a:close/>
                  <a:moveTo>
                    <a:pt x="638" y="2063"/>
                  </a:moveTo>
                  <a:lnTo>
                    <a:pt x="642" y="2070"/>
                  </a:lnTo>
                  <a:lnTo>
                    <a:pt x="635" y="2074"/>
                  </a:lnTo>
                  <a:lnTo>
                    <a:pt x="631" y="2067"/>
                  </a:lnTo>
                  <a:lnTo>
                    <a:pt x="638" y="2063"/>
                  </a:lnTo>
                  <a:close/>
                  <a:moveTo>
                    <a:pt x="610" y="2025"/>
                  </a:moveTo>
                  <a:lnTo>
                    <a:pt x="615" y="2032"/>
                  </a:lnTo>
                  <a:lnTo>
                    <a:pt x="609" y="2036"/>
                  </a:lnTo>
                  <a:lnTo>
                    <a:pt x="604" y="2029"/>
                  </a:lnTo>
                  <a:lnTo>
                    <a:pt x="610" y="2025"/>
                  </a:lnTo>
                  <a:close/>
                  <a:moveTo>
                    <a:pt x="584" y="1987"/>
                  </a:moveTo>
                  <a:lnTo>
                    <a:pt x="589" y="1993"/>
                  </a:lnTo>
                  <a:lnTo>
                    <a:pt x="583" y="1997"/>
                  </a:lnTo>
                  <a:lnTo>
                    <a:pt x="577" y="1991"/>
                  </a:lnTo>
                  <a:lnTo>
                    <a:pt x="584" y="1987"/>
                  </a:lnTo>
                  <a:close/>
                  <a:moveTo>
                    <a:pt x="558" y="1948"/>
                  </a:moveTo>
                  <a:lnTo>
                    <a:pt x="563" y="1955"/>
                  </a:lnTo>
                  <a:lnTo>
                    <a:pt x="556" y="1959"/>
                  </a:lnTo>
                  <a:lnTo>
                    <a:pt x="551" y="1952"/>
                  </a:lnTo>
                  <a:lnTo>
                    <a:pt x="558" y="1948"/>
                  </a:lnTo>
                  <a:close/>
                  <a:moveTo>
                    <a:pt x="533" y="1909"/>
                  </a:moveTo>
                  <a:lnTo>
                    <a:pt x="537" y="1915"/>
                  </a:lnTo>
                  <a:lnTo>
                    <a:pt x="530" y="1919"/>
                  </a:lnTo>
                  <a:lnTo>
                    <a:pt x="526" y="1913"/>
                  </a:lnTo>
                  <a:lnTo>
                    <a:pt x="533" y="1909"/>
                  </a:lnTo>
                  <a:close/>
                  <a:moveTo>
                    <a:pt x="507" y="1870"/>
                  </a:moveTo>
                  <a:lnTo>
                    <a:pt x="512" y="1876"/>
                  </a:lnTo>
                  <a:lnTo>
                    <a:pt x="505" y="1880"/>
                  </a:lnTo>
                  <a:lnTo>
                    <a:pt x="500" y="1873"/>
                  </a:lnTo>
                  <a:lnTo>
                    <a:pt x="507" y="1870"/>
                  </a:lnTo>
                  <a:close/>
                  <a:moveTo>
                    <a:pt x="482" y="1830"/>
                  </a:moveTo>
                  <a:lnTo>
                    <a:pt x="487" y="1837"/>
                  </a:lnTo>
                  <a:lnTo>
                    <a:pt x="480" y="1841"/>
                  </a:lnTo>
                  <a:lnTo>
                    <a:pt x="475" y="1834"/>
                  </a:lnTo>
                  <a:lnTo>
                    <a:pt x="482" y="1830"/>
                  </a:lnTo>
                  <a:close/>
                  <a:moveTo>
                    <a:pt x="458" y="1791"/>
                  </a:moveTo>
                  <a:lnTo>
                    <a:pt x="462" y="1798"/>
                  </a:lnTo>
                  <a:lnTo>
                    <a:pt x="456" y="1800"/>
                  </a:lnTo>
                  <a:lnTo>
                    <a:pt x="452" y="1794"/>
                  </a:lnTo>
                  <a:lnTo>
                    <a:pt x="458" y="1791"/>
                  </a:lnTo>
                  <a:close/>
                  <a:moveTo>
                    <a:pt x="435" y="1750"/>
                  </a:moveTo>
                  <a:lnTo>
                    <a:pt x="439" y="1758"/>
                  </a:lnTo>
                  <a:lnTo>
                    <a:pt x="432" y="1761"/>
                  </a:lnTo>
                  <a:lnTo>
                    <a:pt x="428" y="1753"/>
                  </a:lnTo>
                  <a:lnTo>
                    <a:pt x="435" y="1750"/>
                  </a:lnTo>
                  <a:close/>
                  <a:moveTo>
                    <a:pt x="411" y="1711"/>
                  </a:moveTo>
                  <a:lnTo>
                    <a:pt x="415" y="1718"/>
                  </a:lnTo>
                  <a:lnTo>
                    <a:pt x="408" y="1720"/>
                  </a:lnTo>
                  <a:lnTo>
                    <a:pt x="405" y="1714"/>
                  </a:lnTo>
                  <a:lnTo>
                    <a:pt x="411" y="1711"/>
                  </a:lnTo>
                  <a:close/>
                  <a:moveTo>
                    <a:pt x="389" y="1669"/>
                  </a:moveTo>
                  <a:lnTo>
                    <a:pt x="393" y="1676"/>
                  </a:lnTo>
                  <a:lnTo>
                    <a:pt x="386" y="1678"/>
                  </a:lnTo>
                  <a:lnTo>
                    <a:pt x="382" y="1672"/>
                  </a:lnTo>
                  <a:lnTo>
                    <a:pt x="389" y="1669"/>
                  </a:lnTo>
                  <a:close/>
                  <a:moveTo>
                    <a:pt x="368" y="1629"/>
                  </a:moveTo>
                  <a:lnTo>
                    <a:pt x="371" y="1635"/>
                  </a:lnTo>
                  <a:lnTo>
                    <a:pt x="364" y="1638"/>
                  </a:lnTo>
                  <a:lnTo>
                    <a:pt x="361" y="1631"/>
                  </a:lnTo>
                  <a:lnTo>
                    <a:pt x="368" y="1629"/>
                  </a:lnTo>
                  <a:close/>
                  <a:moveTo>
                    <a:pt x="346" y="1587"/>
                  </a:moveTo>
                  <a:lnTo>
                    <a:pt x="350" y="1593"/>
                  </a:lnTo>
                  <a:lnTo>
                    <a:pt x="343" y="1596"/>
                  </a:lnTo>
                  <a:lnTo>
                    <a:pt x="339" y="1589"/>
                  </a:lnTo>
                  <a:lnTo>
                    <a:pt x="346" y="1587"/>
                  </a:lnTo>
                  <a:close/>
                  <a:moveTo>
                    <a:pt x="326" y="1545"/>
                  </a:moveTo>
                  <a:lnTo>
                    <a:pt x="330" y="1551"/>
                  </a:lnTo>
                  <a:lnTo>
                    <a:pt x="323" y="1554"/>
                  </a:lnTo>
                  <a:lnTo>
                    <a:pt x="319" y="1548"/>
                  </a:lnTo>
                  <a:lnTo>
                    <a:pt x="326" y="1545"/>
                  </a:lnTo>
                  <a:close/>
                  <a:moveTo>
                    <a:pt x="308" y="1502"/>
                  </a:moveTo>
                  <a:lnTo>
                    <a:pt x="310" y="1510"/>
                  </a:lnTo>
                  <a:lnTo>
                    <a:pt x="302" y="1512"/>
                  </a:lnTo>
                  <a:lnTo>
                    <a:pt x="300" y="1504"/>
                  </a:lnTo>
                  <a:lnTo>
                    <a:pt x="308" y="1502"/>
                  </a:lnTo>
                  <a:close/>
                  <a:moveTo>
                    <a:pt x="288" y="1460"/>
                  </a:moveTo>
                  <a:lnTo>
                    <a:pt x="292" y="1466"/>
                  </a:lnTo>
                  <a:lnTo>
                    <a:pt x="284" y="1469"/>
                  </a:lnTo>
                  <a:lnTo>
                    <a:pt x="284" y="1468"/>
                  </a:lnTo>
                  <a:lnTo>
                    <a:pt x="280" y="1462"/>
                  </a:lnTo>
                  <a:lnTo>
                    <a:pt x="288" y="1460"/>
                  </a:lnTo>
                  <a:close/>
                  <a:moveTo>
                    <a:pt x="271" y="1417"/>
                  </a:moveTo>
                  <a:lnTo>
                    <a:pt x="274" y="1423"/>
                  </a:lnTo>
                  <a:lnTo>
                    <a:pt x="266" y="1426"/>
                  </a:lnTo>
                  <a:lnTo>
                    <a:pt x="263" y="1419"/>
                  </a:lnTo>
                  <a:lnTo>
                    <a:pt x="271" y="1417"/>
                  </a:lnTo>
                  <a:close/>
                  <a:moveTo>
                    <a:pt x="254" y="1372"/>
                  </a:moveTo>
                  <a:lnTo>
                    <a:pt x="257" y="1380"/>
                  </a:lnTo>
                  <a:lnTo>
                    <a:pt x="249" y="1383"/>
                  </a:lnTo>
                  <a:lnTo>
                    <a:pt x="246" y="1375"/>
                  </a:lnTo>
                  <a:lnTo>
                    <a:pt x="254" y="1372"/>
                  </a:lnTo>
                  <a:close/>
                  <a:moveTo>
                    <a:pt x="238" y="1330"/>
                  </a:moveTo>
                  <a:lnTo>
                    <a:pt x="241" y="1337"/>
                  </a:lnTo>
                  <a:lnTo>
                    <a:pt x="233" y="1338"/>
                  </a:lnTo>
                  <a:lnTo>
                    <a:pt x="230" y="1332"/>
                  </a:lnTo>
                  <a:lnTo>
                    <a:pt x="238" y="1330"/>
                  </a:lnTo>
                  <a:close/>
                  <a:moveTo>
                    <a:pt x="223" y="1286"/>
                  </a:moveTo>
                  <a:lnTo>
                    <a:pt x="225" y="1292"/>
                  </a:lnTo>
                  <a:lnTo>
                    <a:pt x="217" y="1294"/>
                  </a:lnTo>
                  <a:lnTo>
                    <a:pt x="215" y="1287"/>
                  </a:lnTo>
                  <a:lnTo>
                    <a:pt x="223" y="1286"/>
                  </a:lnTo>
                  <a:close/>
                  <a:moveTo>
                    <a:pt x="208" y="1241"/>
                  </a:moveTo>
                  <a:lnTo>
                    <a:pt x="211" y="1249"/>
                  </a:lnTo>
                  <a:lnTo>
                    <a:pt x="203" y="1250"/>
                  </a:lnTo>
                  <a:lnTo>
                    <a:pt x="200" y="1242"/>
                  </a:lnTo>
                  <a:lnTo>
                    <a:pt x="208" y="1241"/>
                  </a:lnTo>
                  <a:close/>
                  <a:moveTo>
                    <a:pt x="195" y="1197"/>
                  </a:moveTo>
                  <a:lnTo>
                    <a:pt x="198" y="1205"/>
                  </a:lnTo>
                  <a:lnTo>
                    <a:pt x="190" y="1206"/>
                  </a:lnTo>
                  <a:lnTo>
                    <a:pt x="187" y="1198"/>
                  </a:lnTo>
                  <a:lnTo>
                    <a:pt x="195" y="1197"/>
                  </a:lnTo>
                  <a:close/>
                  <a:moveTo>
                    <a:pt x="182" y="1152"/>
                  </a:moveTo>
                  <a:lnTo>
                    <a:pt x="185" y="1159"/>
                  </a:lnTo>
                  <a:lnTo>
                    <a:pt x="177" y="1160"/>
                  </a:lnTo>
                  <a:lnTo>
                    <a:pt x="174" y="1153"/>
                  </a:lnTo>
                  <a:lnTo>
                    <a:pt x="182" y="1152"/>
                  </a:lnTo>
                  <a:close/>
                  <a:moveTo>
                    <a:pt x="170" y="1106"/>
                  </a:moveTo>
                  <a:lnTo>
                    <a:pt x="173" y="1114"/>
                  </a:lnTo>
                  <a:lnTo>
                    <a:pt x="165" y="1116"/>
                  </a:lnTo>
                  <a:lnTo>
                    <a:pt x="162" y="1108"/>
                  </a:lnTo>
                  <a:lnTo>
                    <a:pt x="170" y="1106"/>
                  </a:lnTo>
                  <a:close/>
                  <a:moveTo>
                    <a:pt x="160" y="1061"/>
                  </a:moveTo>
                  <a:lnTo>
                    <a:pt x="161" y="1068"/>
                  </a:lnTo>
                  <a:lnTo>
                    <a:pt x="153" y="1070"/>
                  </a:lnTo>
                  <a:lnTo>
                    <a:pt x="152" y="1062"/>
                  </a:lnTo>
                  <a:lnTo>
                    <a:pt x="160" y="1061"/>
                  </a:lnTo>
                  <a:close/>
                  <a:moveTo>
                    <a:pt x="148" y="1016"/>
                  </a:moveTo>
                  <a:lnTo>
                    <a:pt x="151" y="1024"/>
                  </a:lnTo>
                  <a:lnTo>
                    <a:pt x="143" y="1025"/>
                  </a:lnTo>
                  <a:lnTo>
                    <a:pt x="140" y="1017"/>
                  </a:lnTo>
                  <a:lnTo>
                    <a:pt x="148" y="1016"/>
                  </a:lnTo>
                  <a:close/>
                  <a:moveTo>
                    <a:pt x="139" y="970"/>
                  </a:moveTo>
                  <a:lnTo>
                    <a:pt x="140" y="978"/>
                  </a:lnTo>
                  <a:lnTo>
                    <a:pt x="132" y="979"/>
                  </a:lnTo>
                  <a:lnTo>
                    <a:pt x="131" y="972"/>
                  </a:lnTo>
                  <a:lnTo>
                    <a:pt x="139" y="970"/>
                  </a:lnTo>
                  <a:close/>
                  <a:moveTo>
                    <a:pt x="130" y="924"/>
                  </a:moveTo>
                  <a:lnTo>
                    <a:pt x="131" y="932"/>
                  </a:lnTo>
                  <a:lnTo>
                    <a:pt x="123" y="934"/>
                  </a:lnTo>
                  <a:lnTo>
                    <a:pt x="122" y="926"/>
                  </a:lnTo>
                  <a:lnTo>
                    <a:pt x="130" y="924"/>
                  </a:lnTo>
                  <a:close/>
                  <a:moveTo>
                    <a:pt x="120" y="879"/>
                  </a:moveTo>
                  <a:lnTo>
                    <a:pt x="122" y="886"/>
                  </a:lnTo>
                  <a:lnTo>
                    <a:pt x="114" y="888"/>
                  </a:lnTo>
                  <a:lnTo>
                    <a:pt x="113" y="880"/>
                  </a:lnTo>
                  <a:lnTo>
                    <a:pt x="120" y="879"/>
                  </a:lnTo>
                  <a:close/>
                  <a:moveTo>
                    <a:pt x="111" y="833"/>
                  </a:moveTo>
                  <a:lnTo>
                    <a:pt x="114" y="841"/>
                  </a:lnTo>
                  <a:lnTo>
                    <a:pt x="106" y="842"/>
                  </a:lnTo>
                  <a:lnTo>
                    <a:pt x="103" y="834"/>
                  </a:lnTo>
                  <a:lnTo>
                    <a:pt x="111" y="833"/>
                  </a:lnTo>
                  <a:close/>
                  <a:moveTo>
                    <a:pt x="103" y="787"/>
                  </a:moveTo>
                  <a:lnTo>
                    <a:pt x="105" y="795"/>
                  </a:lnTo>
                  <a:lnTo>
                    <a:pt x="97" y="796"/>
                  </a:lnTo>
                  <a:lnTo>
                    <a:pt x="96" y="788"/>
                  </a:lnTo>
                  <a:lnTo>
                    <a:pt x="103" y="787"/>
                  </a:lnTo>
                  <a:close/>
                  <a:moveTo>
                    <a:pt x="97" y="741"/>
                  </a:moveTo>
                  <a:lnTo>
                    <a:pt x="98" y="749"/>
                  </a:lnTo>
                  <a:lnTo>
                    <a:pt x="90" y="750"/>
                  </a:lnTo>
                  <a:lnTo>
                    <a:pt x="89" y="742"/>
                  </a:lnTo>
                  <a:lnTo>
                    <a:pt x="97" y="741"/>
                  </a:lnTo>
                  <a:close/>
                  <a:moveTo>
                    <a:pt x="89" y="694"/>
                  </a:moveTo>
                  <a:lnTo>
                    <a:pt x="90" y="702"/>
                  </a:lnTo>
                  <a:lnTo>
                    <a:pt x="83" y="703"/>
                  </a:lnTo>
                  <a:lnTo>
                    <a:pt x="81" y="695"/>
                  </a:lnTo>
                  <a:lnTo>
                    <a:pt x="89" y="694"/>
                  </a:lnTo>
                  <a:close/>
                  <a:moveTo>
                    <a:pt x="83" y="648"/>
                  </a:moveTo>
                  <a:lnTo>
                    <a:pt x="84" y="656"/>
                  </a:lnTo>
                  <a:lnTo>
                    <a:pt x="76" y="657"/>
                  </a:lnTo>
                  <a:lnTo>
                    <a:pt x="75" y="649"/>
                  </a:lnTo>
                  <a:lnTo>
                    <a:pt x="83" y="648"/>
                  </a:lnTo>
                  <a:close/>
                  <a:moveTo>
                    <a:pt x="76" y="602"/>
                  </a:moveTo>
                  <a:lnTo>
                    <a:pt x="77" y="610"/>
                  </a:lnTo>
                  <a:lnTo>
                    <a:pt x="69" y="612"/>
                  </a:lnTo>
                  <a:lnTo>
                    <a:pt x="68" y="604"/>
                  </a:lnTo>
                  <a:lnTo>
                    <a:pt x="76" y="602"/>
                  </a:lnTo>
                  <a:close/>
                  <a:moveTo>
                    <a:pt x="69" y="557"/>
                  </a:moveTo>
                  <a:lnTo>
                    <a:pt x="71" y="564"/>
                  </a:lnTo>
                  <a:lnTo>
                    <a:pt x="63" y="566"/>
                  </a:lnTo>
                  <a:lnTo>
                    <a:pt x="62" y="558"/>
                  </a:lnTo>
                  <a:lnTo>
                    <a:pt x="69" y="557"/>
                  </a:lnTo>
                  <a:close/>
                  <a:moveTo>
                    <a:pt x="64" y="509"/>
                  </a:moveTo>
                  <a:lnTo>
                    <a:pt x="64" y="517"/>
                  </a:lnTo>
                  <a:lnTo>
                    <a:pt x="56" y="519"/>
                  </a:lnTo>
                  <a:lnTo>
                    <a:pt x="56" y="511"/>
                  </a:lnTo>
                  <a:lnTo>
                    <a:pt x="64" y="509"/>
                  </a:lnTo>
                  <a:close/>
                  <a:moveTo>
                    <a:pt x="58" y="464"/>
                  </a:moveTo>
                  <a:lnTo>
                    <a:pt x="59" y="471"/>
                  </a:lnTo>
                  <a:lnTo>
                    <a:pt x="51" y="473"/>
                  </a:lnTo>
                  <a:lnTo>
                    <a:pt x="50" y="465"/>
                  </a:lnTo>
                  <a:lnTo>
                    <a:pt x="58" y="464"/>
                  </a:lnTo>
                  <a:close/>
                  <a:moveTo>
                    <a:pt x="52" y="418"/>
                  </a:moveTo>
                  <a:lnTo>
                    <a:pt x="54" y="424"/>
                  </a:lnTo>
                  <a:lnTo>
                    <a:pt x="46" y="426"/>
                  </a:lnTo>
                  <a:lnTo>
                    <a:pt x="45" y="419"/>
                  </a:lnTo>
                  <a:lnTo>
                    <a:pt x="52" y="418"/>
                  </a:lnTo>
                  <a:close/>
                  <a:moveTo>
                    <a:pt x="47" y="371"/>
                  </a:moveTo>
                  <a:lnTo>
                    <a:pt x="48" y="378"/>
                  </a:lnTo>
                  <a:lnTo>
                    <a:pt x="41" y="380"/>
                  </a:lnTo>
                  <a:lnTo>
                    <a:pt x="39" y="372"/>
                  </a:lnTo>
                  <a:lnTo>
                    <a:pt x="47" y="371"/>
                  </a:lnTo>
                  <a:close/>
                  <a:moveTo>
                    <a:pt x="42" y="325"/>
                  </a:moveTo>
                  <a:lnTo>
                    <a:pt x="43" y="333"/>
                  </a:lnTo>
                  <a:lnTo>
                    <a:pt x="35" y="334"/>
                  </a:lnTo>
                  <a:lnTo>
                    <a:pt x="34" y="326"/>
                  </a:lnTo>
                  <a:lnTo>
                    <a:pt x="42" y="325"/>
                  </a:lnTo>
                  <a:close/>
                  <a:moveTo>
                    <a:pt x="29" y="279"/>
                  </a:moveTo>
                  <a:lnTo>
                    <a:pt x="37" y="279"/>
                  </a:lnTo>
                  <a:lnTo>
                    <a:pt x="38" y="287"/>
                  </a:lnTo>
                  <a:lnTo>
                    <a:pt x="30" y="287"/>
                  </a:lnTo>
                  <a:lnTo>
                    <a:pt x="29" y="279"/>
                  </a:lnTo>
                  <a:close/>
                  <a:moveTo>
                    <a:pt x="24" y="232"/>
                  </a:moveTo>
                  <a:lnTo>
                    <a:pt x="31" y="232"/>
                  </a:lnTo>
                  <a:lnTo>
                    <a:pt x="33" y="240"/>
                  </a:lnTo>
                  <a:lnTo>
                    <a:pt x="25" y="240"/>
                  </a:lnTo>
                  <a:lnTo>
                    <a:pt x="24" y="232"/>
                  </a:lnTo>
                  <a:close/>
                  <a:moveTo>
                    <a:pt x="18" y="186"/>
                  </a:moveTo>
                  <a:lnTo>
                    <a:pt x="26" y="186"/>
                  </a:lnTo>
                  <a:lnTo>
                    <a:pt x="28" y="194"/>
                  </a:lnTo>
                  <a:lnTo>
                    <a:pt x="20" y="194"/>
                  </a:lnTo>
                  <a:lnTo>
                    <a:pt x="18" y="186"/>
                  </a:lnTo>
                  <a:close/>
                  <a:moveTo>
                    <a:pt x="14" y="139"/>
                  </a:moveTo>
                  <a:lnTo>
                    <a:pt x="22" y="139"/>
                  </a:lnTo>
                  <a:lnTo>
                    <a:pt x="22" y="147"/>
                  </a:lnTo>
                  <a:lnTo>
                    <a:pt x="14" y="147"/>
                  </a:lnTo>
                  <a:lnTo>
                    <a:pt x="14" y="139"/>
                  </a:lnTo>
                  <a:close/>
                  <a:moveTo>
                    <a:pt x="9" y="93"/>
                  </a:moveTo>
                  <a:lnTo>
                    <a:pt x="17" y="93"/>
                  </a:lnTo>
                  <a:lnTo>
                    <a:pt x="18" y="101"/>
                  </a:lnTo>
                  <a:lnTo>
                    <a:pt x="11" y="101"/>
                  </a:lnTo>
                  <a:lnTo>
                    <a:pt x="9" y="93"/>
                  </a:lnTo>
                  <a:close/>
                  <a:moveTo>
                    <a:pt x="5" y="47"/>
                  </a:moveTo>
                  <a:lnTo>
                    <a:pt x="13" y="47"/>
                  </a:lnTo>
                  <a:lnTo>
                    <a:pt x="13" y="54"/>
                  </a:lnTo>
                  <a:lnTo>
                    <a:pt x="5" y="54"/>
                  </a:lnTo>
                  <a:lnTo>
                    <a:pt x="5" y="47"/>
                  </a:lnTo>
                  <a:close/>
                  <a:moveTo>
                    <a:pt x="0" y="0"/>
                  </a:moveTo>
                  <a:lnTo>
                    <a:pt x="8" y="0"/>
                  </a:lnTo>
                  <a:lnTo>
                    <a:pt x="9" y="8"/>
                  </a:lnTo>
                  <a:lnTo>
                    <a:pt x="1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DBD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Freeform 252">
              <a:extLst>
                <a:ext uri="{FF2B5EF4-FFF2-40B4-BE49-F238E27FC236}">
                  <a16:creationId xmlns="" xmlns:a16="http://schemas.microsoft.com/office/drawing/2014/main" id="{E27DA7FA-1937-4163-A948-8A19BF1259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99125" y="4487869"/>
              <a:ext cx="2610210" cy="275394"/>
            </a:xfrm>
            <a:custGeom>
              <a:avLst/>
              <a:gdLst>
                <a:gd name="T0" fmla="*/ 1233 w 2379"/>
                <a:gd name="T1" fmla="*/ 244 h 251"/>
                <a:gd name="T2" fmla="*/ 1186 w 2379"/>
                <a:gd name="T3" fmla="*/ 244 h 251"/>
                <a:gd name="T4" fmla="*/ 1140 w 2379"/>
                <a:gd name="T5" fmla="*/ 244 h 251"/>
                <a:gd name="T6" fmla="*/ 1280 w 2379"/>
                <a:gd name="T7" fmla="*/ 242 h 251"/>
                <a:gd name="T8" fmla="*/ 1093 w 2379"/>
                <a:gd name="T9" fmla="*/ 242 h 251"/>
                <a:gd name="T10" fmla="*/ 1326 w 2379"/>
                <a:gd name="T11" fmla="*/ 240 h 251"/>
                <a:gd name="T12" fmla="*/ 1046 w 2379"/>
                <a:gd name="T13" fmla="*/ 238 h 251"/>
                <a:gd name="T14" fmla="*/ 1373 w 2379"/>
                <a:gd name="T15" fmla="*/ 236 h 251"/>
                <a:gd name="T16" fmla="*/ 1000 w 2379"/>
                <a:gd name="T17" fmla="*/ 236 h 251"/>
                <a:gd name="T18" fmla="*/ 953 w 2379"/>
                <a:gd name="T19" fmla="*/ 232 h 251"/>
                <a:gd name="T20" fmla="*/ 1427 w 2379"/>
                <a:gd name="T21" fmla="*/ 231 h 251"/>
                <a:gd name="T22" fmla="*/ 1466 w 2379"/>
                <a:gd name="T23" fmla="*/ 227 h 251"/>
                <a:gd name="T24" fmla="*/ 907 w 2379"/>
                <a:gd name="T25" fmla="*/ 233 h 251"/>
                <a:gd name="T26" fmla="*/ 860 w 2379"/>
                <a:gd name="T27" fmla="*/ 228 h 251"/>
                <a:gd name="T28" fmla="*/ 1512 w 2379"/>
                <a:gd name="T29" fmla="*/ 220 h 251"/>
                <a:gd name="T30" fmla="*/ 822 w 2379"/>
                <a:gd name="T31" fmla="*/ 223 h 251"/>
                <a:gd name="T32" fmla="*/ 1567 w 2379"/>
                <a:gd name="T33" fmla="*/ 220 h 251"/>
                <a:gd name="T34" fmla="*/ 777 w 2379"/>
                <a:gd name="T35" fmla="*/ 207 h 251"/>
                <a:gd name="T36" fmla="*/ 1613 w 2379"/>
                <a:gd name="T37" fmla="*/ 212 h 251"/>
                <a:gd name="T38" fmla="*/ 1611 w 2379"/>
                <a:gd name="T39" fmla="*/ 204 h 251"/>
                <a:gd name="T40" fmla="*/ 724 w 2379"/>
                <a:gd name="T41" fmla="*/ 196 h 251"/>
                <a:gd name="T42" fmla="*/ 1657 w 2379"/>
                <a:gd name="T43" fmla="*/ 195 h 251"/>
                <a:gd name="T44" fmla="*/ 678 w 2379"/>
                <a:gd name="T45" fmla="*/ 189 h 251"/>
                <a:gd name="T46" fmla="*/ 1703 w 2379"/>
                <a:gd name="T47" fmla="*/ 186 h 251"/>
                <a:gd name="T48" fmla="*/ 632 w 2379"/>
                <a:gd name="T49" fmla="*/ 179 h 251"/>
                <a:gd name="T50" fmla="*/ 1742 w 2379"/>
                <a:gd name="T51" fmla="*/ 186 h 251"/>
                <a:gd name="T52" fmla="*/ 593 w 2379"/>
                <a:gd name="T53" fmla="*/ 178 h 251"/>
                <a:gd name="T54" fmla="*/ 1787 w 2379"/>
                <a:gd name="T55" fmla="*/ 176 h 251"/>
                <a:gd name="T56" fmla="*/ 547 w 2379"/>
                <a:gd name="T57" fmla="*/ 169 h 251"/>
                <a:gd name="T58" fmla="*/ 1833 w 2379"/>
                <a:gd name="T59" fmla="*/ 165 h 251"/>
                <a:gd name="T60" fmla="*/ 501 w 2379"/>
                <a:gd name="T61" fmla="*/ 157 h 251"/>
                <a:gd name="T62" fmla="*/ 1878 w 2379"/>
                <a:gd name="T63" fmla="*/ 155 h 251"/>
                <a:gd name="T64" fmla="*/ 457 w 2379"/>
                <a:gd name="T65" fmla="*/ 147 h 251"/>
                <a:gd name="T66" fmla="*/ 1923 w 2379"/>
                <a:gd name="T67" fmla="*/ 143 h 251"/>
                <a:gd name="T68" fmla="*/ 411 w 2379"/>
                <a:gd name="T69" fmla="*/ 135 h 251"/>
                <a:gd name="T70" fmla="*/ 1974 w 2379"/>
                <a:gd name="T71" fmla="*/ 130 h 251"/>
                <a:gd name="T72" fmla="*/ 360 w 2379"/>
                <a:gd name="T73" fmla="*/ 114 h 251"/>
                <a:gd name="T74" fmla="*/ 359 w 2379"/>
                <a:gd name="T75" fmla="*/ 122 h 251"/>
                <a:gd name="T76" fmla="*/ 2012 w 2379"/>
                <a:gd name="T77" fmla="*/ 110 h 251"/>
                <a:gd name="T78" fmla="*/ 313 w 2379"/>
                <a:gd name="T79" fmla="*/ 110 h 251"/>
                <a:gd name="T80" fmla="*/ 2056 w 2379"/>
                <a:gd name="T81" fmla="*/ 98 h 251"/>
                <a:gd name="T82" fmla="*/ 268 w 2379"/>
                <a:gd name="T83" fmla="*/ 97 h 251"/>
                <a:gd name="T84" fmla="*/ 2102 w 2379"/>
                <a:gd name="T85" fmla="*/ 85 h 251"/>
                <a:gd name="T86" fmla="*/ 224 w 2379"/>
                <a:gd name="T87" fmla="*/ 85 h 251"/>
                <a:gd name="T88" fmla="*/ 2147 w 2379"/>
                <a:gd name="T89" fmla="*/ 72 h 251"/>
                <a:gd name="T90" fmla="*/ 178 w 2379"/>
                <a:gd name="T91" fmla="*/ 72 h 251"/>
                <a:gd name="T92" fmla="*/ 2191 w 2379"/>
                <a:gd name="T93" fmla="*/ 58 h 251"/>
                <a:gd name="T94" fmla="*/ 133 w 2379"/>
                <a:gd name="T95" fmla="*/ 59 h 251"/>
                <a:gd name="T96" fmla="*/ 2236 w 2379"/>
                <a:gd name="T97" fmla="*/ 45 h 251"/>
                <a:gd name="T98" fmla="*/ 89 w 2379"/>
                <a:gd name="T99" fmla="*/ 46 h 251"/>
                <a:gd name="T100" fmla="*/ 2280 w 2379"/>
                <a:gd name="T101" fmla="*/ 30 h 251"/>
                <a:gd name="T102" fmla="*/ 44 w 2379"/>
                <a:gd name="T103" fmla="*/ 33 h 251"/>
                <a:gd name="T104" fmla="*/ 2325 w 2379"/>
                <a:gd name="T105" fmla="*/ 17 h 251"/>
                <a:gd name="T106" fmla="*/ 0 w 2379"/>
                <a:gd name="T107" fmla="*/ 20 h 251"/>
                <a:gd name="T108" fmla="*/ 2369 w 2379"/>
                <a:gd name="T109" fmla="*/ 3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379" h="251">
                  <a:moveTo>
                    <a:pt x="1233" y="244"/>
                  </a:moveTo>
                  <a:lnTo>
                    <a:pt x="1241" y="244"/>
                  </a:lnTo>
                  <a:lnTo>
                    <a:pt x="1241" y="251"/>
                  </a:lnTo>
                  <a:lnTo>
                    <a:pt x="1233" y="251"/>
                  </a:lnTo>
                  <a:lnTo>
                    <a:pt x="1233" y="244"/>
                  </a:lnTo>
                  <a:close/>
                  <a:moveTo>
                    <a:pt x="1186" y="244"/>
                  </a:moveTo>
                  <a:lnTo>
                    <a:pt x="1194" y="244"/>
                  </a:lnTo>
                  <a:lnTo>
                    <a:pt x="1194" y="251"/>
                  </a:lnTo>
                  <a:lnTo>
                    <a:pt x="1186" y="251"/>
                  </a:lnTo>
                  <a:lnTo>
                    <a:pt x="1186" y="244"/>
                  </a:lnTo>
                  <a:close/>
                  <a:moveTo>
                    <a:pt x="1140" y="244"/>
                  </a:moveTo>
                  <a:lnTo>
                    <a:pt x="1148" y="244"/>
                  </a:lnTo>
                  <a:lnTo>
                    <a:pt x="1148" y="251"/>
                  </a:lnTo>
                  <a:lnTo>
                    <a:pt x="1140" y="251"/>
                  </a:lnTo>
                  <a:lnTo>
                    <a:pt x="1140" y="244"/>
                  </a:lnTo>
                  <a:close/>
                  <a:moveTo>
                    <a:pt x="1280" y="242"/>
                  </a:moveTo>
                  <a:lnTo>
                    <a:pt x="1287" y="242"/>
                  </a:lnTo>
                  <a:lnTo>
                    <a:pt x="1287" y="250"/>
                  </a:lnTo>
                  <a:lnTo>
                    <a:pt x="1280" y="250"/>
                  </a:lnTo>
                  <a:lnTo>
                    <a:pt x="1280" y="242"/>
                  </a:lnTo>
                  <a:close/>
                  <a:moveTo>
                    <a:pt x="1093" y="242"/>
                  </a:moveTo>
                  <a:lnTo>
                    <a:pt x="1101" y="242"/>
                  </a:lnTo>
                  <a:lnTo>
                    <a:pt x="1101" y="250"/>
                  </a:lnTo>
                  <a:lnTo>
                    <a:pt x="1093" y="250"/>
                  </a:lnTo>
                  <a:lnTo>
                    <a:pt x="1093" y="242"/>
                  </a:lnTo>
                  <a:close/>
                  <a:moveTo>
                    <a:pt x="1326" y="240"/>
                  </a:moveTo>
                  <a:lnTo>
                    <a:pt x="1334" y="240"/>
                  </a:lnTo>
                  <a:lnTo>
                    <a:pt x="1334" y="248"/>
                  </a:lnTo>
                  <a:lnTo>
                    <a:pt x="1326" y="248"/>
                  </a:lnTo>
                  <a:lnTo>
                    <a:pt x="1326" y="240"/>
                  </a:lnTo>
                  <a:close/>
                  <a:moveTo>
                    <a:pt x="1046" y="238"/>
                  </a:moveTo>
                  <a:lnTo>
                    <a:pt x="1054" y="240"/>
                  </a:lnTo>
                  <a:lnTo>
                    <a:pt x="1054" y="248"/>
                  </a:lnTo>
                  <a:lnTo>
                    <a:pt x="1046" y="246"/>
                  </a:lnTo>
                  <a:lnTo>
                    <a:pt x="1046" y="238"/>
                  </a:lnTo>
                  <a:close/>
                  <a:moveTo>
                    <a:pt x="1373" y="236"/>
                  </a:moveTo>
                  <a:lnTo>
                    <a:pt x="1381" y="236"/>
                  </a:lnTo>
                  <a:lnTo>
                    <a:pt x="1381" y="244"/>
                  </a:lnTo>
                  <a:lnTo>
                    <a:pt x="1373" y="244"/>
                  </a:lnTo>
                  <a:lnTo>
                    <a:pt x="1373" y="236"/>
                  </a:lnTo>
                  <a:close/>
                  <a:moveTo>
                    <a:pt x="1000" y="236"/>
                  </a:moveTo>
                  <a:lnTo>
                    <a:pt x="1008" y="236"/>
                  </a:lnTo>
                  <a:lnTo>
                    <a:pt x="1008" y="244"/>
                  </a:lnTo>
                  <a:lnTo>
                    <a:pt x="1000" y="244"/>
                  </a:lnTo>
                  <a:lnTo>
                    <a:pt x="1000" y="236"/>
                  </a:lnTo>
                  <a:close/>
                  <a:moveTo>
                    <a:pt x="953" y="232"/>
                  </a:moveTo>
                  <a:lnTo>
                    <a:pt x="961" y="232"/>
                  </a:lnTo>
                  <a:lnTo>
                    <a:pt x="961" y="240"/>
                  </a:lnTo>
                  <a:lnTo>
                    <a:pt x="953" y="240"/>
                  </a:lnTo>
                  <a:lnTo>
                    <a:pt x="953" y="232"/>
                  </a:lnTo>
                  <a:close/>
                  <a:moveTo>
                    <a:pt x="1427" y="231"/>
                  </a:moveTo>
                  <a:lnTo>
                    <a:pt x="1427" y="238"/>
                  </a:lnTo>
                  <a:lnTo>
                    <a:pt x="1419" y="240"/>
                  </a:lnTo>
                  <a:lnTo>
                    <a:pt x="1419" y="232"/>
                  </a:lnTo>
                  <a:lnTo>
                    <a:pt x="1427" y="231"/>
                  </a:lnTo>
                  <a:close/>
                  <a:moveTo>
                    <a:pt x="1471" y="225"/>
                  </a:moveTo>
                  <a:lnTo>
                    <a:pt x="1473" y="225"/>
                  </a:lnTo>
                  <a:lnTo>
                    <a:pt x="1473" y="233"/>
                  </a:lnTo>
                  <a:lnTo>
                    <a:pt x="1466" y="234"/>
                  </a:lnTo>
                  <a:lnTo>
                    <a:pt x="1466" y="227"/>
                  </a:lnTo>
                  <a:lnTo>
                    <a:pt x="1471" y="225"/>
                  </a:lnTo>
                  <a:close/>
                  <a:moveTo>
                    <a:pt x="907" y="225"/>
                  </a:moveTo>
                  <a:lnTo>
                    <a:pt x="915" y="227"/>
                  </a:lnTo>
                  <a:lnTo>
                    <a:pt x="915" y="234"/>
                  </a:lnTo>
                  <a:lnTo>
                    <a:pt x="907" y="233"/>
                  </a:lnTo>
                  <a:lnTo>
                    <a:pt x="907" y="225"/>
                  </a:lnTo>
                  <a:close/>
                  <a:moveTo>
                    <a:pt x="861" y="220"/>
                  </a:moveTo>
                  <a:lnTo>
                    <a:pt x="869" y="221"/>
                  </a:lnTo>
                  <a:lnTo>
                    <a:pt x="868" y="229"/>
                  </a:lnTo>
                  <a:lnTo>
                    <a:pt x="860" y="228"/>
                  </a:lnTo>
                  <a:lnTo>
                    <a:pt x="861" y="220"/>
                  </a:lnTo>
                  <a:close/>
                  <a:moveTo>
                    <a:pt x="1520" y="219"/>
                  </a:moveTo>
                  <a:lnTo>
                    <a:pt x="1520" y="227"/>
                  </a:lnTo>
                  <a:lnTo>
                    <a:pt x="1512" y="228"/>
                  </a:lnTo>
                  <a:lnTo>
                    <a:pt x="1512" y="220"/>
                  </a:lnTo>
                  <a:lnTo>
                    <a:pt x="1520" y="219"/>
                  </a:lnTo>
                  <a:close/>
                  <a:moveTo>
                    <a:pt x="815" y="213"/>
                  </a:moveTo>
                  <a:lnTo>
                    <a:pt x="821" y="213"/>
                  </a:lnTo>
                  <a:lnTo>
                    <a:pt x="823" y="215"/>
                  </a:lnTo>
                  <a:lnTo>
                    <a:pt x="822" y="223"/>
                  </a:lnTo>
                  <a:lnTo>
                    <a:pt x="819" y="221"/>
                  </a:lnTo>
                  <a:lnTo>
                    <a:pt x="814" y="221"/>
                  </a:lnTo>
                  <a:lnTo>
                    <a:pt x="815" y="213"/>
                  </a:lnTo>
                  <a:close/>
                  <a:moveTo>
                    <a:pt x="1566" y="212"/>
                  </a:moveTo>
                  <a:lnTo>
                    <a:pt x="1567" y="220"/>
                  </a:lnTo>
                  <a:lnTo>
                    <a:pt x="1559" y="221"/>
                  </a:lnTo>
                  <a:lnTo>
                    <a:pt x="1558" y="213"/>
                  </a:lnTo>
                  <a:lnTo>
                    <a:pt x="1566" y="212"/>
                  </a:lnTo>
                  <a:close/>
                  <a:moveTo>
                    <a:pt x="770" y="206"/>
                  </a:moveTo>
                  <a:lnTo>
                    <a:pt x="777" y="207"/>
                  </a:lnTo>
                  <a:lnTo>
                    <a:pt x="776" y="215"/>
                  </a:lnTo>
                  <a:lnTo>
                    <a:pt x="768" y="213"/>
                  </a:lnTo>
                  <a:lnTo>
                    <a:pt x="770" y="206"/>
                  </a:lnTo>
                  <a:close/>
                  <a:moveTo>
                    <a:pt x="1611" y="204"/>
                  </a:moveTo>
                  <a:lnTo>
                    <a:pt x="1613" y="212"/>
                  </a:lnTo>
                  <a:lnTo>
                    <a:pt x="1607" y="213"/>
                  </a:lnTo>
                  <a:lnTo>
                    <a:pt x="1605" y="213"/>
                  </a:lnTo>
                  <a:lnTo>
                    <a:pt x="1604" y="206"/>
                  </a:lnTo>
                  <a:lnTo>
                    <a:pt x="1606" y="206"/>
                  </a:lnTo>
                  <a:lnTo>
                    <a:pt x="1611" y="204"/>
                  </a:lnTo>
                  <a:close/>
                  <a:moveTo>
                    <a:pt x="724" y="196"/>
                  </a:moveTo>
                  <a:lnTo>
                    <a:pt x="732" y="199"/>
                  </a:lnTo>
                  <a:lnTo>
                    <a:pt x="730" y="207"/>
                  </a:lnTo>
                  <a:lnTo>
                    <a:pt x="723" y="204"/>
                  </a:lnTo>
                  <a:lnTo>
                    <a:pt x="724" y="196"/>
                  </a:lnTo>
                  <a:close/>
                  <a:moveTo>
                    <a:pt x="1657" y="195"/>
                  </a:moveTo>
                  <a:lnTo>
                    <a:pt x="1659" y="203"/>
                  </a:lnTo>
                  <a:lnTo>
                    <a:pt x="1651" y="206"/>
                  </a:lnTo>
                  <a:lnTo>
                    <a:pt x="1649" y="198"/>
                  </a:lnTo>
                  <a:lnTo>
                    <a:pt x="1657" y="195"/>
                  </a:lnTo>
                  <a:close/>
                  <a:moveTo>
                    <a:pt x="678" y="189"/>
                  </a:moveTo>
                  <a:lnTo>
                    <a:pt x="686" y="190"/>
                  </a:lnTo>
                  <a:lnTo>
                    <a:pt x="685" y="198"/>
                  </a:lnTo>
                  <a:lnTo>
                    <a:pt x="677" y="196"/>
                  </a:lnTo>
                  <a:lnTo>
                    <a:pt x="678" y="189"/>
                  </a:lnTo>
                  <a:close/>
                  <a:moveTo>
                    <a:pt x="1703" y="186"/>
                  </a:moveTo>
                  <a:lnTo>
                    <a:pt x="1704" y="194"/>
                  </a:lnTo>
                  <a:lnTo>
                    <a:pt x="1696" y="196"/>
                  </a:lnTo>
                  <a:lnTo>
                    <a:pt x="1695" y="189"/>
                  </a:lnTo>
                  <a:lnTo>
                    <a:pt x="1703" y="186"/>
                  </a:lnTo>
                  <a:close/>
                  <a:moveTo>
                    <a:pt x="632" y="179"/>
                  </a:moveTo>
                  <a:lnTo>
                    <a:pt x="640" y="181"/>
                  </a:lnTo>
                  <a:lnTo>
                    <a:pt x="639" y="189"/>
                  </a:lnTo>
                  <a:lnTo>
                    <a:pt x="631" y="187"/>
                  </a:lnTo>
                  <a:lnTo>
                    <a:pt x="632" y="179"/>
                  </a:lnTo>
                  <a:close/>
                  <a:moveTo>
                    <a:pt x="1746" y="177"/>
                  </a:moveTo>
                  <a:lnTo>
                    <a:pt x="1748" y="177"/>
                  </a:lnTo>
                  <a:lnTo>
                    <a:pt x="1749" y="185"/>
                  </a:lnTo>
                  <a:lnTo>
                    <a:pt x="1748" y="185"/>
                  </a:lnTo>
                  <a:lnTo>
                    <a:pt x="1742" y="186"/>
                  </a:lnTo>
                  <a:lnTo>
                    <a:pt x="1741" y="178"/>
                  </a:lnTo>
                  <a:lnTo>
                    <a:pt x="1746" y="177"/>
                  </a:lnTo>
                  <a:close/>
                  <a:moveTo>
                    <a:pt x="586" y="169"/>
                  </a:moveTo>
                  <a:lnTo>
                    <a:pt x="594" y="170"/>
                  </a:lnTo>
                  <a:lnTo>
                    <a:pt x="593" y="178"/>
                  </a:lnTo>
                  <a:lnTo>
                    <a:pt x="585" y="177"/>
                  </a:lnTo>
                  <a:lnTo>
                    <a:pt x="586" y="169"/>
                  </a:lnTo>
                  <a:close/>
                  <a:moveTo>
                    <a:pt x="1793" y="166"/>
                  </a:moveTo>
                  <a:lnTo>
                    <a:pt x="1795" y="174"/>
                  </a:lnTo>
                  <a:lnTo>
                    <a:pt x="1787" y="176"/>
                  </a:lnTo>
                  <a:lnTo>
                    <a:pt x="1785" y="168"/>
                  </a:lnTo>
                  <a:lnTo>
                    <a:pt x="1793" y="166"/>
                  </a:lnTo>
                  <a:close/>
                  <a:moveTo>
                    <a:pt x="541" y="159"/>
                  </a:moveTo>
                  <a:lnTo>
                    <a:pt x="548" y="161"/>
                  </a:lnTo>
                  <a:lnTo>
                    <a:pt x="547" y="169"/>
                  </a:lnTo>
                  <a:lnTo>
                    <a:pt x="539" y="166"/>
                  </a:lnTo>
                  <a:lnTo>
                    <a:pt x="541" y="159"/>
                  </a:lnTo>
                  <a:close/>
                  <a:moveTo>
                    <a:pt x="1839" y="156"/>
                  </a:moveTo>
                  <a:lnTo>
                    <a:pt x="1840" y="164"/>
                  </a:lnTo>
                  <a:lnTo>
                    <a:pt x="1833" y="165"/>
                  </a:lnTo>
                  <a:lnTo>
                    <a:pt x="1831" y="157"/>
                  </a:lnTo>
                  <a:lnTo>
                    <a:pt x="1839" y="156"/>
                  </a:lnTo>
                  <a:close/>
                  <a:moveTo>
                    <a:pt x="495" y="148"/>
                  </a:moveTo>
                  <a:lnTo>
                    <a:pt x="503" y="149"/>
                  </a:lnTo>
                  <a:lnTo>
                    <a:pt x="501" y="157"/>
                  </a:lnTo>
                  <a:lnTo>
                    <a:pt x="493" y="156"/>
                  </a:lnTo>
                  <a:lnTo>
                    <a:pt x="495" y="148"/>
                  </a:lnTo>
                  <a:close/>
                  <a:moveTo>
                    <a:pt x="1884" y="144"/>
                  </a:moveTo>
                  <a:lnTo>
                    <a:pt x="1885" y="152"/>
                  </a:lnTo>
                  <a:lnTo>
                    <a:pt x="1878" y="155"/>
                  </a:lnTo>
                  <a:lnTo>
                    <a:pt x="1877" y="147"/>
                  </a:lnTo>
                  <a:lnTo>
                    <a:pt x="1884" y="144"/>
                  </a:lnTo>
                  <a:close/>
                  <a:moveTo>
                    <a:pt x="450" y="138"/>
                  </a:moveTo>
                  <a:lnTo>
                    <a:pt x="458" y="139"/>
                  </a:lnTo>
                  <a:lnTo>
                    <a:pt x="457" y="147"/>
                  </a:lnTo>
                  <a:lnTo>
                    <a:pt x="449" y="145"/>
                  </a:lnTo>
                  <a:lnTo>
                    <a:pt x="450" y="138"/>
                  </a:lnTo>
                  <a:close/>
                  <a:moveTo>
                    <a:pt x="1929" y="132"/>
                  </a:moveTo>
                  <a:lnTo>
                    <a:pt x="1931" y="140"/>
                  </a:lnTo>
                  <a:lnTo>
                    <a:pt x="1923" y="143"/>
                  </a:lnTo>
                  <a:lnTo>
                    <a:pt x="1922" y="135"/>
                  </a:lnTo>
                  <a:lnTo>
                    <a:pt x="1929" y="132"/>
                  </a:lnTo>
                  <a:close/>
                  <a:moveTo>
                    <a:pt x="404" y="126"/>
                  </a:moveTo>
                  <a:lnTo>
                    <a:pt x="412" y="127"/>
                  </a:lnTo>
                  <a:lnTo>
                    <a:pt x="411" y="135"/>
                  </a:lnTo>
                  <a:lnTo>
                    <a:pt x="403" y="134"/>
                  </a:lnTo>
                  <a:lnTo>
                    <a:pt x="404" y="126"/>
                  </a:lnTo>
                  <a:close/>
                  <a:moveTo>
                    <a:pt x="1974" y="121"/>
                  </a:moveTo>
                  <a:lnTo>
                    <a:pt x="1975" y="128"/>
                  </a:lnTo>
                  <a:lnTo>
                    <a:pt x="1974" y="130"/>
                  </a:lnTo>
                  <a:lnTo>
                    <a:pt x="1969" y="131"/>
                  </a:lnTo>
                  <a:lnTo>
                    <a:pt x="1967" y="123"/>
                  </a:lnTo>
                  <a:lnTo>
                    <a:pt x="1973" y="122"/>
                  </a:lnTo>
                  <a:lnTo>
                    <a:pt x="1974" y="121"/>
                  </a:lnTo>
                  <a:close/>
                  <a:moveTo>
                    <a:pt x="360" y="114"/>
                  </a:moveTo>
                  <a:lnTo>
                    <a:pt x="366" y="115"/>
                  </a:lnTo>
                  <a:lnTo>
                    <a:pt x="368" y="115"/>
                  </a:lnTo>
                  <a:lnTo>
                    <a:pt x="366" y="123"/>
                  </a:lnTo>
                  <a:lnTo>
                    <a:pt x="365" y="123"/>
                  </a:lnTo>
                  <a:lnTo>
                    <a:pt x="359" y="122"/>
                  </a:lnTo>
                  <a:lnTo>
                    <a:pt x="360" y="114"/>
                  </a:lnTo>
                  <a:close/>
                  <a:moveTo>
                    <a:pt x="2020" y="109"/>
                  </a:moveTo>
                  <a:lnTo>
                    <a:pt x="2021" y="117"/>
                  </a:lnTo>
                  <a:lnTo>
                    <a:pt x="2013" y="118"/>
                  </a:lnTo>
                  <a:lnTo>
                    <a:pt x="2012" y="110"/>
                  </a:lnTo>
                  <a:lnTo>
                    <a:pt x="2020" y="109"/>
                  </a:lnTo>
                  <a:close/>
                  <a:moveTo>
                    <a:pt x="314" y="102"/>
                  </a:moveTo>
                  <a:lnTo>
                    <a:pt x="322" y="104"/>
                  </a:lnTo>
                  <a:lnTo>
                    <a:pt x="321" y="111"/>
                  </a:lnTo>
                  <a:lnTo>
                    <a:pt x="313" y="110"/>
                  </a:lnTo>
                  <a:lnTo>
                    <a:pt x="314" y="102"/>
                  </a:lnTo>
                  <a:close/>
                  <a:moveTo>
                    <a:pt x="2064" y="96"/>
                  </a:moveTo>
                  <a:lnTo>
                    <a:pt x="2066" y="104"/>
                  </a:lnTo>
                  <a:lnTo>
                    <a:pt x="2058" y="106"/>
                  </a:lnTo>
                  <a:lnTo>
                    <a:pt x="2056" y="98"/>
                  </a:lnTo>
                  <a:lnTo>
                    <a:pt x="2064" y="96"/>
                  </a:lnTo>
                  <a:close/>
                  <a:moveTo>
                    <a:pt x="270" y="89"/>
                  </a:moveTo>
                  <a:lnTo>
                    <a:pt x="277" y="92"/>
                  </a:lnTo>
                  <a:lnTo>
                    <a:pt x="276" y="100"/>
                  </a:lnTo>
                  <a:lnTo>
                    <a:pt x="268" y="97"/>
                  </a:lnTo>
                  <a:lnTo>
                    <a:pt x="270" y="89"/>
                  </a:lnTo>
                  <a:close/>
                  <a:moveTo>
                    <a:pt x="2109" y="83"/>
                  </a:moveTo>
                  <a:lnTo>
                    <a:pt x="2110" y="90"/>
                  </a:lnTo>
                  <a:lnTo>
                    <a:pt x="2104" y="93"/>
                  </a:lnTo>
                  <a:lnTo>
                    <a:pt x="2102" y="85"/>
                  </a:lnTo>
                  <a:lnTo>
                    <a:pt x="2109" y="83"/>
                  </a:lnTo>
                  <a:close/>
                  <a:moveTo>
                    <a:pt x="225" y="77"/>
                  </a:moveTo>
                  <a:lnTo>
                    <a:pt x="232" y="79"/>
                  </a:lnTo>
                  <a:lnTo>
                    <a:pt x="230" y="87"/>
                  </a:lnTo>
                  <a:lnTo>
                    <a:pt x="224" y="85"/>
                  </a:lnTo>
                  <a:lnTo>
                    <a:pt x="225" y="77"/>
                  </a:lnTo>
                  <a:close/>
                  <a:moveTo>
                    <a:pt x="2153" y="69"/>
                  </a:moveTo>
                  <a:lnTo>
                    <a:pt x="2155" y="77"/>
                  </a:lnTo>
                  <a:lnTo>
                    <a:pt x="2148" y="80"/>
                  </a:lnTo>
                  <a:lnTo>
                    <a:pt x="2147" y="72"/>
                  </a:lnTo>
                  <a:lnTo>
                    <a:pt x="2153" y="69"/>
                  </a:lnTo>
                  <a:close/>
                  <a:moveTo>
                    <a:pt x="179" y="64"/>
                  </a:moveTo>
                  <a:lnTo>
                    <a:pt x="187" y="67"/>
                  </a:lnTo>
                  <a:lnTo>
                    <a:pt x="186" y="75"/>
                  </a:lnTo>
                  <a:lnTo>
                    <a:pt x="178" y="72"/>
                  </a:lnTo>
                  <a:lnTo>
                    <a:pt x="179" y="64"/>
                  </a:lnTo>
                  <a:close/>
                  <a:moveTo>
                    <a:pt x="2199" y="56"/>
                  </a:moveTo>
                  <a:lnTo>
                    <a:pt x="2200" y="64"/>
                  </a:lnTo>
                  <a:lnTo>
                    <a:pt x="2193" y="66"/>
                  </a:lnTo>
                  <a:lnTo>
                    <a:pt x="2191" y="58"/>
                  </a:lnTo>
                  <a:lnTo>
                    <a:pt x="2199" y="56"/>
                  </a:lnTo>
                  <a:close/>
                  <a:moveTo>
                    <a:pt x="135" y="51"/>
                  </a:moveTo>
                  <a:lnTo>
                    <a:pt x="143" y="54"/>
                  </a:lnTo>
                  <a:lnTo>
                    <a:pt x="141" y="62"/>
                  </a:lnTo>
                  <a:lnTo>
                    <a:pt x="133" y="59"/>
                  </a:lnTo>
                  <a:lnTo>
                    <a:pt x="135" y="51"/>
                  </a:lnTo>
                  <a:close/>
                  <a:moveTo>
                    <a:pt x="2244" y="42"/>
                  </a:moveTo>
                  <a:lnTo>
                    <a:pt x="2245" y="50"/>
                  </a:lnTo>
                  <a:lnTo>
                    <a:pt x="2237" y="52"/>
                  </a:lnTo>
                  <a:lnTo>
                    <a:pt x="2236" y="45"/>
                  </a:lnTo>
                  <a:lnTo>
                    <a:pt x="2244" y="42"/>
                  </a:lnTo>
                  <a:close/>
                  <a:moveTo>
                    <a:pt x="90" y="38"/>
                  </a:moveTo>
                  <a:lnTo>
                    <a:pt x="98" y="41"/>
                  </a:lnTo>
                  <a:lnTo>
                    <a:pt x="97" y="49"/>
                  </a:lnTo>
                  <a:lnTo>
                    <a:pt x="89" y="46"/>
                  </a:lnTo>
                  <a:lnTo>
                    <a:pt x="90" y="38"/>
                  </a:lnTo>
                  <a:close/>
                  <a:moveTo>
                    <a:pt x="2288" y="29"/>
                  </a:moveTo>
                  <a:lnTo>
                    <a:pt x="2289" y="37"/>
                  </a:lnTo>
                  <a:lnTo>
                    <a:pt x="2282" y="38"/>
                  </a:lnTo>
                  <a:lnTo>
                    <a:pt x="2280" y="30"/>
                  </a:lnTo>
                  <a:lnTo>
                    <a:pt x="2288" y="29"/>
                  </a:lnTo>
                  <a:close/>
                  <a:moveTo>
                    <a:pt x="46" y="25"/>
                  </a:moveTo>
                  <a:lnTo>
                    <a:pt x="52" y="28"/>
                  </a:lnTo>
                  <a:lnTo>
                    <a:pt x="51" y="35"/>
                  </a:lnTo>
                  <a:lnTo>
                    <a:pt x="44" y="33"/>
                  </a:lnTo>
                  <a:lnTo>
                    <a:pt x="46" y="25"/>
                  </a:lnTo>
                  <a:close/>
                  <a:moveTo>
                    <a:pt x="2333" y="15"/>
                  </a:moveTo>
                  <a:lnTo>
                    <a:pt x="2334" y="22"/>
                  </a:lnTo>
                  <a:lnTo>
                    <a:pt x="2326" y="25"/>
                  </a:lnTo>
                  <a:lnTo>
                    <a:pt x="2325" y="17"/>
                  </a:lnTo>
                  <a:lnTo>
                    <a:pt x="2333" y="15"/>
                  </a:lnTo>
                  <a:close/>
                  <a:moveTo>
                    <a:pt x="1" y="12"/>
                  </a:moveTo>
                  <a:lnTo>
                    <a:pt x="8" y="15"/>
                  </a:lnTo>
                  <a:lnTo>
                    <a:pt x="6" y="22"/>
                  </a:lnTo>
                  <a:lnTo>
                    <a:pt x="0" y="20"/>
                  </a:lnTo>
                  <a:lnTo>
                    <a:pt x="1" y="12"/>
                  </a:lnTo>
                  <a:close/>
                  <a:moveTo>
                    <a:pt x="2377" y="0"/>
                  </a:moveTo>
                  <a:lnTo>
                    <a:pt x="2379" y="8"/>
                  </a:lnTo>
                  <a:lnTo>
                    <a:pt x="2371" y="11"/>
                  </a:lnTo>
                  <a:lnTo>
                    <a:pt x="2369" y="3"/>
                  </a:lnTo>
                  <a:lnTo>
                    <a:pt x="2377" y="0"/>
                  </a:lnTo>
                  <a:close/>
                </a:path>
              </a:pathLst>
            </a:custGeom>
            <a:solidFill>
              <a:srgbClr val="DBDBD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Freeform 253">
              <a:extLst>
                <a:ext uri="{FF2B5EF4-FFF2-40B4-BE49-F238E27FC236}">
                  <a16:creationId xmlns="" xmlns:a16="http://schemas.microsoft.com/office/drawing/2014/main" id="{1866D0C9-88A8-4CFF-857D-CA9B989B4F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68560" y="2564499"/>
              <a:ext cx="2853786" cy="2853785"/>
            </a:xfrm>
            <a:custGeom>
              <a:avLst/>
              <a:gdLst>
                <a:gd name="T0" fmla="*/ 1259 w 2601"/>
                <a:gd name="T1" fmla="*/ 2600 h 2601"/>
                <a:gd name="T2" fmla="*/ 1169 w 2601"/>
                <a:gd name="T3" fmla="*/ 2582 h 2601"/>
                <a:gd name="T4" fmla="*/ 1518 w 2601"/>
                <a:gd name="T5" fmla="*/ 2570 h 2601"/>
                <a:gd name="T6" fmla="*/ 1556 w 2601"/>
                <a:gd name="T7" fmla="*/ 2563 h 2601"/>
                <a:gd name="T8" fmla="*/ 966 w 2601"/>
                <a:gd name="T9" fmla="*/ 2545 h 2601"/>
                <a:gd name="T10" fmla="*/ 1717 w 2601"/>
                <a:gd name="T11" fmla="*/ 2519 h 2601"/>
                <a:gd name="T12" fmla="*/ 1754 w 2601"/>
                <a:gd name="T13" fmla="*/ 2506 h 2601"/>
                <a:gd name="T14" fmla="*/ 767 w 2601"/>
                <a:gd name="T15" fmla="*/ 2486 h 2601"/>
                <a:gd name="T16" fmla="*/ 715 w 2601"/>
                <a:gd name="T17" fmla="*/ 2447 h 2601"/>
                <a:gd name="T18" fmla="*/ 1940 w 2601"/>
                <a:gd name="T19" fmla="*/ 2417 h 2601"/>
                <a:gd name="T20" fmla="*/ 591 w 2601"/>
                <a:gd name="T21" fmla="*/ 2375 h 2601"/>
                <a:gd name="T22" fmla="*/ 2069 w 2601"/>
                <a:gd name="T23" fmla="*/ 2332 h 2601"/>
                <a:gd name="T24" fmla="*/ 499 w 2601"/>
                <a:gd name="T25" fmla="*/ 2307 h 2601"/>
                <a:gd name="T26" fmla="*/ 2168 w 2601"/>
                <a:gd name="T27" fmla="*/ 2268 h 2601"/>
                <a:gd name="T28" fmla="*/ 383 w 2601"/>
                <a:gd name="T29" fmla="*/ 2203 h 2601"/>
                <a:gd name="T30" fmla="*/ 348 w 2601"/>
                <a:gd name="T31" fmla="*/ 2184 h 2601"/>
                <a:gd name="T32" fmla="*/ 2310 w 2601"/>
                <a:gd name="T33" fmla="*/ 2117 h 2601"/>
                <a:gd name="T34" fmla="*/ 2326 w 2601"/>
                <a:gd name="T35" fmla="*/ 2079 h 2601"/>
                <a:gd name="T36" fmla="*/ 229 w 2601"/>
                <a:gd name="T37" fmla="*/ 2014 h 2601"/>
                <a:gd name="T38" fmla="*/ 184 w 2601"/>
                <a:gd name="T39" fmla="*/ 1965 h 2601"/>
                <a:gd name="T40" fmla="*/ 2448 w 2601"/>
                <a:gd name="T41" fmla="*/ 1912 h 2601"/>
                <a:gd name="T42" fmla="*/ 2466 w 2601"/>
                <a:gd name="T43" fmla="*/ 1847 h 2601"/>
                <a:gd name="T44" fmla="*/ 2487 w 2601"/>
                <a:gd name="T45" fmla="*/ 1803 h 2601"/>
                <a:gd name="T46" fmla="*/ 89 w 2601"/>
                <a:gd name="T47" fmla="*/ 1739 h 2601"/>
                <a:gd name="T48" fmla="*/ 57 w 2601"/>
                <a:gd name="T49" fmla="*/ 1680 h 2601"/>
                <a:gd name="T50" fmla="*/ 2560 w 2601"/>
                <a:gd name="T51" fmla="*/ 1621 h 2601"/>
                <a:gd name="T52" fmla="*/ 2563 w 2601"/>
                <a:gd name="T53" fmla="*/ 1555 h 2601"/>
                <a:gd name="T54" fmla="*/ 13 w 2601"/>
                <a:gd name="T55" fmla="*/ 1477 h 2601"/>
                <a:gd name="T56" fmla="*/ 2597 w 2601"/>
                <a:gd name="T57" fmla="*/ 1402 h 2601"/>
                <a:gd name="T58" fmla="*/ 0 w 2601"/>
                <a:gd name="T59" fmla="*/ 1321 h 2601"/>
                <a:gd name="T60" fmla="*/ 1 w 2601"/>
                <a:gd name="T61" fmla="*/ 1270 h 2601"/>
                <a:gd name="T62" fmla="*/ 2583 w 2601"/>
                <a:gd name="T63" fmla="*/ 1195 h 2601"/>
                <a:gd name="T64" fmla="*/ 26 w 2601"/>
                <a:gd name="T65" fmla="*/ 1116 h 2601"/>
                <a:gd name="T66" fmla="*/ 21 w 2601"/>
                <a:gd name="T67" fmla="*/ 1075 h 2601"/>
                <a:gd name="T68" fmla="*/ 2554 w 2601"/>
                <a:gd name="T69" fmla="*/ 1004 h 2601"/>
                <a:gd name="T70" fmla="*/ 72 w 2601"/>
                <a:gd name="T71" fmla="*/ 915 h 2601"/>
                <a:gd name="T72" fmla="*/ 73 w 2601"/>
                <a:gd name="T73" fmla="*/ 875 h 2601"/>
                <a:gd name="T74" fmla="*/ 2499 w 2601"/>
                <a:gd name="T75" fmla="*/ 797 h 2601"/>
                <a:gd name="T76" fmla="*/ 2480 w 2601"/>
                <a:gd name="T77" fmla="*/ 756 h 2601"/>
                <a:gd name="T78" fmla="*/ 163 w 2601"/>
                <a:gd name="T79" fmla="*/ 672 h 2601"/>
                <a:gd name="T80" fmla="*/ 199 w 2601"/>
                <a:gd name="T81" fmla="*/ 635 h 2601"/>
                <a:gd name="T82" fmla="*/ 2371 w 2601"/>
                <a:gd name="T83" fmla="*/ 564 h 2601"/>
                <a:gd name="T84" fmla="*/ 2348 w 2601"/>
                <a:gd name="T85" fmla="*/ 532 h 2601"/>
                <a:gd name="T86" fmla="*/ 2308 w 2601"/>
                <a:gd name="T87" fmla="*/ 481 h 2601"/>
                <a:gd name="T88" fmla="*/ 347 w 2601"/>
                <a:gd name="T89" fmla="*/ 437 h 2601"/>
                <a:gd name="T90" fmla="*/ 382 w 2601"/>
                <a:gd name="T91" fmla="*/ 382 h 2601"/>
                <a:gd name="T92" fmla="*/ 2165 w 2601"/>
                <a:gd name="T93" fmla="*/ 348 h 2601"/>
                <a:gd name="T94" fmla="*/ 2124 w 2601"/>
                <a:gd name="T95" fmla="*/ 297 h 2601"/>
                <a:gd name="T96" fmla="*/ 530 w 2601"/>
                <a:gd name="T97" fmla="*/ 254 h 2601"/>
                <a:gd name="T98" fmla="*/ 1999 w 2601"/>
                <a:gd name="T99" fmla="*/ 204 h 2601"/>
                <a:gd name="T100" fmla="*/ 1954 w 2601"/>
                <a:gd name="T101" fmla="*/ 178 h 2601"/>
                <a:gd name="T102" fmla="*/ 712 w 2601"/>
                <a:gd name="T103" fmla="*/ 156 h 2601"/>
                <a:gd name="T104" fmla="*/ 764 w 2601"/>
                <a:gd name="T105" fmla="*/ 117 h 2601"/>
                <a:gd name="T106" fmla="*/ 1762 w 2601"/>
                <a:gd name="T107" fmla="*/ 98 h 2601"/>
                <a:gd name="T108" fmla="*/ 911 w 2601"/>
                <a:gd name="T109" fmla="*/ 60 h 2601"/>
                <a:gd name="T110" fmla="*/ 961 w 2601"/>
                <a:gd name="T111" fmla="*/ 46 h 2601"/>
                <a:gd name="T112" fmla="*/ 1580 w 2601"/>
                <a:gd name="T113" fmla="*/ 32 h 2601"/>
                <a:gd name="T114" fmla="*/ 1103 w 2601"/>
                <a:gd name="T115" fmla="*/ 15 h 2601"/>
                <a:gd name="T116" fmla="*/ 1154 w 2601"/>
                <a:gd name="T117" fmla="*/ 21 h 2601"/>
                <a:gd name="T118" fmla="*/ 1366 w 2601"/>
                <a:gd name="T119" fmla="*/ 2 h 2601"/>
                <a:gd name="T120" fmla="*/ 1309 w 2601"/>
                <a:gd name="T121" fmla="*/ 13 h 2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601" h="2601">
                  <a:moveTo>
                    <a:pt x="1300" y="2588"/>
                  </a:moveTo>
                  <a:lnTo>
                    <a:pt x="1313" y="2588"/>
                  </a:lnTo>
                  <a:lnTo>
                    <a:pt x="1313" y="2601"/>
                  </a:lnTo>
                  <a:lnTo>
                    <a:pt x="1300" y="2601"/>
                  </a:lnTo>
                  <a:lnTo>
                    <a:pt x="1300" y="2588"/>
                  </a:lnTo>
                  <a:close/>
                  <a:moveTo>
                    <a:pt x="1352" y="2587"/>
                  </a:moveTo>
                  <a:lnTo>
                    <a:pt x="1365" y="2587"/>
                  </a:lnTo>
                  <a:lnTo>
                    <a:pt x="1365" y="2600"/>
                  </a:lnTo>
                  <a:lnTo>
                    <a:pt x="1352" y="2600"/>
                  </a:lnTo>
                  <a:lnTo>
                    <a:pt x="1352" y="2587"/>
                  </a:lnTo>
                  <a:close/>
                  <a:moveTo>
                    <a:pt x="1259" y="2587"/>
                  </a:moveTo>
                  <a:lnTo>
                    <a:pt x="1272" y="2587"/>
                  </a:lnTo>
                  <a:lnTo>
                    <a:pt x="1272" y="2600"/>
                  </a:lnTo>
                  <a:lnTo>
                    <a:pt x="1259" y="2600"/>
                  </a:lnTo>
                  <a:lnTo>
                    <a:pt x="1259" y="2587"/>
                  </a:lnTo>
                  <a:close/>
                  <a:moveTo>
                    <a:pt x="1208" y="2584"/>
                  </a:moveTo>
                  <a:lnTo>
                    <a:pt x="1221" y="2586"/>
                  </a:lnTo>
                  <a:lnTo>
                    <a:pt x="1220" y="2599"/>
                  </a:lnTo>
                  <a:lnTo>
                    <a:pt x="1207" y="2597"/>
                  </a:lnTo>
                  <a:lnTo>
                    <a:pt x="1208" y="2584"/>
                  </a:lnTo>
                  <a:close/>
                  <a:moveTo>
                    <a:pt x="1416" y="2583"/>
                  </a:moveTo>
                  <a:lnTo>
                    <a:pt x="1418" y="2596"/>
                  </a:lnTo>
                  <a:lnTo>
                    <a:pt x="1404" y="2597"/>
                  </a:lnTo>
                  <a:lnTo>
                    <a:pt x="1403" y="2584"/>
                  </a:lnTo>
                  <a:lnTo>
                    <a:pt x="1416" y="2583"/>
                  </a:lnTo>
                  <a:close/>
                  <a:moveTo>
                    <a:pt x="1156" y="2580"/>
                  </a:moveTo>
                  <a:lnTo>
                    <a:pt x="1167" y="2582"/>
                  </a:lnTo>
                  <a:lnTo>
                    <a:pt x="1169" y="2582"/>
                  </a:lnTo>
                  <a:lnTo>
                    <a:pt x="1167" y="2595"/>
                  </a:lnTo>
                  <a:lnTo>
                    <a:pt x="1154" y="2592"/>
                  </a:lnTo>
                  <a:lnTo>
                    <a:pt x="1156" y="2580"/>
                  </a:lnTo>
                  <a:close/>
                  <a:moveTo>
                    <a:pt x="1467" y="2578"/>
                  </a:moveTo>
                  <a:lnTo>
                    <a:pt x="1469" y="2590"/>
                  </a:lnTo>
                  <a:lnTo>
                    <a:pt x="1455" y="2591"/>
                  </a:lnTo>
                  <a:lnTo>
                    <a:pt x="1454" y="2579"/>
                  </a:lnTo>
                  <a:lnTo>
                    <a:pt x="1467" y="2578"/>
                  </a:lnTo>
                  <a:close/>
                  <a:moveTo>
                    <a:pt x="1105" y="2574"/>
                  </a:moveTo>
                  <a:lnTo>
                    <a:pt x="1118" y="2575"/>
                  </a:lnTo>
                  <a:lnTo>
                    <a:pt x="1116" y="2587"/>
                  </a:lnTo>
                  <a:lnTo>
                    <a:pt x="1103" y="2586"/>
                  </a:lnTo>
                  <a:lnTo>
                    <a:pt x="1105" y="2574"/>
                  </a:lnTo>
                  <a:close/>
                  <a:moveTo>
                    <a:pt x="1518" y="2570"/>
                  </a:moveTo>
                  <a:lnTo>
                    <a:pt x="1520" y="2582"/>
                  </a:lnTo>
                  <a:lnTo>
                    <a:pt x="1507" y="2584"/>
                  </a:lnTo>
                  <a:lnTo>
                    <a:pt x="1505" y="2573"/>
                  </a:lnTo>
                  <a:lnTo>
                    <a:pt x="1518" y="2570"/>
                  </a:lnTo>
                  <a:close/>
                  <a:moveTo>
                    <a:pt x="1054" y="2565"/>
                  </a:moveTo>
                  <a:lnTo>
                    <a:pt x="1067" y="2567"/>
                  </a:lnTo>
                  <a:lnTo>
                    <a:pt x="1065" y="2579"/>
                  </a:lnTo>
                  <a:lnTo>
                    <a:pt x="1052" y="2577"/>
                  </a:lnTo>
                  <a:lnTo>
                    <a:pt x="1054" y="2565"/>
                  </a:lnTo>
                  <a:close/>
                  <a:moveTo>
                    <a:pt x="1568" y="2561"/>
                  </a:moveTo>
                  <a:lnTo>
                    <a:pt x="1571" y="2573"/>
                  </a:lnTo>
                  <a:lnTo>
                    <a:pt x="1560" y="2575"/>
                  </a:lnTo>
                  <a:lnTo>
                    <a:pt x="1558" y="2575"/>
                  </a:lnTo>
                  <a:lnTo>
                    <a:pt x="1556" y="2563"/>
                  </a:lnTo>
                  <a:lnTo>
                    <a:pt x="1560" y="2562"/>
                  </a:lnTo>
                  <a:lnTo>
                    <a:pt x="1568" y="2561"/>
                  </a:lnTo>
                  <a:close/>
                  <a:moveTo>
                    <a:pt x="1004" y="2554"/>
                  </a:moveTo>
                  <a:lnTo>
                    <a:pt x="1017" y="2557"/>
                  </a:lnTo>
                  <a:lnTo>
                    <a:pt x="1014" y="2569"/>
                  </a:lnTo>
                  <a:lnTo>
                    <a:pt x="1001" y="2566"/>
                  </a:lnTo>
                  <a:lnTo>
                    <a:pt x="1004" y="2554"/>
                  </a:lnTo>
                  <a:close/>
                  <a:moveTo>
                    <a:pt x="1619" y="2549"/>
                  </a:moveTo>
                  <a:lnTo>
                    <a:pt x="1622" y="2561"/>
                  </a:lnTo>
                  <a:lnTo>
                    <a:pt x="1609" y="2563"/>
                  </a:lnTo>
                  <a:lnTo>
                    <a:pt x="1606" y="2552"/>
                  </a:lnTo>
                  <a:lnTo>
                    <a:pt x="1619" y="2549"/>
                  </a:lnTo>
                  <a:close/>
                  <a:moveTo>
                    <a:pt x="954" y="2541"/>
                  </a:moveTo>
                  <a:lnTo>
                    <a:pt x="966" y="2545"/>
                  </a:lnTo>
                  <a:lnTo>
                    <a:pt x="963" y="2557"/>
                  </a:lnTo>
                  <a:lnTo>
                    <a:pt x="951" y="2553"/>
                  </a:lnTo>
                  <a:lnTo>
                    <a:pt x="954" y="2541"/>
                  </a:lnTo>
                  <a:close/>
                  <a:moveTo>
                    <a:pt x="1669" y="2535"/>
                  </a:moveTo>
                  <a:lnTo>
                    <a:pt x="1671" y="2546"/>
                  </a:lnTo>
                  <a:lnTo>
                    <a:pt x="1660" y="2550"/>
                  </a:lnTo>
                  <a:lnTo>
                    <a:pt x="1657" y="2539"/>
                  </a:lnTo>
                  <a:lnTo>
                    <a:pt x="1669" y="2535"/>
                  </a:lnTo>
                  <a:close/>
                  <a:moveTo>
                    <a:pt x="904" y="2527"/>
                  </a:moveTo>
                  <a:lnTo>
                    <a:pt x="917" y="2531"/>
                  </a:lnTo>
                  <a:lnTo>
                    <a:pt x="914" y="2542"/>
                  </a:lnTo>
                  <a:lnTo>
                    <a:pt x="900" y="2539"/>
                  </a:lnTo>
                  <a:lnTo>
                    <a:pt x="904" y="2527"/>
                  </a:lnTo>
                  <a:close/>
                  <a:moveTo>
                    <a:pt x="1717" y="2519"/>
                  </a:moveTo>
                  <a:lnTo>
                    <a:pt x="1721" y="2531"/>
                  </a:lnTo>
                  <a:lnTo>
                    <a:pt x="1709" y="2535"/>
                  </a:lnTo>
                  <a:lnTo>
                    <a:pt x="1706" y="2523"/>
                  </a:lnTo>
                  <a:lnTo>
                    <a:pt x="1717" y="2519"/>
                  </a:lnTo>
                  <a:close/>
                  <a:moveTo>
                    <a:pt x="856" y="2510"/>
                  </a:moveTo>
                  <a:lnTo>
                    <a:pt x="868" y="2514"/>
                  </a:lnTo>
                  <a:lnTo>
                    <a:pt x="864" y="2525"/>
                  </a:lnTo>
                  <a:lnTo>
                    <a:pt x="856" y="2523"/>
                  </a:lnTo>
                  <a:lnTo>
                    <a:pt x="852" y="2520"/>
                  </a:lnTo>
                  <a:lnTo>
                    <a:pt x="856" y="2510"/>
                  </a:lnTo>
                  <a:close/>
                  <a:moveTo>
                    <a:pt x="1766" y="2502"/>
                  </a:moveTo>
                  <a:lnTo>
                    <a:pt x="1770" y="2512"/>
                  </a:lnTo>
                  <a:lnTo>
                    <a:pt x="1758" y="2516"/>
                  </a:lnTo>
                  <a:lnTo>
                    <a:pt x="1754" y="2506"/>
                  </a:lnTo>
                  <a:lnTo>
                    <a:pt x="1766" y="2502"/>
                  </a:lnTo>
                  <a:close/>
                  <a:moveTo>
                    <a:pt x="807" y="2491"/>
                  </a:moveTo>
                  <a:lnTo>
                    <a:pt x="819" y="2495"/>
                  </a:lnTo>
                  <a:lnTo>
                    <a:pt x="815" y="2506"/>
                  </a:lnTo>
                  <a:lnTo>
                    <a:pt x="804" y="2502"/>
                  </a:lnTo>
                  <a:lnTo>
                    <a:pt x="807" y="2491"/>
                  </a:lnTo>
                  <a:close/>
                  <a:moveTo>
                    <a:pt x="1814" y="2482"/>
                  </a:moveTo>
                  <a:lnTo>
                    <a:pt x="1819" y="2493"/>
                  </a:lnTo>
                  <a:lnTo>
                    <a:pt x="1808" y="2498"/>
                  </a:lnTo>
                  <a:lnTo>
                    <a:pt x="1802" y="2488"/>
                  </a:lnTo>
                  <a:lnTo>
                    <a:pt x="1814" y="2482"/>
                  </a:lnTo>
                  <a:close/>
                  <a:moveTo>
                    <a:pt x="760" y="2470"/>
                  </a:moveTo>
                  <a:lnTo>
                    <a:pt x="772" y="2476"/>
                  </a:lnTo>
                  <a:lnTo>
                    <a:pt x="767" y="2486"/>
                  </a:lnTo>
                  <a:lnTo>
                    <a:pt x="755" y="2481"/>
                  </a:lnTo>
                  <a:lnTo>
                    <a:pt x="760" y="2470"/>
                  </a:lnTo>
                  <a:close/>
                  <a:moveTo>
                    <a:pt x="1861" y="2460"/>
                  </a:moveTo>
                  <a:lnTo>
                    <a:pt x="1867" y="2470"/>
                  </a:lnTo>
                  <a:lnTo>
                    <a:pt x="1865" y="2472"/>
                  </a:lnTo>
                  <a:lnTo>
                    <a:pt x="1855" y="2476"/>
                  </a:lnTo>
                  <a:lnTo>
                    <a:pt x="1850" y="2465"/>
                  </a:lnTo>
                  <a:lnTo>
                    <a:pt x="1856" y="2463"/>
                  </a:lnTo>
                  <a:lnTo>
                    <a:pt x="1861" y="2460"/>
                  </a:lnTo>
                  <a:close/>
                  <a:moveTo>
                    <a:pt x="715" y="2447"/>
                  </a:moveTo>
                  <a:lnTo>
                    <a:pt x="726" y="2453"/>
                  </a:lnTo>
                  <a:lnTo>
                    <a:pt x="721" y="2464"/>
                  </a:lnTo>
                  <a:lnTo>
                    <a:pt x="709" y="2457"/>
                  </a:lnTo>
                  <a:lnTo>
                    <a:pt x="715" y="2447"/>
                  </a:lnTo>
                  <a:close/>
                  <a:moveTo>
                    <a:pt x="1907" y="2436"/>
                  </a:moveTo>
                  <a:lnTo>
                    <a:pt x="1912" y="2447"/>
                  </a:lnTo>
                  <a:lnTo>
                    <a:pt x="1901" y="2453"/>
                  </a:lnTo>
                  <a:lnTo>
                    <a:pt x="1895" y="2443"/>
                  </a:lnTo>
                  <a:lnTo>
                    <a:pt x="1907" y="2436"/>
                  </a:lnTo>
                  <a:close/>
                  <a:moveTo>
                    <a:pt x="669" y="2422"/>
                  </a:moveTo>
                  <a:lnTo>
                    <a:pt x="680" y="2429"/>
                  </a:lnTo>
                  <a:lnTo>
                    <a:pt x="674" y="2439"/>
                  </a:lnTo>
                  <a:lnTo>
                    <a:pt x="662" y="2433"/>
                  </a:lnTo>
                  <a:lnTo>
                    <a:pt x="669" y="2422"/>
                  </a:lnTo>
                  <a:close/>
                  <a:moveTo>
                    <a:pt x="1952" y="2412"/>
                  </a:moveTo>
                  <a:lnTo>
                    <a:pt x="1958" y="2422"/>
                  </a:lnTo>
                  <a:lnTo>
                    <a:pt x="1946" y="2427"/>
                  </a:lnTo>
                  <a:lnTo>
                    <a:pt x="1940" y="2417"/>
                  </a:lnTo>
                  <a:lnTo>
                    <a:pt x="1952" y="2412"/>
                  </a:lnTo>
                  <a:close/>
                  <a:moveTo>
                    <a:pt x="624" y="2396"/>
                  </a:moveTo>
                  <a:lnTo>
                    <a:pt x="635" y="2402"/>
                  </a:lnTo>
                  <a:lnTo>
                    <a:pt x="636" y="2404"/>
                  </a:lnTo>
                  <a:lnTo>
                    <a:pt x="629" y="2414"/>
                  </a:lnTo>
                  <a:lnTo>
                    <a:pt x="618" y="2406"/>
                  </a:lnTo>
                  <a:lnTo>
                    <a:pt x="624" y="2396"/>
                  </a:lnTo>
                  <a:close/>
                  <a:moveTo>
                    <a:pt x="1995" y="2384"/>
                  </a:moveTo>
                  <a:lnTo>
                    <a:pt x="2001" y="2395"/>
                  </a:lnTo>
                  <a:lnTo>
                    <a:pt x="1991" y="2401"/>
                  </a:lnTo>
                  <a:lnTo>
                    <a:pt x="1984" y="2391"/>
                  </a:lnTo>
                  <a:lnTo>
                    <a:pt x="1995" y="2384"/>
                  </a:lnTo>
                  <a:close/>
                  <a:moveTo>
                    <a:pt x="581" y="2368"/>
                  </a:moveTo>
                  <a:lnTo>
                    <a:pt x="591" y="2375"/>
                  </a:lnTo>
                  <a:lnTo>
                    <a:pt x="585" y="2385"/>
                  </a:lnTo>
                  <a:lnTo>
                    <a:pt x="574" y="2379"/>
                  </a:lnTo>
                  <a:lnTo>
                    <a:pt x="581" y="2368"/>
                  </a:lnTo>
                  <a:close/>
                  <a:moveTo>
                    <a:pt x="2038" y="2355"/>
                  </a:moveTo>
                  <a:lnTo>
                    <a:pt x="2046" y="2366"/>
                  </a:lnTo>
                  <a:lnTo>
                    <a:pt x="2035" y="2372"/>
                  </a:lnTo>
                  <a:lnTo>
                    <a:pt x="2028" y="2362"/>
                  </a:lnTo>
                  <a:lnTo>
                    <a:pt x="2038" y="2355"/>
                  </a:lnTo>
                  <a:close/>
                  <a:moveTo>
                    <a:pt x="539" y="2338"/>
                  </a:moveTo>
                  <a:lnTo>
                    <a:pt x="550" y="2346"/>
                  </a:lnTo>
                  <a:lnTo>
                    <a:pt x="542" y="2357"/>
                  </a:lnTo>
                  <a:lnTo>
                    <a:pt x="531" y="2349"/>
                  </a:lnTo>
                  <a:lnTo>
                    <a:pt x="539" y="2338"/>
                  </a:lnTo>
                  <a:close/>
                  <a:moveTo>
                    <a:pt x="2069" y="2332"/>
                  </a:moveTo>
                  <a:lnTo>
                    <a:pt x="2069" y="2333"/>
                  </a:lnTo>
                  <a:lnTo>
                    <a:pt x="2069" y="2333"/>
                  </a:lnTo>
                  <a:lnTo>
                    <a:pt x="2069" y="2332"/>
                  </a:lnTo>
                  <a:close/>
                  <a:moveTo>
                    <a:pt x="2080" y="2325"/>
                  </a:moveTo>
                  <a:lnTo>
                    <a:pt x="2088" y="2334"/>
                  </a:lnTo>
                  <a:lnTo>
                    <a:pt x="2079" y="2342"/>
                  </a:lnTo>
                  <a:lnTo>
                    <a:pt x="2077" y="2342"/>
                  </a:lnTo>
                  <a:lnTo>
                    <a:pt x="2069" y="2333"/>
                  </a:lnTo>
                  <a:lnTo>
                    <a:pt x="2080" y="2325"/>
                  </a:lnTo>
                  <a:close/>
                  <a:moveTo>
                    <a:pt x="499" y="2307"/>
                  </a:moveTo>
                  <a:lnTo>
                    <a:pt x="509" y="2315"/>
                  </a:lnTo>
                  <a:lnTo>
                    <a:pt x="501" y="2324"/>
                  </a:lnTo>
                  <a:lnTo>
                    <a:pt x="491" y="2316"/>
                  </a:lnTo>
                  <a:lnTo>
                    <a:pt x="499" y="2307"/>
                  </a:lnTo>
                  <a:close/>
                  <a:moveTo>
                    <a:pt x="2120" y="2292"/>
                  </a:moveTo>
                  <a:lnTo>
                    <a:pt x="2128" y="2302"/>
                  </a:lnTo>
                  <a:lnTo>
                    <a:pt x="2127" y="2303"/>
                  </a:lnTo>
                  <a:lnTo>
                    <a:pt x="2118" y="2309"/>
                  </a:lnTo>
                  <a:lnTo>
                    <a:pt x="2110" y="2300"/>
                  </a:lnTo>
                  <a:lnTo>
                    <a:pt x="2118" y="2294"/>
                  </a:lnTo>
                  <a:lnTo>
                    <a:pt x="2120" y="2292"/>
                  </a:lnTo>
                  <a:close/>
                  <a:moveTo>
                    <a:pt x="459" y="2274"/>
                  </a:moveTo>
                  <a:lnTo>
                    <a:pt x="468" y="2282"/>
                  </a:lnTo>
                  <a:lnTo>
                    <a:pt x="461" y="2291"/>
                  </a:lnTo>
                  <a:lnTo>
                    <a:pt x="451" y="2283"/>
                  </a:lnTo>
                  <a:lnTo>
                    <a:pt x="459" y="2274"/>
                  </a:lnTo>
                  <a:close/>
                  <a:moveTo>
                    <a:pt x="2160" y="2258"/>
                  </a:moveTo>
                  <a:lnTo>
                    <a:pt x="2168" y="2268"/>
                  </a:lnTo>
                  <a:lnTo>
                    <a:pt x="2157" y="2277"/>
                  </a:lnTo>
                  <a:lnTo>
                    <a:pt x="2149" y="2268"/>
                  </a:lnTo>
                  <a:lnTo>
                    <a:pt x="2160" y="2258"/>
                  </a:lnTo>
                  <a:close/>
                  <a:moveTo>
                    <a:pt x="421" y="2239"/>
                  </a:moveTo>
                  <a:lnTo>
                    <a:pt x="430" y="2248"/>
                  </a:lnTo>
                  <a:lnTo>
                    <a:pt x="421" y="2257"/>
                  </a:lnTo>
                  <a:lnTo>
                    <a:pt x="412" y="2248"/>
                  </a:lnTo>
                  <a:lnTo>
                    <a:pt x="421" y="2239"/>
                  </a:lnTo>
                  <a:close/>
                  <a:moveTo>
                    <a:pt x="2196" y="2223"/>
                  </a:moveTo>
                  <a:lnTo>
                    <a:pt x="2206" y="2232"/>
                  </a:lnTo>
                  <a:lnTo>
                    <a:pt x="2196" y="2241"/>
                  </a:lnTo>
                  <a:lnTo>
                    <a:pt x="2187" y="2232"/>
                  </a:lnTo>
                  <a:lnTo>
                    <a:pt x="2196" y="2223"/>
                  </a:lnTo>
                  <a:close/>
                  <a:moveTo>
                    <a:pt x="383" y="2203"/>
                  </a:moveTo>
                  <a:lnTo>
                    <a:pt x="391" y="2210"/>
                  </a:lnTo>
                  <a:lnTo>
                    <a:pt x="392" y="2213"/>
                  </a:lnTo>
                  <a:lnTo>
                    <a:pt x="383" y="2222"/>
                  </a:lnTo>
                  <a:lnTo>
                    <a:pt x="382" y="2219"/>
                  </a:lnTo>
                  <a:lnTo>
                    <a:pt x="374" y="2213"/>
                  </a:lnTo>
                  <a:lnTo>
                    <a:pt x="383" y="2203"/>
                  </a:lnTo>
                  <a:close/>
                  <a:moveTo>
                    <a:pt x="2233" y="2186"/>
                  </a:moveTo>
                  <a:lnTo>
                    <a:pt x="2242" y="2196"/>
                  </a:lnTo>
                  <a:lnTo>
                    <a:pt x="2233" y="2205"/>
                  </a:lnTo>
                  <a:lnTo>
                    <a:pt x="2224" y="2196"/>
                  </a:lnTo>
                  <a:lnTo>
                    <a:pt x="2233" y="2186"/>
                  </a:lnTo>
                  <a:close/>
                  <a:moveTo>
                    <a:pt x="348" y="2165"/>
                  </a:moveTo>
                  <a:lnTo>
                    <a:pt x="357" y="2175"/>
                  </a:lnTo>
                  <a:lnTo>
                    <a:pt x="348" y="2184"/>
                  </a:lnTo>
                  <a:lnTo>
                    <a:pt x="339" y="2175"/>
                  </a:lnTo>
                  <a:lnTo>
                    <a:pt x="348" y="2165"/>
                  </a:lnTo>
                  <a:close/>
                  <a:moveTo>
                    <a:pt x="2268" y="2148"/>
                  </a:moveTo>
                  <a:lnTo>
                    <a:pt x="2278" y="2156"/>
                  </a:lnTo>
                  <a:lnTo>
                    <a:pt x="2268" y="2167"/>
                  </a:lnTo>
                  <a:lnTo>
                    <a:pt x="2259" y="2159"/>
                  </a:lnTo>
                  <a:lnTo>
                    <a:pt x="2268" y="2148"/>
                  </a:lnTo>
                  <a:close/>
                  <a:moveTo>
                    <a:pt x="314" y="2128"/>
                  </a:moveTo>
                  <a:lnTo>
                    <a:pt x="322" y="2137"/>
                  </a:lnTo>
                  <a:lnTo>
                    <a:pt x="313" y="2145"/>
                  </a:lnTo>
                  <a:lnTo>
                    <a:pt x="305" y="2135"/>
                  </a:lnTo>
                  <a:lnTo>
                    <a:pt x="314" y="2128"/>
                  </a:lnTo>
                  <a:close/>
                  <a:moveTo>
                    <a:pt x="2301" y="2109"/>
                  </a:moveTo>
                  <a:lnTo>
                    <a:pt x="2310" y="2117"/>
                  </a:lnTo>
                  <a:lnTo>
                    <a:pt x="2302" y="2128"/>
                  </a:lnTo>
                  <a:lnTo>
                    <a:pt x="2293" y="2120"/>
                  </a:lnTo>
                  <a:lnTo>
                    <a:pt x="2293" y="2118"/>
                  </a:lnTo>
                  <a:lnTo>
                    <a:pt x="2301" y="2109"/>
                  </a:lnTo>
                  <a:close/>
                  <a:moveTo>
                    <a:pt x="281" y="2087"/>
                  </a:moveTo>
                  <a:lnTo>
                    <a:pt x="289" y="2097"/>
                  </a:lnTo>
                  <a:lnTo>
                    <a:pt x="280" y="2105"/>
                  </a:lnTo>
                  <a:lnTo>
                    <a:pt x="272" y="2095"/>
                  </a:lnTo>
                  <a:lnTo>
                    <a:pt x="281" y="2087"/>
                  </a:lnTo>
                  <a:close/>
                  <a:moveTo>
                    <a:pt x="2334" y="2069"/>
                  </a:moveTo>
                  <a:lnTo>
                    <a:pt x="2343" y="2076"/>
                  </a:lnTo>
                  <a:lnTo>
                    <a:pt x="2342" y="2079"/>
                  </a:lnTo>
                  <a:lnTo>
                    <a:pt x="2335" y="2087"/>
                  </a:lnTo>
                  <a:lnTo>
                    <a:pt x="2326" y="2079"/>
                  </a:lnTo>
                  <a:lnTo>
                    <a:pt x="2333" y="2070"/>
                  </a:lnTo>
                  <a:lnTo>
                    <a:pt x="2334" y="2069"/>
                  </a:lnTo>
                  <a:close/>
                  <a:moveTo>
                    <a:pt x="251" y="2045"/>
                  </a:moveTo>
                  <a:lnTo>
                    <a:pt x="259" y="2056"/>
                  </a:lnTo>
                  <a:lnTo>
                    <a:pt x="248" y="2063"/>
                  </a:lnTo>
                  <a:lnTo>
                    <a:pt x="241" y="2053"/>
                  </a:lnTo>
                  <a:lnTo>
                    <a:pt x="251" y="2045"/>
                  </a:lnTo>
                  <a:close/>
                  <a:moveTo>
                    <a:pt x="2364" y="2027"/>
                  </a:moveTo>
                  <a:lnTo>
                    <a:pt x="2373" y="2035"/>
                  </a:lnTo>
                  <a:lnTo>
                    <a:pt x="2365" y="2045"/>
                  </a:lnTo>
                  <a:lnTo>
                    <a:pt x="2356" y="2037"/>
                  </a:lnTo>
                  <a:lnTo>
                    <a:pt x="2364" y="2027"/>
                  </a:lnTo>
                  <a:close/>
                  <a:moveTo>
                    <a:pt x="222" y="2003"/>
                  </a:moveTo>
                  <a:lnTo>
                    <a:pt x="229" y="2014"/>
                  </a:lnTo>
                  <a:lnTo>
                    <a:pt x="218" y="2020"/>
                  </a:lnTo>
                  <a:lnTo>
                    <a:pt x="212" y="2010"/>
                  </a:lnTo>
                  <a:lnTo>
                    <a:pt x="222" y="2003"/>
                  </a:lnTo>
                  <a:close/>
                  <a:moveTo>
                    <a:pt x="2391" y="1984"/>
                  </a:moveTo>
                  <a:lnTo>
                    <a:pt x="2402" y="1990"/>
                  </a:lnTo>
                  <a:lnTo>
                    <a:pt x="2394" y="2001"/>
                  </a:lnTo>
                  <a:lnTo>
                    <a:pt x="2384" y="1994"/>
                  </a:lnTo>
                  <a:lnTo>
                    <a:pt x="2391" y="1984"/>
                  </a:lnTo>
                  <a:close/>
                  <a:moveTo>
                    <a:pt x="195" y="1959"/>
                  </a:moveTo>
                  <a:lnTo>
                    <a:pt x="199" y="1966"/>
                  </a:lnTo>
                  <a:lnTo>
                    <a:pt x="201" y="1970"/>
                  </a:lnTo>
                  <a:lnTo>
                    <a:pt x="191" y="1977"/>
                  </a:lnTo>
                  <a:lnTo>
                    <a:pt x="190" y="1976"/>
                  </a:lnTo>
                  <a:lnTo>
                    <a:pt x="184" y="1965"/>
                  </a:lnTo>
                  <a:lnTo>
                    <a:pt x="195" y="1959"/>
                  </a:lnTo>
                  <a:close/>
                  <a:moveTo>
                    <a:pt x="2418" y="1939"/>
                  </a:moveTo>
                  <a:lnTo>
                    <a:pt x="2428" y="1946"/>
                  </a:lnTo>
                  <a:lnTo>
                    <a:pt x="2422" y="1957"/>
                  </a:lnTo>
                  <a:lnTo>
                    <a:pt x="2411" y="1951"/>
                  </a:lnTo>
                  <a:lnTo>
                    <a:pt x="2418" y="1939"/>
                  </a:lnTo>
                  <a:close/>
                  <a:moveTo>
                    <a:pt x="169" y="1914"/>
                  </a:moveTo>
                  <a:lnTo>
                    <a:pt x="175" y="1926"/>
                  </a:lnTo>
                  <a:lnTo>
                    <a:pt x="165" y="1932"/>
                  </a:lnTo>
                  <a:lnTo>
                    <a:pt x="158" y="1921"/>
                  </a:lnTo>
                  <a:lnTo>
                    <a:pt x="169" y="1914"/>
                  </a:lnTo>
                  <a:close/>
                  <a:moveTo>
                    <a:pt x="2443" y="1894"/>
                  </a:moveTo>
                  <a:lnTo>
                    <a:pt x="2453" y="1900"/>
                  </a:lnTo>
                  <a:lnTo>
                    <a:pt x="2448" y="1912"/>
                  </a:lnTo>
                  <a:lnTo>
                    <a:pt x="2437" y="1906"/>
                  </a:lnTo>
                  <a:lnTo>
                    <a:pt x="2443" y="1894"/>
                  </a:lnTo>
                  <a:close/>
                  <a:moveTo>
                    <a:pt x="145" y="1868"/>
                  </a:moveTo>
                  <a:lnTo>
                    <a:pt x="150" y="1880"/>
                  </a:lnTo>
                  <a:lnTo>
                    <a:pt x="140" y="1885"/>
                  </a:lnTo>
                  <a:lnTo>
                    <a:pt x="135" y="1874"/>
                  </a:lnTo>
                  <a:lnTo>
                    <a:pt x="145" y="1868"/>
                  </a:lnTo>
                  <a:close/>
                  <a:moveTo>
                    <a:pt x="2466" y="1847"/>
                  </a:moveTo>
                  <a:lnTo>
                    <a:pt x="2477" y="1853"/>
                  </a:lnTo>
                  <a:lnTo>
                    <a:pt x="2471" y="1866"/>
                  </a:lnTo>
                  <a:lnTo>
                    <a:pt x="2471" y="1864"/>
                  </a:lnTo>
                  <a:lnTo>
                    <a:pt x="2461" y="1859"/>
                  </a:lnTo>
                  <a:lnTo>
                    <a:pt x="2462" y="1857"/>
                  </a:lnTo>
                  <a:lnTo>
                    <a:pt x="2466" y="1847"/>
                  </a:lnTo>
                  <a:close/>
                  <a:moveTo>
                    <a:pt x="123" y="1821"/>
                  </a:moveTo>
                  <a:lnTo>
                    <a:pt x="128" y="1833"/>
                  </a:lnTo>
                  <a:lnTo>
                    <a:pt x="118" y="1838"/>
                  </a:lnTo>
                  <a:lnTo>
                    <a:pt x="112" y="1826"/>
                  </a:lnTo>
                  <a:lnTo>
                    <a:pt x="123" y="1821"/>
                  </a:lnTo>
                  <a:close/>
                  <a:moveTo>
                    <a:pt x="2488" y="1799"/>
                  </a:moveTo>
                  <a:lnTo>
                    <a:pt x="2492" y="1803"/>
                  </a:lnTo>
                  <a:lnTo>
                    <a:pt x="2491" y="1803"/>
                  </a:lnTo>
                  <a:lnTo>
                    <a:pt x="2498" y="1805"/>
                  </a:lnTo>
                  <a:lnTo>
                    <a:pt x="2499" y="1803"/>
                  </a:lnTo>
                  <a:lnTo>
                    <a:pt x="2498" y="1808"/>
                  </a:lnTo>
                  <a:lnTo>
                    <a:pt x="2492" y="1817"/>
                  </a:lnTo>
                  <a:lnTo>
                    <a:pt x="2482" y="1812"/>
                  </a:lnTo>
                  <a:lnTo>
                    <a:pt x="2487" y="1803"/>
                  </a:lnTo>
                  <a:lnTo>
                    <a:pt x="2486" y="1803"/>
                  </a:lnTo>
                  <a:lnTo>
                    <a:pt x="2488" y="1799"/>
                  </a:lnTo>
                  <a:close/>
                  <a:moveTo>
                    <a:pt x="103" y="1774"/>
                  </a:moveTo>
                  <a:lnTo>
                    <a:pt x="107" y="1787"/>
                  </a:lnTo>
                  <a:lnTo>
                    <a:pt x="97" y="1791"/>
                  </a:lnTo>
                  <a:lnTo>
                    <a:pt x="93" y="1778"/>
                  </a:lnTo>
                  <a:lnTo>
                    <a:pt x="103" y="1774"/>
                  </a:lnTo>
                  <a:close/>
                  <a:moveTo>
                    <a:pt x="2507" y="1753"/>
                  </a:moveTo>
                  <a:lnTo>
                    <a:pt x="2517" y="1757"/>
                  </a:lnTo>
                  <a:lnTo>
                    <a:pt x="2512" y="1769"/>
                  </a:lnTo>
                  <a:lnTo>
                    <a:pt x="2501" y="1765"/>
                  </a:lnTo>
                  <a:lnTo>
                    <a:pt x="2507" y="1753"/>
                  </a:lnTo>
                  <a:close/>
                  <a:moveTo>
                    <a:pt x="85" y="1726"/>
                  </a:moveTo>
                  <a:lnTo>
                    <a:pt x="89" y="1739"/>
                  </a:lnTo>
                  <a:lnTo>
                    <a:pt x="77" y="1743"/>
                  </a:lnTo>
                  <a:lnTo>
                    <a:pt x="73" y="1730"/>
                  </a:lnTo>
                  <a:lnTo>
                    <a:pt x="85" y="1726"/>
                  </a:lnTo>
                  <a:close/>
                  <a:moveTo>
                    <a:pt x="2522" y="1705"/>
                  </a:moveTo>
                  <a:lnTo>
                    <a:pt x="2534" y="1709"/>
                  </a:lnTo>
                  <a:lnTo>
                    <a:pt x="2530" y="1720"/>
                  </a:lnTo>
                  <a:lnTo>
                    <a:pt x="2518" y="1716"/>
                  </a:lnTo>
                  <a:lnTo>
                    <a:pt x="2522" y="1705"/>
                  </a:lnTo>
                  <a:close/>
                  <a:moveTo>
                    <a:pt x="69" y="1677"/>
                  </a:moveTo>
                  <a:lnTo>
                    <a:pt x="72" y="1685"/>
                  </a:lnTo>
                  <a:lnTo>
                    <a:pt x="73" y="1689"/>
                  </a:lnTo>
                  <a:lnTo>
                    <a:pt x="61" y="1693"/>
                  </a:lnTo>
                  <a:lnTo>
                    <a:pt x="59" y="1685"/>
                  </a:lnTo>
                  <a:lnTo>
                    <a:pt x="57" y="1680"/>
                  </a:lnTo>
                  <a:lnTo>
                    <a:pt x="69" y="1677"/>
                  </a:lnTo>
                  <a:close/>
                  <a:moveTo>
                    <a:pt x="2538" y="1655"/>
                  </a:moveTo>
                  <a:lnTo>
                    <a:pt x="2550" y="1658"/>
                  </a:lnTo>
                  <a:lnTo>
                    <a:pt x="2546" y="1671"/>
                  </a:lnTo>
                  <a:lnTo>
                    <a:pt x="2534" y="1668"/>
                  </a:lnTo>
                  <a:lnTo>
                    <a:pt x="2538" y="1655"/>
                  </a:lnTo>
                  <a:close/>
                  <a:moveTo>
                    <a:pt x="55" y="1627"/>
                  </a:moveTo>
                  <a:lnTo>
                    <a:pt x="59" y="1641"/>
                  </a:lnTo>
                  <a:lnTo>
                    <a:pt x="47" y="1643"/>
                  </a:lnTo>
                  <a:lnTo>
                    <a:pt x="43" y="1630"/>
                  </a:lnTo>
                  <a:lnTo>
                    <a:pt x="55" y="1627"/>
                  </a:lnTo>
                  <a:close/>
                  <a:moveTo>
                    <a:pt x="2551" y="1605"/>
                  </a:moveTo>
                  <a:lnTo>
                    <a:pt x="2563" y="1608"/>
                  </a:lnTo>
                  <a:lnTo>
                    <a:pt x="2560" y="1621"/>
                  </a:lnTo>
                  <a:lnTo>
                    <a:pt x="2549" y="1618"/>
                  </a:lnTo>
                  <a:lnTo>
                    <a:pt x="2551" y="1605"/>
                  </a:lnTo>
                  <a:close/>
                  <a:moveTo>
                    <a:pt x="43" y="1578"/>
                  </a:moveTo>
                  <a:lnTo>
                    <a:pt x="46" y="1589"/>
                  </a:lnTo>
                  <a:lnTo>
                    <a:pt x="34" y="1592"/>
                  </a:lnTo>
                  <a:lnTo>
                    <a:pt x="31" y="1580"/>
                  </a:lnTo>
                  <a:lnTo>
                    <a:pt x="43" y="1578"/>
                  </a:lnTo>
                  <a:close/>
                  <a:moveTo>
                    <a:pt x="2563" y="1555"/>
                  </a:moveTo>
                  <a:lnTo>
                    <a:pt x="2575" y="1558"/>
                  </a:lnTo>
                  <a:lnTo>
                    <a:pt x="2575" y="1561"/>
                  </a:lnTo>
                  <a:lnTo>
                    <a:pt x="2572" y="1570"/>
                  </a:lnTo>
                  <a:lnTo>
                    <a:pt x="2560" y="1567"/>
                  </a:lnTo>
                  <a:lnTo>
                    <a:pt x="2562" y="1561"/>
                  </a:lnTo>
                  <a:lnTo>
                    <a:pt x="2563" y="1555"/>
                  </a:lnTo>
                  <a:close/>
                  <a:moveTo>
                    <a:pt x="32" y="1527"/>
                  </a:moveTo>
                  <a:lnTo>
                    <a:pt x="35" y="1540"/>
                  </a:lnTo>
                  <a:lnTo>
                    <a:pt x="23" y="1542"/>
                  </a:lnTo>
                  <a:lnTo>
                    <a:pt x="21" y="1529"/>
                  </a:lnTo>
                  <a:lnTo>
                    <a:pt x="32" y="1527"/>
                  </a:lnTo>
                  <a:close/>
                  <a:moveTo>
                    <a:pt x="2572" y="1504"/>
                  </a:moveTo>
                  <a:lnTo>
                    <a:pt x="2584" y="1507"/>
                  </a:lnTo>
                  <a:lnTo>
                    <a:pt x="2581" y="1519"/>
                  </a:lnTo>
                  <a:lnTo>
                    <a:pt x="2570" y="1516"/>
                  </a:lnTo>
                  <a:lnTo>
                    <a:pt x="2572" y="1504"/>
                  </a:lnTo>
                  <a:close/>
                  <a:moveTo>
                    <a:pt x="25" y="1476"/>
                  </a:moveTo>
                  <a:lnTo>
                    <a:pt x="26" y="1489"/>
                  </a:lnTo>
                  <a:lnTo>
                    <a:pt x="14" y="1490"/>
                  </a:lnTo>
                  <a:lnTo>
                    <a:pt x="13" y="1477"/>
                  </a:lnTo>
                  <a:lnTo>
                    <a:pt x="25" y="1476"/>
                  </a:lnTo>
                  <a:close/>
                  <a:moveTo>
                    <a:pt x="2579" y="1453"/>
                  </a:moveTo>
                  <a:lnTo>
                    <a:pt x="2590" y="1455"/>
                  </a:lnTo>
                  <a:lnTo>
                    <a:pt x="2589" y="1468"/>
                  </a:lnTo>
                  <a:lnTo>
                    <a:pt x="2577" y="1466"/>
                  </a:lnTo>
                  <a:lnTo>
                    <a:pt x="2579" y="1453"/>
                  </a:lnTo>
                  <a:close/>
                  <a:moveTo>
                    <a:pt x="19" y="1425"/>
                  </a:moveTo>
                  <a:lnTo>
                    <a:pt x="19" y="1438"/>
                  </a:lnTo>
                  <a:lnTo>
                    <a:pt x="8" y="1439"/>
                  </a:lnTo>
                  <a:lnTo>
                    <a:pt x="6" y="1432"/>
                  </a:lnTo>
                  <a:lnTo>
                    <a:pt x="6" y="1426"/>
                  </a:lnTo>
                  <a:lnTo>
                    <a:pt x="19" y="1425"/>
                  </a:lnTo>
                  <a:close/>
                  <a:moveTo>
                    <a:pt x="2584" y="1401"/>
                  </a:moveTo>
                  <a:lnTo>
                    <a:pt x="2597" y="1402"/>
                  </a:lnTo>
                  <a:lnTo>
                    <a:pt x="2596" y="1415"/>
                  </a:lnTo>
                  <a:lnTo>
                    <a:pt x="2583" y="1414"/>
                  </a:lnTo>
                  <a:lnTo>
                    <a:pt x="2584" y="1401"/>
                  </a:lnTo>
                  <a:close/>
                  <a:moveTo>
                    <a:pt x="15" y="1372"/>
                  </a:moveTo>
                  <a:lnTo>
                    <a:pt x="15" y="1385"/>
                  </a:lnTo>
                  <a:lnTo>
                    <a:pt x="2" y="1387"/>
                  </a:lnTo>
                  <a:lnTo>
                    <a:pt x="2" y="1373"/>
                  </a:lnTo>
                  <a:lnTo>
                    <a:pt x="15" y="1372"/>
                  </a:lnTo>
                  <a:close/>
                  <a:moveTo>
                    <a:pt x="2587" y="1350"/>
                  </a:moveTo>
                  <a:lnTo>
                    <a:pt x="2600" y="1350"/>
                  </a:lnTo>
                  <a:lnTo>
                    <a:pt x="2600" y="1363"/>
                  </a:lnTo>
                  <a:lnTo>
                    <a:pt x="2587" y="1363"/>
                  </a:lnTo>
                  <a:lnTo>
                    <a:pt x="2587" y="1350"/>
                  </a:lnTo>
                  <a:close/>
                  <a:moveTo>
                    <a:pt x="0" y="1321"/>
                  </a:moveTo>
                  <a:lnTo>
                    <a:pt x="13" y="1321"/>
                  </a:lnTo>
                  <a:lnTo>
                    <a:pt x="14" y="1334"/>
                  </a:lnTo>
                  <a:lnTo>
                    <a:pt x="1" y="1334"/>
                  </a:lnTo>
                  <a:lnTo>
                    <a:pt x="0" y="1321"/>
                  </a:lnTo>
                  <a:close/>
                  <a:moveTo>
                    <a:pt x="2588" y="1299"/>
                  </a:moveTo>
                  <a:lnTo>
                    <a:pt x="2601" y="1299"/>
                  </a:lnTo>
                  <a:lnTo>
                    <a:pt x="2601" y="1312"/>
                  </a:lnTo>
                  <a:lnTo>
                    <a:pt x="2588" y="1312"/>
                  </a:lnTo>
                  <a:lnTo>
                    <a:pt x="2588" y="1299"/>
                  </a:lnTo>
                  <a:close/>
                  <a:moveTo>
                    <a:pt x="1" y="1270"/>
                  </a:moveTo>
                  <a:lnTo>
                    <a:pt x="14" y="1270"/>
                  </a:lnTo>
                  <a:lnTo>
                    <a:pt x="13" y="1283"/>
                  </a:lnTo>
                  <a:lnTo>
                    <a:pt x="0" y="1283"/>
                  </a:lnTo>
                  <a:lnTo>
                    <a:pt x="1" y="1270"/>
                  </a:lnTo>
                  <a:close/>
                  <a:moveTo>
                    <a:pt x="2587" y="1246"/>
                  </a:moveTo>
                  <a:lnTo>
                    <a:pt x="2600" y="1246"/>
                  </a:lnTo>
                  <a:lnTo>
                    <a:pt x="2600" y="1260"/>
                  </a:lnTo>
                  <a:lnTo>
                    <a:pt x="2587" y="1260"/>
                  </a:lnTo>
                  <a:lnTo>
                    <a:pt x="2587" y="1246"/>
                  </a:lnTo>
                  <a:close/>
                  <a:moveTo>
                    <a:pt x="2" y="1218"/>
                  </a:moveTo>
                  <a:lnTo>
                    <a:pt x="15" y="1219"/>
                  </a:lnTo>
                  <a:lnTo>
                    <a:pt x="15" y="1232"/>
                  </a:lnTo>
                  <a:lnTo>
                    <a:pt x="2" y="1231"/>
                  </a:lnTo>
                  <a:lnTo>
                    <a:pt x="2" y="1218"/>
                  </a:lnTo>
                  <a:close/>
                  <a:moveTo>
                    <a:pt x="2596" y="1194"/>
                  </a:moveTo>
                  <a:lnTo>
                    <a:pt x="2597" y="1207"/>
                  </a:lnTo>
                  <a:lnTo>
                    <a:pt x="2584" y="1209"/>
                  </a:lnTo>
                  <a:lnTo>
                    <a:pt x="2583" y="1195"/>
                  </a:lnTo>
                  <a:lnTo>
                    <a:pt x="2596" y="1194"/>
                  </a:lnTo>
                  <a:close/>
                  <a:moveTo>
                    <a:pt x="8" y="1165"/>
                  </a:moveTo>
                  <a:lnTo>
                    <a:pt x="19" y="1167"/>
                  </a:lnTo>
                  <a:lnTo>
                    <a:pt x="19" y="1180"/>
                  </a:lnTo>
                  <a:lnTo>
                    <a:pt x="6" y="1178"/>
                  </a:lnTo>
                  <a:lnTo>
                    <a:pt x="6" y="1168"/>
                  </a:lnTo>
                  <a:lnTo>
                    <a:pt x="8" y="1165"/>
                  </a:lnTo>
                  <a:close/>
                  <a:moveTo>
                    <a:pt x="2590" y="1143"/>
                  </a:moveTo>
                  <a:lnTo>
                    <a:pt x="2592" y="1156"/>
                  </a:lnTo>
                  <a:lnTo>
                    <a:pt x="2580" y="1157"/>
                  </a:lnTo>
                  <a:lnTo>
                    <a:pt x="2579" y="1144"/>
                  </a:lnTo>
                  <a:lnTo>
                    <a:pt x="2590" y="1143"/>
                  </a:lnTo>
                  <a:close/>
                  <a:moveTo>
                    <a:pt x="14" y="1114"/>
                  </a:moveTo>
                  <a:lnTo>
                    <a:pt x="26" y="1116"/>
                  </a:lnTo>
                  <a:lnTo>
                    <a:pt x="25" y="1129"/>
                  </a:lnTo>
                  <a:lnTo>
                    <a:pt x="13" y="1127"/>
                  </a:lnTo>
                  <a:lnTo>
                    <a:pt x="14" y="1114"/>
                  </a:lnTo>
                  <a:close/>
                  <a:moveTo>
                    <a:pt x="2584" y="1091"/>
                  </a:moveTo>
                  <a:lnTo>
                    <a:pt x="2587" y="1104"/>
                  </a:lnTo>
                  <a:lnTo>
                    <a:pt x="2585" y="1104"/>
                  </a:lnTo>
                  <a:lnTo>
                    <a:pt x="2573" y="1105"/>
                  </a:lnTo>
                  <a:lnTo>
                    <a:pt x="2573" y="1104"/>
                  </a:lnTo>
                  <a:lnTo>
                    <a:pt x="2572" y="1093"/>
                  </a:lnTo>
                  <a:lnTo>
                    <a:pt x="2584" y="1091"/>
                  </a:lnTo>
                  <a:close/>
                  <a:moveTo>
                    <a:pt x="22" y="1062"/>
                  </a:moveTo>
                  <a:lnTo>
                    <a:pt x="34" y="1065"/>
                  </a:lnTo>
                  <a:lnTo>
                    <a:pt x="32" y="1078"/>
                  </a:lnTo>
                  <a:lnTo>
                    <a:pt x="21" y="1075"/>
                  </a:lnTo>
                  <a:lnTo>
                    <a:pt x="22" y="1062"/>
                  </a:lnTo>
                  <a:close/>
                  <a:moveTo>
                    <a:pt x="2575" y="1040"/>
                  </a:moveTo>
                  <a:lnTo>
                    <a:pt x="2576" y="1053"/>
                  </a:lnTo>
                  <a:lnTo>
                    <a:pt x="2564" y="1055"/>
                  </a:lnTo>
                  <a:lnTo>
                    <a:pt x="2563" y="1042"/>
                  </a:lnTo>
                  <a:lnTo>
                    <a:pt x="2575" y="1040"/>
                  </a:lnTo>
                  <a:close/>
                  <a:moveTo>
                    <a:pt x="32" y="1012"/>
                  </a:moveTo>
                  <a:lnTo>
                    <a:pt x="44" y="1015"/>
                  </a:lnTo>
                  <a:lnTo>
                    <a:pt x="42" y="1027"/>
                  </a:lnTo>
                  <a:lnTo>
                    <a:pt x="30" y="1024"/>
                  </a:lnTo>
                  <a:lnTo>
                    <a:pt x="32" y="1012"/>
                  </a:lnTo>
                  <a:close/>
                  <a:moveTo>
                    <a:pt x="2563" y="990"/>
                  </a:moveTo>
                  <a:lnTo>
                    <a:pt x="2566" y="1002"/>
                  </a:lnTo>
                  <a:lnTo>
                    <a:pt x="2554" y="1004"/>
                  </a:lnTo>
                  <a:lnTo>
                    <a:pt x="2551" y="993"/>
                  </a:lnTo>
                  <a:lnTo>
                    <a:pt x="2563" y="990"/>
                  </a:lnTo>
                  <a:close/>
                  <a:moveTo>
                    <a:pt x="46" y="961"/>
                  </a:moveTo>
                  <a:lnTo>
                    <a:pt x="57" y="964"/>
                  </a:lnTo>
                  <a:lnTo>
                    <a:pt x="53" y="977"/>
                  </a:lnTo>
                  <a:lnTo>
                    <a:pt x="42" y="974"/>
                  </a:lnTo>
                  <a:lnTo>
                    <a:pt x="46" y="961"/>
                  </a:lnTo>
                  <a:close/>
                  <a:moveTo>
                    <a:pt x="2549" y="939"/>
                  </a:moveTo>
                  <a:lnTo>
                    <a:pt x="2552" y="952"/>
                  </a:lnTo>
                  <a:lnTo>
                    <a:pt x="2541" y="955"/>
                  </a:lnTo>
                  <a:lnTo>
                    <a:pt x="2537" y="941"/>
                  </a:lnTo>
                  <a:lnTo>
                    <a:pt x="2549" y="939"/>
                  </a:lnTo>
                  <a:close/>
                  <a:moveTo>
                    <a:pt x="60" y="911"/>
                  </a:moveTo>
                  <a:lnTo>
                    <a:pt x="72" y="915"/>
                  </a:lnTo>
                  <a:lnTo>
                    <a:pt x="72" y="917"/>
                  </a:lnTo>
                  <a:lnTo>
                    <a:pt x="68" y="927"/>
                  </a:lnTo>
                  <a:lnTo>
                    <a:pt x="56" y="924"/>
                  </a:lnTo>
                  <a:lnTo>
                    <a:pt x="59" y="917"/>
                  </a:lnTo>
                  <a:lnTo>
                    <a:pt x="60" y="911"/>
                  </a:lnTo>
                  <a:close/>
                  <a:moveTo>
                    <a:pt x="2533" y="889"/>
                  </a:moveTo>
                  <a:lnTo>
                    <a:pt x="2538" y="901"/>
                  </a:lnTo>
                  <a:lnTo>
                    <a:pt x="2526" y="905"/>
                  </a:lnTo>
                  <a:lnTo>
                    <a:pt x="2521" y="893"/>
                  </a:lnTo>
                  <a:lnTo>
                    <a:pt x="2533" y="889"/>
                  </a:lnTo>
                  <a:close/>
                  <a:moveTo>
                    <a:pt x="77" y="862"/>
                  </a:moveTo>
                  <a:lnTo>
                    <a:pt x="89" y="866"/>
                  </a:lnTo>
                  <a:lnTo>
                    <a:pt x="85" y="879"/>
                  </a:lnTo>
                  <a:lnTo>
                    <a:pt x="73" y="875"/>
                  </a:lnTo>
                  <a:lnTo>
                    <a:pt x="77" y="862"/>
                  </a:lnTo>
                  <a:close/>
                  <a:moveTo>
                    <a:pt x="2516" y="841"/>
                  </a:moveTo>
                  <a:lnTo>
                    <a:pt x="2520" y="852"/>
                  </a:lnTo>
                  <a:lnTo>
                    <a:pt x="2509" y="856"/>
                  </a:lnTo>
                  <a:lnTo>
                    <a:pt x="2505" y="845"/>
                  </a:lnTo>
                  <a:lnTo>
                    <a:pt x="2516" y="841"/>
                  </a:lnTo>
                  <a:close/>
                  <a:moveTo>
                    <a:pt x="97" y="813"/>
                  </a:moveTo>
                  <a:lnTo>
                    <a:pt x="107" y="817"/>
                  </a:lnTo>
                  <a:lnTo>
                    <a:pt x="102" y="829"/>
                  </a:lnTo>
                  <a:lnTo>
                    <a:pt x="91" y="825"/>
                  </a:lnTo>
                  <a:lnTo>
                    <a:pt x="97" y="813"/>
                  </a:lnTo>
                  <a:close/>
                  <a:moveTo>
                    <a:pt x="2496" y="791"/>
                  </a:moveTo>
                  <a:lnTo>
                    <a:pt x="2498" y="794"/>
                  </a:lnTo>
                  <a:lnTo>
                    <a:pt x="2499" y="797"/>
                  </a:lnTo>
                  <a:lnTo>
                    <a:pt x="2501" y="804"/>
                  </a:lnTo>
                  <a:lnTo>
                    <a:pt x="2491" y="808"/>
                  </a:lnTo>
                  <a:lnTo>
                    <a:pt x="2488" y="803"/>
                  </a:lnTo>
                  <a:lnTo>
                    <a:pt x="2486" y="797"/>
                  </a:lnTo>
                  <a:lnTo>
                    <a:pt x="2486" y="797"/>
                  </a:lnTo>
                  <a:lnTo>
                    <a:pt x="2486" y="796"/>
                  </a:lnTo>
                  <a:lnTo>
                    <a:pt x="2496" y="791"/>
                  </a:lnTo>
                  <a:close/>
                  <a:moveTo>
                    <a:pt x="116" y="765"/>
                  </a:moveTo>
                  <a:lnTo>
                    <a:pt x="127" y="770"/>
                  </a:lnTo>
                  <a:lnTo>
                    <a:pt x="122" y="782"/>
                  </a:lnTo>
                  <a:lnTo>
                    <a:pt x="111" y="777"/>
                  </a:lnTo>
                  <a:lnTo>
                    <a:pt x="116" y="765"/>
                  </a:lnTo>
                  <a:close/>
                  <a:moveTo>
                    <a:pt x="2475" y="744"/>
                  </a:moveTo>
                  <a:lnTo>
                    <a:pt x="2480" y="756"/>
                  </a:lnTo>
                  <a:lnTo>
                    <a:pt x="2470" y="761"/>
                  </a:lnTo>
                  <a:lnTo>
                    <a:pt x="2465" y="749"/>
                  </a:lnTo>
                  <a:lnTo>
                    <a:pt x="2475" y="744"/>
                  </a:lnTo>
                  <a:close/>
                  <a:moveTo>
                    <a:pt x="139" y="719"/>
                  </a:moveTo>
                  <a:lnTo>
                    <a:pt x="149" y="724"/>
                  </a:lnTo>
                  <a:lnTo>
                    <a:pt x="144" y="735"/>
                  </a:lnTo>
                  <a:lnTo>
                    <a:pt x="133" y="729"/>
                  </a:lnTo>
                  <a:lnTo>
                    <a:pt x="139" y="719"/>
                  </a:lnTo>
                  <a:close/>
                  <a:moveTo>
                    <a:pt x="2452" y="698"/>
                  </a:moveTo>
                  <a:lnTo>
                    <a:pt x="2457" y="710"/>
                  </a:lnTo>
                  <a:lnTo>
                    <a:pt x="2446" y="715"/>
                  </a:lnTo>
                  <a:lnTo>
                    <a:pt x="2441" y="703"/>
                  </a:lnTo>
                  <a:lnTo>
                    <a:pt x="2452" y="698"/>
                  </a:lnTo>
                  <a:close/>
                  <a:moveTo>
                    <a:pt x="163" y="672"/>
                  </a:moveTo>
                  <a:lnTo>
                    <a:pt x="174" y="678"/>
                  </a:lnTo>
                  <a:lnTo>
                    <a:pt x="167" y="689"/>
                  </a:lnTo>
                  <a:lnTo>
                    <a:pt x="157" y="684"/>
                  </a:lnTo>
                  <a:lnTo>
                    <a:pt x="158" y="680"/>
                  </a:lnTo>
                  <a:lnTo>
                    <a:pt x="163" y="672"/>
                  </a:lnTo>
                  <a:close/>
                  <a:moveTo>
                    <a:pt x="2427" y="652"/>
                  </a:moveTo>
                  <a:lnTo>
                    <a:pt x="2432" y="664"/>
                  </a:lnTo>
                  <a:lnTo>
                    <a:pt x="2422" y="670"/>
                  </a:lnTo>
                  <a:lnTo>
                    <a:pt x="2416" y="659"/>
                  </a:lnTo>
                  <a:lnTo>
                    <a:pt x="2427" y="652"/>
                  </a:lnTo>
                  <a:close/>
                  <a:moveTo>
                    <a:pt x="190" y="626"/>
                  </a:moveTo>
                  <a:lnTo>
                    <a:pt x="190" y="627"/>
                  </a:lnTo>
                  <a:lnTo>
                    <a:pt x="200" y="634"/>
                  </a:lnTo>
                  <a:lnTo>
                    <a:pt x="199" y="635"/>
                  </a:lnTo>
                  <a:lnTo>
                    <a:pt x="194" y="644"/>
                  </a:lnTo>
                  <a:lnTo>
                    <a:pt x="183" y="638"/>
                  </a:lnTo>
                  <a:lnTo>
                    <a:pt x="190" y="626"/>
                  </a:lnTo>
                  <a:close/>
                  <a:moveTo>
                    <a:pt x="2399" y="608"/>
                  </a:moveTo>
                  <a:lnTo>
                    <a:pt x="2406" y="618"/>
                  </a:lnTo>
                  <a:lnTo>
                    <a:pt x="2395" y="625"/>
                  </a:lnTo>
                  <a:lnTo>
                    <a:pt x="2389" y="614"/>
                  </a:lnTo>
                  <a:lnTo>
                    <a:pt x="2399" y="608"/>
                  </a:lnTo>
                  <a:close/>
                  <a:moveTo>
                    <a:pt x="217" y="583"/>
                  </a:moveTo>
                  <a:lnTo>
                    <a:pt x="228" y="589"/>
                  </a:lnTo>
                  <a:lnTo>
                    <a:pt x="221" y="601"/>
                  </a:lnTo>
                  <a:lnTo>
                    <a:pt x="211" y="595"/>
                  </a:lnTo>
                  <a:lnTo>
                    <a:pt x="217" y="583"/>
                  </a:lnTo>
                  <a:close/>
                  <a:moveTo>
                    <a:pt x="2371" y="564"/>
                  </a:moveTo>
                  <a:lnTo>
                    <a:pt x="2377" y="574"/>
                  </a:lnTo>
                  <a:lnTo>
                    <a:pt x="2378" y="575"/>
                  </a:lnTo>
                  <a:lnTo>
                    <a:pt x="2368" y="581"/>
                  </a:lnTo>
                  <a:lnTo>
                    <a:pt x="2368" y="583"/>
                  </a:lnTo>
                  <a:lnTo>
                    <a:pt x="2360" y="572"/>
                  </a:lnTo>
                  <a:lnTo>
                    <a:pt x="2371" y="564"/>
                  </a:lnTo>
                  <a:close/>
                  <a:moveTo>
                    <a:pt x="247" y="541"/>
                  </a:moveTo>
                  <a:lnTo>
                    <a:pt x="256" y="549"/>
                  </a:lnTo>
                  <a:lnTo>
                    <a:pt x="248" y="559"/>
                  </a:lnTo>
                  <a:lnTo>
                    <a:pt x="239" y="551"/>
                  </a:lnTo>
                  <a:lnTo>
                    <a:pt x="247" y="541"/>
                  </a:lnTo>
                  <a:close/>
                  <a:moveTo>
                    <a:pt x="2340" y="521"/>
                  </a:moveTo>
                  <a:lnTo>
                    <a:pt x="2342" y="523"/>
                  </a:lnTo>
                  <a:lnTo>
                    <a:pt x="2348" y="532"/>
                  </a:lnTo>
                  <a:lnTo>
                    <a:pt x="2338" y="540"/>
                  </a:lnTo>
                  <a:lnTo>
                    <a:pt x="2333" y="532"/>
                  </a:lnTo>
                  <a:lnTo>
                    <a:pt x="2331" y="529"/>
                  </a:lnTo>
                  <a:lnTo>
                    <a:pt x="2340" y="521"/>
                  </a:lnTo>
                  <a:close/>
                  <a:moveTo>
                    <a:pt x="279" y="499"/>
                  </a:moveTo>
                  <a:lnTo>
                    <a:pt x="288" y="507"/>
                  </a:lnTo>
                  <a:lnTo>
                    <a:pt x="280" y="517"/>
                  </a:lnTo>
                  <a:lnTo>
                    <a:pt x="271" y="509"/>
                  </a:lnTo>
                  <a:lnTo>
                    <a:pt x="279" y="499"/>
                  </a:lnTo>
                  <a:close/>
                  <a:moveTo>
                    <a:pt x="2308" y="481"/>
                  </a:moveTo>
                  <a:lnTo>
                    <a:pt x="2316" y="491"/>
                  </a:lnTo>
                  <a:lnTo>
                    <a:pt x="2306" y="499"/>
                  </a:lnTo>
                  <a:lnTo>
                    <a:pt x="2299" y="489"/>
                  </a:lnTo>
                  <a:lnTo>
                    <a:pt x="2308" y="481"/>
                  </a:lnTo>
                  <a:close/>
                  <a:moveTo>
                    <a:pt x="311" y="458"/>
                  </a:moveTo>
                  <a:lnTo>
                    <a:pt x="320" y="466"/>
                  </a:lnTo>
                  <a:lnTo>
                    <a:pt x="313" y="477"/>
                  </a:lnTo>
                  <a:lnTo>
                    <a:pt x="303" y="469"/>
                  </a:lnTo>
                  <a:lnTo>
                    <a:pt x="311" y="458"/>
                  </a:lnTo>
                  <a:close/>
                  <a:moveTo>
                    <a:pt x="2274" y="441"/>
                  </a:moveTo>
                  <a:lnTo>
                    <a:pt x="2283" y="452"/>
                  </a:lnTo>
                  <a:lnTo>
                    <a:pt x="2274" y="460"/>
                  </a:lnTo>
                  <a:lnTo>
                    <a:pt x="2264" y="449"/>
                  </a:lnTo>
                  <a:lnTo>
                    <a:pt x="2274" y="441"/>
                  </a:lnTo>
                  <a:close/>
                  <a:moveTo>
                    <a:pt x="345" y="419"/>
                  </a:moveTo>
                  <a:lnTo>
                    <a:pt x="355" y="428"/>
                  </a:lnTo>
                  <a:lnTo>
                    <a:pt x="348" y="436"/>
                  </a:lnTo>
                  <a:lnTo>
                    <a:pt x="347" y="437"/>
                  </a:lnTo>
                  <a:lnTo>
                    <a:pt x="338" y="430"/>
                  </a:lnTo>
                  <a:lnTo>
                    <a:pt x="339" y="427"/>
                  </a:lnTo>
                  <a:lnTo>
                    <a:pt x="345" y="419"/>
                  </a:lnTo>
                  <a:close/>
                  <a:moveTo>
                    <a:pt x="2240" y="403"/>
                  </a:moveTo>
                  <a:lnTo>
                    <a:pt x="2247" y="413"/>
                  </a:lnTo>
                  <a:lnTo>
                    <a:pt x="2238" y="422"/>
                  </a:lnTo>
                  <a:lnTo>
                    <a:pt x="2230" y="413"/>
                  </a:lnTo>
                  <a:lnTo>
                    <a:pt x="2240" y="403"/>
                  </a:lnTo>
                  <a:close/>
                  <a:moveTo>
                    <a:pt x="382" y="381"/>
                  </a:moveTo>
                  <a:lnTo>
                    <a:pt x="391" y="390"/>
                  </a:lnTo>
                  <a:lnTo>
                    <a:pt x="391" y="392"/>
                  </a:lnTo>
                  <a:lnTo>
                    <a:pt x="382" y="401"/>
                  </a:lnTo>
                  <a:lnTo>
                    <a:pt x="373" y="392"/>
                  </a:lnTo>
                  <a:lnTo>
                    <a:pt x="382" y="382"/>
                  </a:lnTo>
                  <a:lnTo>
                    <a:pt x="382" y="381"/>
                  </a:lnTo>
                  <a:close/>
                  <a:moveTo>
                    <a:pt x="2203" y="365"/>
                  </a:moveTo>
                  <a:lnTo>
                    <a:pt x="2212" y="375"/>
                  </a:lnTo>
                  <a:lnTo>
                    <a:pt x="2203" y="384"/>
                  </a:lnTo>
                  <a:lnTo>
                    <a:pt x="2194" y="375"/>
                  </a:lnTo>
                  <a:lnTo>
                    <a:pt x="2203" y="365"/>
                  </a:lnTo>
                  <a:close/>
                  <a:moveTo>
                    <a:pt x="419" y="346"/>
                  </a:moveTo>
                  <a:lnTo>
                    <a:pt x="428" y="355"/>
                  </a:lnTo>
                  <a:lnTo>
                    <a:pt x="419" y="364"/>
                  </a:lnTo>
                  <a:lnTo>
                    <a:pt x="410" y="355"/>
                  </a:lnTo>
                  <a:lnTo>
                    <a:pt x="419" y="346"/>
                  </a:lnTo>
                  <a:close/>
                  <a:moveTo>
                    <a:pt x="2164" y="330"/>
                  </a:moveTo>
                  <a:lnTo>
                    <a:pt x="2174" y="339"/>
                  </a:lnTo>
                  <a:lnTo>
                    <a:pt x="2165" y="348"/>
                  </a:lnTo>
                  <a:lnTo>
                    <a:pt x="2156" y="339"/>
                  </a:lnTo>
                  <a:lnTo>
                    <a:pt x="2164" y="330"/>
                  </a:lnTo>
                  <a:close/>
                  <a:moveTo>
                    <a:pt x="458" y="312"/>
                  </a:moveTo>
                  <a:lnTo>
                    <a:pt x="466" y="321"/>
                  </a:lnTo>
                  <a:lnTo>
                    <a:pt x="457" y="329"/>
                  </a:lnTo>
                  <a:lnTo>
                    <a:pt x="449" y="320"/>
                  </a:lnTo>
                  <a:lnTo>
                    <a:pt x="458" y="312"/>
                  </a:lnTo>
                  <a:close/>
                  <a:moveTo>
                    <a:pt x="2124" y="297"/>
                  </a:moveTo>
                  <a:lnTo>
                    <a:pt x="2127" y="299"/>
                  </a:lnTo>
                  <a:lnTo>
                    <a:pt x="2135" y="305"/>
                  </a:lnTo>
                  <a:lnTo>
                    <a:pt x="2127" y="314"/>
                  </a:lnTo>
                  <a:lnTo>
                    <a:pt x="2118" y="308"/>
                  </a:lnTo>
                  <a:lnTo>
                    <a:pt x="2117" y="307"/>
                  </a:lnTo>
                  <a:lnTo>
                    <a:pt x="2124" y="297"/>
                  </a:lnTo>
                  <a:close/>
                  <a:moveTo>
                    <a:pt x="499" y="279"/>
                  </a:moveTo>
                  <a:lnTo>
                    <a:pt x="506" y="288"/>
                  </a:lnTo>
                  <a:lnTo>
                    <a:pt x="496" y="296"/>
                  </a:lnTo>
                  <a:lnTo>
                    <a:pt x="488" y="287"/>
                  </a:lnTo>
                  <a:lnTo>
                    <a:pt x="499" y="279"/>
                  </a:lnTo>
                  <a:close/>
                  <a:moveTo>
                    <a:pt x="2084" y="265"/>
                  </a:moveTo>
                  <a:lnTo>
                    <a:pt x="2094" y="273"/>
                  </a:lnTo>
                  <a:lnTo>
                    <a:pt x="2086" y="282"/>
                  </a:lnTo>
                  <a:lnTo>
                    <a:pt x="2076" y="274"/>
                  </a:lnTo>
                  <a:lnTo>
                    <a:pt x="2084" y="265"/>
                  </a:lnTo>
                  <a:close/>
                  <a:moveTo>
                    <a:pt x="540" y="248"/>
                  </a:moveTo>
                  <a:lnTo>
                    <a:pt x="548" y="258"/>
                  </a:lnTo>
                  <a:lnTo>
                    <a:pt x="538" y="265"/>
                  </a:lnTo>
                  <a:lnTo>
                    <a:pt x="530" y="254"/>
                  </a:lnTo>
                  <a:lnTo>
                    <a:pt x="540" y="248"/>
                  </a:lnTo>
                  <a:close/>
                  <a:moveTo>
                    <a:pt x="2042" y="233"/>
                  </a:moveTo>
                  <a:lnTo>
                    <a:pt x="2052" y="241"/>
                  </a:lnTo>
                  <a:lnTo>
                    <a:pt x="2045" y="252"/>
                  </a:lnTo>
                  <a:lnTo>
                    <a:pt x="2034" y="244"/>
                  </a:lnTo>
                  <a:lnTo>
                    <a:pt x="2042" y="233"/>
                  </a:lnTo>
                  <a:close/>
                  <a:moveTo>
                    <a:pt x="584" y="218"/>
                  </a:moveTo>
                  <a:lnTo>
                    <a:pt x="590" y="228"/>
                  </a:lnTo>
                  <a:lnTo>
                    <a:pt x="582" y="233"/>
                  </a:lnTo>
                  <a:lnTo>
                    <a:pt x="580" y="235"/>
                  </a:lnTo>
                  <a:lnTo>
                    <a:pt x="572" y="224"/>
                  </a:lnTo>
                  <a:lnTo>
                    <a:pt x="573" y="224"/>
                  </a:lnTo>
                  <a:lnTo>
                    <a:pt x="584" y="218"/>
                  </a:lnTo>
                  <a:close/>
                  <a:moveTo>
                    <a:pt x="1999" y="204"/>
                  </a:moveTo>
                  <a:lnTo>
                    <a:pt x="2009" y="212"/>
                  </a:lnTo>
                  <a:lnTo>
                    <a:pt x="2003" y="223"/>
                  </a:lnTo>
                  <a:lnTo>
                    <a:pt x="1992" y="215"/>
                  </a:lnTo>
                  <a:lnTo>
                    <a:pt x="1999" y="204"/>
                  </a:lnTo>
                  <a:close/>
                  <a:moveTo>
                    <a:pt x="627" y="189"/>
                  </a:moveTo>
                  <a:lnTo>
                    <a:pt x="633" y="199"/>
                  </a:lnTo>
                  <a:lnTo>
                    <a:pt x="623" y="207"/>
                  </a:lnTo>
                  <a:lnTo>
                    <a:pt x="616" y="197"/>
                  </a:lnTo>
                  <a:lnTo>
                    <a:pt x="627" y="189"/>
                  </a:lnTo>
                  <a:close/>
                  <a:moveTo>
                    <a:pt x="1954" y="178"/>
                  </a:moveTo>
                  <a:lnTo>
                    <a:pt x="1965" y="185"/>
                  </a:lnTo>
                  <a:lnTo>
                    <a:pt x="1958" y="195"/>
                  </a:lnTo>
                  <a:lnTo>
                    <a:pt x="1948" y="189"/>
                  </a:lnTo>
                  <a:lnTo>
                    <a:pt x="1954" y="178"/>
                  </a:lnTo>
                  <a:close/>
                  <a:moveTo>
                    <a:pt x="671" y="164"/>
                  </a:moveTo>
                  <a:lnTo>
                    <a:pt x="678" y="174"/>
                  </a:lnTo>
                  <a:lnTo>
                    <a:pt x="667" y="181"/>
                  </a:lnTo>
                  <a:lnTo>
                    <a:pt x="661" y="170"/>
                  </a:lnTo>
                  <a:lnTo>
                    <a:pt x="671" y="164"/>
                  </a:lnTo>
                  <a:close/>
                  <a:moveTo>
                    <a:pt x="1908" y="152"/>
                  </a:moveTo>
                  <a:lnTo>
                    <a:pt x="1920" y="159"/>
                  </a:lnTo>
                  <a:lnTo>
                    <a:pt x="1914" y="169"/>
                  </a:lnTo>
                  <a:lnTo>
                    <a:pt x="1911" y="168"/>
                  </a:lnTo>
                  <a:lnTo>
                    <a:pt x="1903" y="163"/>
                  </a:lnTo>
                  <a:lnTo>
                    <a:pt x="1908" y="152"/>
                  </a:lnTo>
                  <a:close/>
                  <a:moveTo>
                    <a:pt x="718" y="139"/>
                  </a:moveTo>
                  <a:lnTo>
                    <a:pt x="724" y="149"/>
                  </a:lnTo>
                  <a:lnTo>
                    <a:pt x="712" y="156"/>
                  </a:lnTo>
                  <a:lnTo>
                    <a:pt x="707" y="146"/>
                  </a:lnTo>
                  <a:lnTo>
                    <a:pt x="718" y="139"/>
                  </a:lnTo>
                  <a:close/>
                  <a:moveTo>
                    <a:pt x="1863" y="129"/>
                  </a:moveTo>
                  <a:lnTo>
                    <a:pt x="1865" y="130"/>
                  </a:lnTo>
                  <a:lnTo>
                    <a:pt x="1873" y="135"/>
                  </a:lnTo>
                  <a:lnTo>
                    <a:pt x="1868" y="146"/>
                  </a:lnTo>
                  <a:lnTo>
                    <a:pt x="1856" y="139"/>
                  </a:lnTo>
                  <a:lnTo>
                    <a:pt x="1857" y="139"/>
                  </a:lnTo>
                  <a:lnTo>
                    <a:pt x="1863" y="129"/>
                  </a:lnTo>
                  <a:close/>
                  <a:moveTo>
                    <a:pt x="764" y="117"/>
                  </a:moveTo>
                  <a:lnTo>
                    <a:pt x="770" y="127"/>
                  </a:lnTo>
                  <a:lnTo>
                    <a:pt x="758" y="132"/>
                  </a:lnTo>
                  <a:lnTo>
                    <a:pt x="752" y="122"/>
                  </a:lnTo>
                  <a:lnTo>
                    <a:pt x="764" y="117"/>
                  </a:lnTo>
                  <a:close/>
                  <a:moveTo>
                    <a:pt x="1814" y="108"/>
                  </a:moveTo>
                  <a:lnTo>
                    <a:pt x="1826" y="113"/>
                  </a:lnTo>
                  <a:lnTo>
                    <a:pt x="1821" y="123"/>
                  </a:lnTo>
                  <a:lnTo>
                    <a:pt x="1809" y="118"/>
                  </a:lnTo>
                  <a:lnTo>
                    <a:pt x="1814" y="108"/>
                  </a:lnTo>
                  <a:close/>
                  <a:moveTo>
                    <a:pt x="813" y="96"/>
                  </a:moveTo>
                  <a:lnTo>
                    <a:pt x="817" y="106"/>
                  </a:lnTo>
                  <a:lnTo>
                    <a:pt x="805" y="112"/>
                  </a:lnTo>
                  <a:lnTo>
                    <a:pt x="801" y="101"/>
                  </a:lnTo>
                  <a:lnTo>
                    <a:pt x="813" y="96"/>
                  </a:lnTo>
                  <a:close/>
                  <a:moveTo>
                    <a:pt x="1766" y="88"/>
                  </a:moveTo>
                  <a:lnTo>
                    <a:pt x="1778" y="93"/>
                  </a:lnTo>
                  <a:lnTo>
                    <a:pt x="1774" y="104"/>
                  </a:lnTo>
                  <a:lnTo>
                    <a:pt x="1762" y="98"/>
                  </a:lnTo>
                  <a:lnTo>
                    <a:pt x="1766" y="88"/>
                  </a:lnTo>
                  <a:close/>
                  <a:moveTo>
                    <a:pt x="861" y="77"/>
                  </a:moveTo>
                  <a:lnTo>
                    <a:pt x="865" y="89"/>
                  </a:lnTo>
                  <a:lnTo>
                    <a:pt x="856" y="92"/>
                  </a:lnTo>
                  <a:lnTo>
                    <a:pt x="853" y="93"/>
                  </a:lnTo>
                  <a:lnTo>
                    <a:pt x="849" y="83"/>
                  </a:lnTo>
                  <a:lnTo>
                    <a:pt x="856" y="79"/>
                  </a:lnTo>
                  <a:lnTo>
                    <a:pt x="861" y="77"/>
                  </a:lnTo>
                  <a:close/>
                  <a:moveTo>
                    <a:pt x="1717" y="70"/>
                  </a:moveTo>
                  <a:lnTo>
                    <a:pt x="1729" y="74"/>
                  </a:lnTo>
                  <a:lnTo>
                    <a:pt x="1725" y="85"/>
                  </a:lnTo>
                  <a:lnTo>
                    <a:pt x="1713" y="81"/>
                  </a:lnTo>
                  <a:lnTo>
                    <a:pt x="1717" y="70"/>
                  </a:lnTo>
                  <a:close/>
                  <a:moveTo>
                    <a:pt x="911" y="60"/>
                  </a:moveTo>
                  <a:lnTo>
                    <a:pt x="915" y="72"/>
                  </a:lnTo>
                  <a:lnTo>
                    <a:pt x="902" y="76"/>
                  </a:lnTo>
                  <a:lnTo>
                    <a:pt x="898" y="64"/>
                  </a:lnTo>
                  <a:lnTo>
                    <a:pt x="911" y="60"/>
                  </a:lnTo>
                  <a:close/>
                  <a:moveTo>
                    <a:pt x="1668" y="54"/>
                  </a:moveTo>
                  <a:lnTo>
                    <a:pt x="1679" y="58"/>
                  </a:lnTo>
                  <a:lnTo>
                    <a:pt x="1677" y="70"/>
                  </a:lnTo>
                  <a:lnTo>
                    <a:pt x="1665" y="66"/>
                  </a:lnTo>
                  <a:lnTo>
                    <a:pt x="1668" y="54"/>
                  </a:lnTo>
                  <a:close/>
                  <a:moveTo>
                    <a:pt x="961" y="46"/>
                  </a:moveTo>
                  <a:lnTo>
                    <a:pt x="963" y="58"/>
                  </a:lnTo>
                  <a:lnTo>
                    <a:pt x="951" y="62"/>
                  </a:lnTo>
                  <a:lnTo>
                    <a:pt x="949" y="50"/>
                  </a:lnTo>
                  <a:lnTo>
                    <a:pt x="961" y="46"/>
                  </a:lnTo>
                  <a:close/>
                  <a:moveTo>
                    <a:pt x="1618" y="41"/>
                  </a:moveTo>
                  <a:lnTo>
                    <a:pt x="1623" y="41"/>
                  </a:lnTo>
                  <a:lnTo>
                    <a:pt x="1630" y="43"/>
                  </a:lnTo>
                  <a:lnTo>
                    <a:pt x="1627" y="55"/>
                  </a:lnTo>
                  <a:lnTo>
                    <a:pt x="1623" y="54"/>
                  </a:lnTo>
                  <a:lnTo>
                    <a:pt x="1615" y="53"/>
                  </a:lnTo>
                  <a:lnTo>
                    <a:pt x="1618" y="41"/>
                  </a:lnTo>
                  <a:close/>
                  <a:moveTo>
                    <a:pt x="1012" y="33"/>
                  </a:moveTo>
                  <a:lnTo>
                    <a:pt x="1014" y="45"/>
                  </a:lnTo>
                  <a:lnTo>
                    <a:pt x="1001" y="49"/>
                  </a:lnTo>
                  <a:lnTo>
                    <a:pt x="999" y="37"/>
                  </a:lnTo>
                  <a:lnTo>
                    <a:pt x="1012" y="33"/>
                  </a:lnTo>
                  <a:close/>
                  <a:moveTo>
                    <a:pt x="1567" y="29"/>
                  </a:moveTo>
                  <a:lnTo>
                    <a:pt x="1580" y="32"/>
                  </a:lnTo>
                  <a:lnTo>
                    <a:pt x="1577" y="43"/>
                  </a:lnTo>
                  <a:lnTo>
                    <a:pt x="1564" y="41"/>
                  </a:lnTo>
                  <a:lnTo>
                    <a:pt x="1567" y="29"/>
                  </a:lnTo>
                  <a:close/>
                  <a:moveTo>
                    <a:pt x="1063" y="22"/>
                  </a:moveTo>
                  <a:lnTo>
                    <a:pt x="1064" y="34"/>
                  </a:lnTo>
                  <a:lnTo>
                    <a:pt x="1051" y="37"/>
                  </a:lnTo>
                  <a:lnTo>
                    <a:pt x="1050" y="25"/>
                  </a:lnTo>
                  <a:lnTo>
                    <a:pt x="1063" y="22"/>
                  </a:lnTo>
                  <a:close/>
                  <a:moveTo>
                    <a:pt x="1516" y="19"/>
                  </a:moveTo>
                  <a:lnTo>
                    <a:pt x="1527" y="21"/>
                  </a:lnTo>
                  <a:lnTo>
                    <a:pt x="1526" y="33"/>
                  </a:lnTo>
                  <a:lnTo>
                    <a:pt x="1514" y="30"/>
                  </a:lnTo>
                  <a:lnTo>
                    <a:pt x="1516" y="19"/>
                  </a:lnTo>
                  <a:close/>
                  <a:moveTo>
                    <a:pt x="1103" y="15"/>
                  </a:moveTo>
                  <a:lnTo>
                    <a:pt x="1114" y="15"/>
                  </a:lnTo>
                  <a:lnTo>
                    <a:pt x="1115" y="26"/>
                  </a:lnTo>
                  <a:lnTo>
                    <a:pt x="1103" y="28"/>
                  </a:lnTo>
                  <a:lnTo>
                    <a:pt x="1102" y="28"/>
                  </a:lnTo>
                  <a:lnTo>
                    <a:pt x="1101" y="16"/>
                  </a:lnTo>
                  <a:lnTo>
                    <a:pt x="1103" y="15"/>
                  </a:lnTo>
                  <a:close/>
                  <a:moveTo>
                    <a:pt x="1463" y="12"/>
                  </a:moveTo>
                  <a:lnTo>
                    <a:pt x="1476" y="13"/>
                  </a:lnTo>
                  <a:lnTo>
                    <a:pt x="1475" y="25"/>
                  </a:lnTo>
                  <a:lnTo>
                    <a:pt x="1462" y="24"/>
                  </a:lnTo>
                  <a:lnTo>
                    <a:pt x="1463" y="12"/>
                  </a:lnTo>
                  <a:close/>
                  <a:moveTo>
                    <a:pt x="1165" y="8"/>
                  </a:moveTo>
                  <a:lnTo>
                    <a:pt x="1166" y="20"/>
                  </a:lnTo>
                  <a:lnTo>
                    <a:pt x="1154" y="21"/>
                  </a:lnTo>
                  <a:lnTo>
                    <a:pt x="1153" y="9"/>
                  </a:lnTo>
                  <a:lnTo>
                    <a:pt x="1165" y="8"/>
                  </a:lnTo>
                  <a:close/>
                  <a:moveTo>
                    <a:pt x="1412" y="5"/>
                  </a:moveTo>
                  <a:lnTo>
                    <a:pt x="1425" y="7"/>
                  </a:lnTo>
                  <a:lnTo>
                    <a:pt x="1424" y="20"/>
                  </a:lnTo>
                  <a:lnTo>
                    <a:pt x="1411" y="19"/>
                  </a:lnTo>
                  <a:lnTo>
                    <a:pt x="1412" y="5"/>
                  </a:lnTo>
                  <a:close/>
                  <a:moveTo>
                    <a:pt x="1217" y="3"/>
                  </a:moveTo>
                  <a:lnTo>
                    <a:pt x="1219" y="16"/>
                  </a:lnTo>
                  <a:lnTo>
                    <a:pt x="1205" y="17"/>
                  </a:lnTo>
                  <a:lnTo>
                    <a:pt x="1204" y="4"/>
                  </a:lnTo>
                  <a:lnTo>
                    <a:pt x="1217" y="3"/>
                  </a:lnTo>
                  <a:close/>
                  <a:moveTo>
                    <a:pt x="1360" y="2"/>
                  </a:moveTo>
                  <a:lnTo>
                    <a:pt x="1366" y="2"/>
                  </a:lnTo>
                  <a:lnTo>
                    <a:pt x="1374" y="3"/>
                  </a:lnTo>
                  <a:lnTo>
                    <a:pt x="1373" y="16"/>
                  </a:lnTo>
                  <a:lnTo>
                    <a:pt x="1366" y="15"/>
                  </a:lnTo>
                  <a:lnTo>
                    <a:pt x="1360" y="15"/>
                  </a:lnTo>
                  <a:lnTo>
                    <a:pt x="1360" y="2"/>
                  </a:lnTo>
                  <a:close/>
                  <a:moveTo>
                    <a:pt x="1256" y="2"/>
                  </a:moveTo>
                  <a:lnTo>
                    <a:pt x="1270" y="2"/>
                  </a:lnTo>
                  <a:lnTo>
                    <a:pt x="1270" y="15"/>
                  </a:lnTo>
                  <a:lnTo>
                    <a:pt x="1256" y="15"/>
                  </a:lnTo>
                  <a:lnTo>
                    <a:pt x="1256" y="2"/>
                  </a:lnTo>
                  <a:close/>
                  <a:moveTo>
                    <a:pt x="1309" y="0"/>
                  </a:moveTo>
                  <a:lnTo>
                    <a:pt x="1321" y="0"/>
                  </a:lnTo>
                  <a:lnTo>
                    <a:pt x="1321" y="13"/>
                  </a:lnTo>
                  <a:lnTo>
                    <a:pt x="1309" y="13"/>
                  </a:lnTo>
                  <a:lnTo>
                    <a:pt x="1309" y="0"/>
                  </a:lnTo>
                  <a:close/>
                </a:path>
              </a:pathLst>
            </a:custGeom>
            <a:solidFill>
              <a:srgbClr val="A8A6A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Freeform 254">
              <a:extLst>
                <a:ext uri="{FF2B5EF4-FFF2-40B4-BE49-F238E27FC236}">
                  <a16:creationId xmlns="" xmlns:a16="http://schemas.microsoft.com/office/drawing/2014/main" id="{6059FE7F-C824-45F8-8970-1B1516C7E8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61041" y="3590370"/>
              <a:ext cx="2205347" cy="1611769"/>
            </a:xfrm>
            <a:custGeom>
              <a:avLst/>
              <a:gdLst>
                <a:gd name="T0" fmla="*/ 0 w 2010"/>
                <a:gd name="T1" fmla="*/ 1456 h 1469"/>
                <a:gd name="T2" fmla="*/ 50 w 2010"/>
                <a:gd name="T3" fmla="*/ 1453 h 1469"/>
                <a:gd name="T4" fmla="*/ 113 w 2010"/>
                <a:gd name="T5" fmla="*/ 1449 h 1469"/>
                <a:gd name="T6" fmla="*/ 165 w 2010"/>
                <a:gd name="T7" fmla="*/ 1444 h 1469"/>
                <a:gd name="T8" fmla="*/ 216 w 2010"/>
                <a:gd name="T9" fmla="*/ 1439 h 1469"/>
                <a:gd name="T10" fmla="*/ 257 w 2010"/>
                <a:gd name="T11" fmla="*/ 1445 h 1469"/>
                <a:gd name="T12" fmla="*/ 308 w 2010"/>
                <a:gd name="T13" fmla="*/ 1437 h 1469"/>
                <a:gd name="T14" fmla="*/ 359 w 2010"/>
                <a:gd name="T15" fmla="*/ 1428 h 1469"/>
                <a:gd name="T16" fmla="*/ 410 w 2010"/>
                <a:gd name="T17" fmla="*/ 1418 h 1469"/>
                <a:gd name="T18" fmla="*/ 461 w 2010"/>
                <a:gd name="T19" fmla="*/ 1406 h 1469"/>
                <a:gd name="T20" fmla="*/ 511 w 2010"/>
                <a:gd name="T21" fmla="*/ 1393 h 1469"/>
                <a:gd name="T22" fmla="*/ 561 w 2010"/>
                <a:gd name="T23" fmla="*/ 1380 h 1469"/>
                <a:gd name="T24" fmla="*/ 610 w 2010"/>
                <a:gd name="T25" fmla="*/ 1365 h 1469"/>
                <a:gd name="T26" fmla="*/ 673 w 2010"/>
                <a:gd name="T27" fmla="*/ 1344 h 1469"/>
                <a:gd name="T28" fmla="*/ 722 w 2010"/>
                <a:gd name="T29" fmla="*/ 1327 h 1469"/>
                <a:gd name="T30" fmla="*/ 770 w 2010"/>
                <a:gd name="T31" fmla="*/ 1309 h 1469"/>
                <a:gd name="T32" fmla="*/ 819 w 2010"/>
                <a:gd name="T33" fmla="*/ 1289 h 1469"/>
                <a:gd name="T34" fmla="*/ 867 w 2010"/>
                <a:gd name="T35" fmla="*/ 1268 h 1469"/>
                <a:gd name="T36" fmla="*/ 909 w 2010"/>
                <a:gd name="T37" fmla="*/ 1237 h 1469"/>
                <a:gd name="T38" fmla="*/ 956 w 2010"/>
                <a:gd name="T39" fmla="*/ 1215 h 1469"/>
                <a:gd name="T40" fmla="*/ 1002 w 2010"/>
                <a:gd name="T41" fmla="*/ 1191 h 1469"/>
                <a:gd name="T42" fmla="*/ 1048 w 2010"/>
                <a:gd name="T43" fmla="*/ 1166 h 1469"/>
                <a:gd name="T44" fmla="*/ 1092 w 2010"/>
                <a:gd name="T45" fmla="*/ 1141 h 1469"/>
                <a:gd name="T46" fmla="*/ 1137 w 2010"/>
                <a:gd name="T47" fmla="*/ 1115 h 1469"/>
                <a:gd name="T48" fmla="*/ 1180 w 2010"/>
                <a:gd name="T49" fmla="*/ 1086 h 1469"/>
                <a:gd name="T50" fmla="*/ 1231 w 2010"/>
                <a:gd name="T51" fmla="*/ 1068 h 1469"/>
                <a:gd name="T52" fmla="*/ 1223 w 2010"/>
                <a:gd name="T53" fmla="*/ 1059 h 1469"/>
                <a:gd name="T54" fmla="*/ 1266 w 2010"/>
                <a:gd name="T55" fmla="*/ 1029 h 1469"/>
                <a:gd name="T56" fmla="*/ 1307 w 2010"/>
                <a:gd name="T57" fmla="*/ 999 h 1469"/>
                <a:gd name="T58" fmla="*/ 1349 w 2010"/>
                <a:gd name="T59" fmla="*/ 967 h 1469"/>
                <a:gd name="T60" fmla="*/ 1389 w 2010"/>
                <a:gd name="T61" fmla="*/ 936 h 1469"/>
                <a:gd name="T62" fmla="*/ 1429 w 2010"/>
                <a:gd name="T63" fmla="*/ 902 h 1469"/>
                <a:gd name="T64" fmla="*/ 1421 w 2010"/>
                <a:gd name="T65" fmla="*/ 908 h 1469"/>
                <a:gd name="T66" fmla="*/ 1457 w 2010"/>
                <a:gd name="T67" fmla="*/ 876 h 1469"/>
                <a:gd name="T68" fmla="*/ 1495 w 2010"/>
                <a:gd name="T69" fmla="*/ 842 h 1469"/>
                <a:gd name="T70" fmla="*/ 1543 w 2010"/>
                <a:gd name="T71" fmla="*/ 814 h 1469"/>
                <a:gd name="T72" fmla="*/ 1578 w 2010"/>
                <a:gd name="T73" fmla="*/ 778 h 1469"/>
                <a:gd name="T74" fmla="*/ 1613 w 2010"/>
                <a:gd name="T75" fmla="*/ 740 h 1469"/>
                <a:gd name="T76" fmla="*/ 1649 w 2010"/>
                <a:gd name="T77" fmla="*/ 700 h 1469"/>
                <a:gd name="T78" fmla="*/ 1681 w 2010"/>
                <a:gd name="T79" fmla="*/ 660 h 1469"/>
                <a:gd name="T80" fmla="*/ 1714 w 2010"/>
                <a:gd name="T81" fmla="*/ 619 h 1469"/>
                <a:gd name="T82" fmla="*/ 1744 w 2010"/>
                <a:gd name="T83" fmla="*/ 579 h 1469"/>
                <a:gd name="T84" fmla="*/ 1774 w 2010"/>
                <a:gd name="T85" fmla="*/ 535 h 1469"/>
                <a:gd name="T86" fmla="*/ 1803 w 2010"/>
                <a:gd name="T87" fmla="*/ 492 h 1469"/>
                <a:gd name="T88" fmla="*/ 1831 w 2010"/>
                <a:gd name="T89" fmla="*/ 448 h 1469"/>
                <a:gd name="T90" fmla="*/ 1855 w 2010"/>
                <a:gd name="T91" fmla="*/ 402 h 1469"/>
                <a:gd name="T92" fmla="*/ 1880 w 2010"/>
                <a:gd name="T93" fmla="*/ 356 h 1469"/>
                <a:gd name="T94" fmla="*/ 1904 w 2010"/>
                <a:gd name="T95" fmla="*/ 310 h 1469"/>
                <a:gd name="T96" fmla="*/ 1925 w 2010"/>
                <a:gd name="T97" fmla="*/ 262 h 1469"/>
                <a:gd name="T98" fmla="*/ 1944 w 2010"/>
                <a:gd name="T99" fmla="*/ 213 h 1469"/>
                <a:gd name="T100" fmla="*/ 1963 w 2010"/>
                <a:gd name="T101" fmla="*/ 165 h 1469"/>
                <a:gd name="T102" fmla="*/ 1978 w 2010"/>
                <a:gd name="T103" fmla="*/ 116 h 1469"/>
                <a:gd name="T104" fmla="*/ 1994 w 2010"/>
                <a:gd name="T105" fmla="*/ 65 h 1469"/>
                <a:gd name="T106" fmla="*/ 2006 w 2010"/>
                <a:gd name="T107" fmla="*/ 16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010" h="1469">
                  <a:moveTo>
                    <a:pt x="0" y="1456"/>
                  </a:moveTo>
                  <a:lnTo>
                    <a:pt x="11" y="1456"/>
                  </a:lnTo>
                  <a:lnTo>
                    <a:pt x="11" y="1469"/>
                  </a:lnTo>
                  <a:lnTo>
                    <a:pt x="0" y="1469"/>
                  </a:lnTo>
                  <a:lnTo>
                    <a:pt x="0" y="1456"/>
                  </a:lnTo>
                  <a:close/>
                  <a:moveTo>
                    <a:pt x="50" y="1453"/>
                  </a:moveTo>
                  <a:lnTo>
                    <a:pt x="62" y="1453"/>
                  </a:lnTo>
                  <a:lnTo>
                    <a:pt x="62" y="1466"/>
                  </a:lnTo>
                  <a:lnTo>
                    <a:pt x="50" y="1466"/>
                  </a:lnTo>
                  <a:lnTo>
                    <a:pt x="50" y="1453"/>
                  </a:lnTo>
                  <a:close/>
                  <a:moveTo>
                    <a:pt x="113" y="1449"/>
                  </a:moveTo>
                  <a:lnTo>
                    <a:pt x="114" y="1462"/>
                  </a:lnTo>
                  <a:lnTo>
                    <a:pt x="103" y="1463"/>
                  </a:lnTo>
                  <a:lnTo>
                    <a:pt x="101" y="1450"/>
                  </a:lnTo>
                  <a:lnTo>
                    <a:pt x="113" y="1449"/>
                  </a:lnTo>
                  <a:close/>
                  <a:moveTo>
                    <a:pt x="165" y="1444"/>
                  </a:moveTo>
                  <a:lnTo>
                    <a:pt x="167" y="1457"/>
                  </a:lnTo>
                  <a:lnTo>
                    <a:pt x="154" y="1458"/>
                  </a:lnTo>
                  <a:lnTo>
                    <a:pt x="152" y="1445"/>
                  </a:lnTo>
                  <a:lnTo>
                    <a:pt x="165" y="1444"/>
                  </a:lnTo>
                  <a:close/>
                  <a:moveTo>
                    <a:pt x="216" y="1439"/>
                  </a:moveTo>
                  <a:lnTo>
                    <a:pt x="218" y="1450"/>
                  </a:lnTo>
                  <a:lnTo>
                    <a:pt x="205" y="1452"/>
                  </a:lnTo>
                  <a:lnTo>
                    <a:pt x="203" y="1440"/>
                  </a:lnTo>
                  <a:lnTo>
                    <a:pt x="216" y="1439"/>
                  </a:lnTo>
                  <a:close/>
                  <a:moveTo>
                    <a:pt x="267" y="1431"/>
                  </a:moveTo>
                  <a:lnTo>
                    <a:pt x="267" y="1432"/>
                  </a:lnTo>
                  <a:lnTo>
                    <a:pt x="269" y="1444"/>
                  </a:lnTo>
                  <a:lnTo>
                    <a:pt x="267" y="1444"/>
                  </a:lnTo>
                  <a:lnTo>
                    <a:pt x="257" y="1445"/>
                  </a:lnTo>
                  <a:lnTo>
                    <a:pt x="256" y="1433"/>
                  </a:lnTo>
                  <a:lnTo>
                    <a:pt x="267" y="1431"/>
                  </a:lnTo>
                  <a:close/>
                  <a:moveTo>
                    <a:pt x="319" y="1423"/>
                  </a:moveTo>
                  <a:lnTo>
                    <a:pt x="320" y="1435"/>
                  </a:lnTo>
                  <a:lnTo>
                    <a:pt x="308" y="1437"/>
                  </a:lnTo>
                  <a:lnTo>
                    <a:pt x="307" y="1426"/>
                  </a:lnTo>
                  <a:lnTo>
                    <a:pt x="319" y="1423"/>
                  </a:lnTo>
                  <a:close/>
                  <a:moveTo>
                    <a:pt x="370" y="1414"/>
                  </a:moveTo>
                  <a:lnTo>
                    <a:pt x="372" y="1426"/>
                  </a:lnTo>
                  <a:lnTo>
                    <a:pt x="359" y="1428"/>
                  </a:lnTo>
                  <a:lnTo>
                    <a:pt x="356" y="1416"/>
                  </a:lnTo>
                  <a:lnTo>
                    <a:pt x="370" y="1414"/>
                  </a:lnTo>
                  <a:close/>
                  <a:moveTo>
                    <a:pt x="421" y="1403"/>
                  </a:moveTo>
                  <a:lnTo>
                    <a:pt x="423" y="1415"/>
                  </a:lnTo>
                  <a:lnTo>
                    <a:pt x="410" y="1418"/>
                  </a:lnTo>
                  <a:lnTo>
                    <a:pt x="408" y="1406"/>
                  </a:lnTo>
                  <a:lnTo>
                    <a:pt x="421" y="1403"/>
                  </a:lnTo>
                  <a:close/>
                  <a:moveTo>
                    <a:pt x="470" y="1391"/>
                  </a:moveTo>
                  <a:lnTo>
                    <a:pt x="473" y="1403"/>
                  </a:lnTo>
                  <a:lnTo>
                    <a:pt x="461" y="1406"/>
                  </a:lnTo>
                  <a:lnTo>
                    <a:pt x="459" y="1394"/>
                  </a:lnTo>
                  <a:lnTo>
                    <a:pt x="470" y="1391"/>
                  </a:lnTo>
                  <a:close/>
                  <a:moveTo>
                    <a:pt x="521" y="1378"/>
                  </a:moveTo>
                  <a:lnTo>
                    <a:pt x="524" y="1390"/>
                  </a:lnTo>
                  <a:lnTo>
                    <a:pt x="511" y="1393"/>
                  </a:lnTo>
                  <a:lnTo>
                    <a:pt x="508" y="1381"/>
                  </a:lnTo>
                  <a:lnTo>
                    <a:pt x="521" y="1378"/>
                  </a:lnTo>
                  <a:close/>
                  <a:moveTo>
                    <a:pt x="571" y="1364"/>
                  </a:moveTo>
                  <a:lnTo>
                    <a:pt x="574" y="1376"/>
                  </a:lnTo>
                  <a:lnTo>
                    <a:pt x="561" y="1380"/>
                  </a:lnTo>
                  <a:lnTo>
                    <a:pt x="558" y="1368"/>
                  </a:lnTo>
                  <a:lnTo>
                    <a:pt x="571" y="1364"/>
                  </a:lnTo>
                  <a:close/>
                  <a:moveTo>
                    <a:pt x="620" y="1350"/>
                  </a:moveTo>
                  <a:lnTo>
                    <a:pt x="624" y="1361"/>
                  </a:lnTo>
                  <a:lnTo>
                    <a:pt x="610" y="1365"/>
                  </a:lnTo>
                  <a:lnTo>
                    <a:pt x="608" y="1354"/>
                  </a:lnTo>
                  <a:lnTo>
                    <a:pt x="610" y="1352"/>
                  </a:lnTo>
                  <a:lnTo>
                    <a:pt x="620" y="1350"/>
                  </a:lnTo>
                  <a:close/>
                  <a:moveTo>
                    <a:pt x="669" y="1333"/>
                  </a:moveTo>
                  <a:lnTo>
                    <a:pt x="673" y="1344"/>
                  </a:lnTo>
                  <a:lnTo>
                    <a:pt x="660" y="1348"/>
                  </a:lnTo>
                  <a:lnTo>
                    <a:pt x="656" y="1337"/>
                  </a:lnTo>
                  <a:lnTo>
                    <a:pt x="669" y="1333"/>
                  </a:lnTo>
                  <a:close/>
                  <a:moveTo>
                    <a:pt x="718" y="1316"/>
                  </a:moveTo>
                  <a:lnTo>
                    <a:pt x="722" y="1327"/>
                  </a:lnTo>
                  <a:lnTo>
                    <a:pt x="710" y="1333"/>
                  </a:lnTo>
                  <a:lnTo>
                    <a:pt x="706" y="1321"/>
                  </a:lnTo>
                  <a:lnTo>
                    <a:pt x="718" y="1316"/>
                  </a:lnTo>
                  <a:close/>
                  <a:moveTo>
                    <a:pt x="766" y="1297"/>
                  </a:moveTo>
                  <a:lnTo>
                    <a:pt x="770" y="1309"/>
                  </a:lnTo>
                  <a:lnTo>
                    <a:pt x="758" y="1314"/>
                  </a:lnTo>
                  <a:lnTo>
                    <a:pt x="754" y="1302"/>
                  </a:lnTo>
                  <a:lnTo>
                    <a:pt x="766" y="1297"/>
                  </a:lnTo>
                  <a:close/>
                  <a:moveTo>
                    <a:pt x="815" y="1279"/>
                  </a:moveTo>
                  <a:lnTo>
                    <a:pt x="819" y="1289"/>
                  </a:lnTo>
                  <a:lnTo>
                    <a:pt x="807" y="1295"/>
                  </a:lnTo>
                  <a:lnTo>
                    <a:pt x="803" y="1284"/>
                  </a:lnTo>
                  <a:lnTo>
                    <a:pt x="815" y="1279"/>
                  </a:lnTo>
                  <a:close/>
                  <a:moveTo>
                    <a:pt x="862" y="1258"/>
                  </a:moveTo>
                  <a:lnTo>
                    <a:pt x="867" y="1268"/>
                  </a:lnTo>
                  <a:lnTo>
                    <a:pt x="859" y="1274"/>
                  </a:lnTo>
                  <a:lnTo>
                    <a:pt x="854" y="1275"/>
                  </a:lnTo>
                  <a:lnTo>
                    <a:pt x="850" y="1265"/>
                  </a:lnTo>
                  <a:lnTo>
                    <a:pt x="862" y="1258"/>
                  </a:lnTo>
                  <a:close/>
                  <a:moveTo>
                    <a:pt x="909" y="1237"/>
                  </a:moveTo>
                  <a:lnTo>
                    <a:pt x="914" y="1247"/>
                  </a:lnTo>
                  <a:lnTo>
                    <a:pt x="902" y="1253"/>
                  </a:lnTo>
                  <a:lnTo>
                    <a:pt x="897" y="1242"/>
                  </a:lnTo>
                  <a:lnTo>
                    <a:pt x="909" y="1237"/>
                  </a:lnTo>
                  <a:close/>
                  <a:moveTo>
                    <a:pt x="956" y="1215"/>
                  </a:moveTo>
                  <a:lnTo>
                    <a:pt x="961" y="1225"/>
                  </a:lnTo>
                  <a:lnTo>
                    <a:pt x="950" y="1230"/>
                  </a:lnTo>
                  <a:lnTo>
                    <a:pt x="944" y="1220"/>
                  </a:lnTo>
                  <a:lnTo>
                    <a:pt x="956" y="1215"/>
                  </a:lnTo>
                  <a:close/>
                  <a:moveTo>
                    <a:pt x="1002" y="1191"/>
                  </a:moveTo>
                  <a:lnTo>
                    <a:pt x="1007" y="1202"/>
                  </a:lnTo>
                  <a:lnTo>
                    <a:pt x="995" y="1207"/>
                  </a:lnTo>
                  <a:lnTo>
                    <a:pt x="990" y="1196"/>
                  </a:lnTo>
                  <a:lnTo>
                    <a:pt x="1002" y="1191"/>
                  </a:lnTo>
                  <a:close/>
                  <a:moveTo>
                    <a:pt x="1048" y="1166"/>
                  </a:moveTo>
                  <a:lnTo>
                    <a:pt x="1053" y="1177"/>
                  </a:lnTo>
                  <a:lnTo>
                    <a:pt x="1041" y="1183"/>
                  </a:lnTo>
                  <a:lnTo>
                    <a:pt x="1036" y="1173"/>
                  </a:lnTo>
                  <a:lnTo>
                    <a:pt x="1048" y="1166"/>
                  </a:lnTo>
                  <a:close/>
                  <a:moveTo>
                    <a:pt x="1092" y="1141"/>
                  </a:moveTo>
                  <a:lnTo>
                    <a:pt x="1099" y="1152"/>
                  </a:lnTo>
                  <a:lnTo>
                    <a:pt x="1087" y="1158"/>
                  </a:lnTo>
                  <a:lnTo>
                    <a:pt x="1080" y="1148"/>
                  </a:lnTo>
                  <a:lnTo>
                    <a:pt x="1092" y="1141"/>
                  </a:lnTo>
                  <a:close/>
                  <a:moveTo>
                    <a:pt x="1137" y="1115"/>
                  </a:moveTo>
                  <a:lnTo>
                    <a:pt x="1143" y="1126"/>
                  </a:lnTo>
                  <a:lnTo>
                    <a:pt x="1131" y="1132"/>
                  </a:lnTo>
                  <a:lnTo>
                    <a:pt x="1125" y="1122"/>
                  </a:lnTo>
                  <a:lnTo>
                    <a:pt x="1137" y="1115"/>
                  </a:lnTo>
                  <a:close/>
                  <a:moveTo>
                    <a:pt x="1180" y="1086"/>
                  </a:moveTo>
                  <a:lnTo>
                    <a:pt x="1186" y="1097"/>
                  </a:lnTo>
                  <a:lnTo>
                    <a:pt x="1176" y="1105"/>
                  </a:lnTo>
                  <a:lnTo>
                    <a:pt x="1169" y="1094"/>
                  </a:lnTo>
                  <a:lnTo>
                    <a:pt x="1180" y="1086"/>
                  </a:lnTo>
                  <a:close/>
                  <a:moveTo>
                    <a:pt x="1231" y="1068"/>
                  </a:moveTo>
                  <a:lnTo>
                    <a:pt x="1230" y="1069"/>
                  </a:lnTo>
                  <a:lnTo>
                    <a:pt x="1230" y="1069"/>
                  </a:lnTo>
                  <a:lnTo>
                    <a:pt x="1231" y="1068"/>
                  </a:lnTo>
                  <a:close/>
                  <a:moveTo>
                    <a:pt x="1222" y="1059"/>
                  </a:moveTo>
                  <a:lnTo>
                    <a:pt x="1223" y="1059"/>
                  </a:lnTo>
                  <a:lnTo>
                    <a:pt x="1230" y="1069"/>
                  </a:lnTo>
                  <a:lnTo>
                    <a:pt x="1219" y="1076"/>
                  </a:lnTo>
                  <a:lnTo>
                    <a:pt x="1213" y="1066"/>
                  </a:lnTo>
                  <a:lnTo>
                    <a:pt x="1222" y="1059"/>
                  </a:lnTo>
                  <a:close/>
                  <a:moveTo>
                    <a:pt x="1266" y="1029"/>
                  </a:moveTo>
                  <a:lnTo>
                    <a:pt x="1273" y="1039"/>
                  </a:lnTo>
                  <a:lnTo>
                    <a:pt x="1262" y="1047"/>
                  </a:lnTo>
                  <a:lnTo>
                    <a:pt x="1256" y="1037"/>
                  </a:lnTo>
                  <a:lnTo>
                    <a:pt x="1266" y="1029"/>
                  </a:lnTo>
                  <a:close/>
                  <a:moveTo>
                    <a:pt x="1307" y="999"/>
                  </a:moveTo>
                  <a:lnTo>
                    <a:pt x="1315" y="1008"/>
                  </a:lnTo>
                  <a:lnTo>
                    <a:pt x="1306" y="1016"/>
                  </a:lnTo>
                  <a:lnTo>
                    <a:pt x="1298" y="1007"/>
                  </a:lnTo>
                  <a:lnTo>
                    <a:pt x="1307" y="999"/>
                  </a:lnTo>
                  <a:close/>
                  <a:moveTo>
                    <a:pt x="1349" y="967"/>
                  </a:moveTo>
                  <a:lnTo>
                    <a:pt x="1357" y="977"/>
                  </a:lnTo>
                  <a:lnTo>
                    <a:pt x="1346" y="984"/>
                  </a:lnTo>
                  <a:lnTo>
                    <a:pt x="1338" y="975"/>
                  </a:lnTo>
                  <a:lnTo>
                    <a:pt x="1349" y="967"/>
                  </a:lnTo>
                  <a:close/>
                  <a:moveTo>
                    <a:pt x="1389" y="936"/>
                  </a:moveTo>
                  <a:lnTo>
                    <a:pt x="1397" y="945"/>
                  </a:lnTo>
                  <a:lnTo>
                    <a:pt x="1387" y="953"/>
                  </a:lnTo>
                  <a:lnTo>
                    <a:pt x="1379" y="944"/>
                  </a:lnTo>
                  <a:lnTo>
                    <a:pt x="1389" y="936"/>
                  </a:lnTo>
                  <a:close/>
                  <a:moveTo>
                    <a:pt x="1429" y="902"/>
                  </a:moveTo>
                  <a:lnTo>
                    <a:pt x="1436" y="911"/>
                  </a:lnTo>
                  <a:lnTo>
                    <a:pt x="1430" y="918"/>
                  </a:lnTo>
                  <a:lnTo>
                    <a:pt x="1427" y="920"/>
                  </a:lnTo>
                  <a:lnTo>
                    <a:pt x="1419" y="911"/>
                  </a:lnTo>
                  <a:lnTo>
                    <a:pt x="1421" y="908"/>
                  </a:lnTo>
                  <a:lnTo>
                    <a:pt x="1429" y="902"/>
                  </a:lnTo>
                  <a:close/>
                  <a:moveTo>
                    <a:pt x="1468" y="868"/>
                  </a:moveTo>
                  <a:lnTo>
                    <a:pt x="1476" y="877"/>
                  </a:lnTo>
                  <a:lnTo>
                    <a:pt x="1465" y="885"/>
                  </a:lnTo>
                  <a:lnTo>
                    <a:pt x="1457" y="876"/>
                  </a:lnTo>
                  <a:lnTo>
                    <a:pt x="1468" y="868"/>
                  </a:lnTo>
                  <a:close/>
                  <a:moveTo>
                    <a:pt x="1505" y="833"/>
                  </a:moveTo>
                  <a:lnTo>
                    <a:pt x="1514" y="842"/>
                  </a:lnTo>
                  <a:lnTo>
                    <a:pt x="1505" y="851"/>
                  </a:lnTo>
                  <a:lnTo>
                    <a:pt x="1495" y="842"/>
                  </a:lnTo>
                  <a:lnTo>
                    <a:pt x="1505" y="833"/>
                  </a:lnTo>
                  <a:close/>
                  <a:moveTo>
                    <a:pt x="1543" y="796"/>
                  </a:moveTo>
                  <a:lnTo>
                    <a:pt x="1552" y="805"/>
                  </a:lnTo>
                  <a:lnTo>
                    <a:pt x="1550" y="806"/>
                  </a:lnTo>
                  <a:lnTo>
                    <a:pt x="1543" y="814"/>
                  </a:lnTo>
                  <a:lnTo>
                    <a:pt x="1533" y="805"/>
                  </a:lnTo>
                  <a:lnTo>
                    <a:pt x="1543" y="796"/>
                  </a:lnTo>
                  <a:close/>
                  <a:moveTo>
                    <a:pt x="1578" y="759"/>
                  </a:moveTo>
                  <a:lnTo>
                    <a:pt x="1587" y="768"/>
                  </a:lnTo>
                  <a:lnTo>
                    <a:pt x="1578" y="778"/>
                  </a:lnTo>
                  <a:lnTo>
                    <a:pt x="1569" y="768"/>
                  </a:lnTo>
                  <a:lnTo>
                    <a:pt x="1578" y="759"/>
                  </a:lnTo>
                  <a:close/>
                  <a:moveTo>
                    <a:pt x="1613" y="721"/>
                  </a:moveTo>
                  <a:lnTo>
                    <a:pt x="1622" y="730"/>
                  </a:lnTo>
                  <a:lnTo>
                    <a:pt x="1613" y="740"/>
                  </a:lnTo>
                  <a:lnTo>
                    <a:pt x="1604" y="730"/>
                  </a:lnTo>
                  <a:lnTo>
                    <a:pt x="1613" y="721"/>
                  </a:lnTo>
                  <a:close/>
                  <a:moveTo>
                    <a:pt x="1647" y="682"/>
                  </a:moveTo>
                  <a:lnTo>
                    <a:pt x="1656" y="691"/>
                  </a:lnTo>
                  <a:lnTo>
                    <a:pt x="1649" y="700"/>
                  </a:lnTo>
                  <a:lnTo>
                    <a:pt x="1639" y="691"/>
                  </a:lnTo>
                  <a:lnTo>
                    <a:pt x="1647" y="682"/>
                  </a:lnTo>
                  <a:close/>
                  <a:moveTo>
                    <a:pt x="1680" y="643"/>
                  </a:moveTo>
                  <a:lnTo>
                    <a:pt x="1689" y="651"/>
                  </a:lnTo>
                  <a:lnTo>
                    <a:pt x="1681" y="660"/>
                  </a:lnTo>
                  <a:lnTo>
                    <a:pt x="1672" y="652"/>
                  </a:lnTo>
                  <a:lnTo>
                    <a:pt x="1680" y="643"/>
                  </a:lnTo>
                  <a:close/>
                  <a:moveTo>
                    <a:pt x="1711" y="601"/>
                  </a:moveTo>
                  <a:lnTo>
                    <a:pt x="1721" y="609"/>
                  </a:lnTo>
                  <a:lnTo>
                    <a:pt x="1714" y="619"/>
                  </a:lnTo>
                  <a:lnTo>
                    <a:pt x="1705" y="611"/>
                  </a:lnTo>
                  <a:lnTo>
                    <a:pt x="1711" y="601"/>
                  </a:lnTo>
                  <a:close/>
                  <a:moveTo>
                    <a:pt x="1743" y="560"/>
                  </a:moveTo>
                  <a:lnTo>
                    <a:pt x="1752" y="568"/>
                  </a:lnTo>
                  <a:lnTo>
                    <a:pt x="1744" y="579"/>
                  </a:lnTo>
                  <a:lnTo>
                    <a:pt x="1735" y="571"/>
                  </a:lnTo>
                  <a:lnTo>
                    <a:pt x="1743" y="560"/>
                  </a:lnTo>
                  <a:close/>
                  <a:moveTo>
                    <a:pt x="1772" y="517"/>
                  </a:moveTo>
                  <a:lnTo>
                    <a:pt x="1782" y="524"/>
                  </a:lnTo>
                  <a:lnTo>
                    <a:pt x="1774" y="535"/>
                  </a:lnTo>
                  <a:lnTo>
                    <a:pt x="1764" y="529"/>
                  </a:lnTo>
                  <a:lnTo>
                    <a:pt x="1772" y="517"/>
                  </a:lnTo>
                  <a:close/>
                  <a:moveTo>
                    <a:pt x="1799" y="474"/>
                  </a:moveTo>
                  <a:lnTo>
                    <a:pt x="1810" y="480"/>
                  </a:lnTo>
                  <a:lnTo>
                    <a:pt x="1803" y="492"/>
                  </a:lnTo>
                  <a:lnTo>
                    <a:pt x="1793" y="486"/>
                  </a:lnTo>
                  <a:lnTo>
                    <a:pt x="1799" y="474"/>
                  </a:lnTo>
                  <a:close/>
                  <a:moveTo>
                    <a:pt x="1827" y="429"/>
                  </a:moveTo>
                  <a:lnTo>
                    <a:pt x="1837" y="436"/>
                  </a:lnTo>
                  <a:lnTo>
                    <a:pt x="1831" y="448"/>
                  </a:lnTo>
                  <a:lnTo>
                    <a:pt x="1820" y="441"/>
                  </a:lnTo>
                  <a:lnTo>
                    <a:pt x="1827" y="429"/>
                  </a:lnTo>
                  <a:close/>
                  <a:moveTo>
                    <a:pt x="1851" y="385"/>
                  </a:moveTo>
                  <a:lnTo>
                    <a:pt x="1862" y="391"/>
                  </a:lnTo>
                  <a:lnTo>
                    <a:pt x="1855" y="402"/>
                  </a:lnTo>
                  <a:lnTo>
                    <a:pt x="1845" y="395"/>
                  </a:lnTo>
                  <a:lnTo>
                    <a:pt x="1851" y="385"/>
                  </a:lnTo>
                  <a:close/>
                  <a:moveTo>
                    <a:pt x="1876" y="339"/>
                  </a:moveTo>
                  <a:lnTo>
                    <a:pt x="1887" y="344"/>
                  </a:lnTo>
                  <a:lnTo>
                    <a:pt x="1880" y="356"/>
                  </a:lnTo>
                  <a:lnTo>
                    <a:pt x="1870" y="351"/>
                  </a:lnTo>
                  <a:lnTo>
                    <a:pt x="1876" y="339"/>
                  </a:lnTo>
                  <a:close/>
                  <a:moveTo>
                    <a:pt x="1899" y="293"/>
                  </a:moveTo>
                  <a:lnTo>
                    <a:pt x="1909" y="298"/>
                  </a:lnTo>
                  <a:lnTo>
                    <a:pt x="1904" y="310"/>
                  </a:lnTo>
                  <a:lnTo>
                    <a:pt x="1893" y="305"/>
                  </a:lnTo>
                  <a:lnTo>
                    <a:pt x="1899" y="293"/>
                  </a:lnTo>
                  <a:close/>
                  <a:moveTo>
                    <a:pt x="1920" y="245"/>
                  </a:moveTo>
                  <a:lnTo>
                    <a:pt x="1930" y="250"/>
                  </a:lnTo>
                  <a:lnTo>
                    <a:pt x="1925" y="262"/>
                  </a:lnTo>
                  <a:lnTo>
                    <a:pt x="1914" y="257"/>
                  </a:lnTo>
                  <a:lnTo>
                    <a:pt x="1920" y="245"/>
                  </a:lnTo>
                  <a:close/>
                  <a:moveTo>
                    <a:pt x="1938" y="198"/>
                  </a:moveTo>
                  <a:lnTo>
                    <a:pt x="1950" y="202"/>
                  </a:lnTo>
                  <a:lnTo>
                    <a:pt x="1944" y="213"/>
                  </a:lnTo>
                  <a:lnTo>
                    <a:pt x="1933" y="209"/>
                  </a:lnTo>
                  <a:lnTo>
                    <a:pt x="1938" y="198"/>
                  </a:lnTo>
                  <a:close/>
                  <a:moveTo>
                    <a:pt x="1955" y="149"/>
                  </a:moveTo>
                  <a:lnTo>
                    <a:pt x="1967" y="153"/>
                  </a:lnTo>
                  <a:lnTo>
                    <a:pt x="1963" y="165"/>
                  </a:lnTo>
                  <a:lnTo>
                    <a:pt x="1951" y="161"/>
                  </a:lnTo>
                  <a:lnTo>
                    <a:pt x="1955" y="149"/>
                  </a:lnTo>
                  <a:close/>
                  <a:moveTo>
                    <a:pt x="1971" y="99"/>
                  </a:moveTo>
                  <a:lnTo>
                    <a:pt x="1982" y="103"/>
                  </a:lnTo>
                  <a:lnTo>
                    <a:pt x="1978" y="116"/>
                  </a:lnTo>
                  <a:lnTo>
                    <a:pt x="1967" y="113"/>
                  </a:lnTo>
                  <a:lnTo>
                    <a:pt x="1971" y="99"/>
                  </a:lnTo>
                  <a:close/>
                  <a:moveTo>
                    <a:pt x="1985" y="50"/>
                  </a:moveTo>
                  <a:lnTo>
                    <a:pt x="1997" y="52"/>
                  </a:lnTo>
                  <a:lnTo>
                    <a:pt x="1994" y="65"/>
                  </a:lnTo>
                  <a:lnTo>
                    <a:pt x="1982" y="63"/>
                  </a:lnTo>
                  <a:lnTo>
                    <a:pt x="1985" y="50"/>
                  </a:lnTo>
                  <a:close/>
                  <a:moveTo>
                    <a:pt x="1998" y="0"/>
                  </a:moveTo>
                  <a:lnTo>
                    <a:pt x="2010" y="3"/>
                  </a:lnTo>
                  <a:lnTo>
                    <a:pt x="2006" y="16"/>
                  </a:lnTo>
                  <a:lnTo>
                    <a:pt x="1994" y="13"/>
                  </a:lnTo>
                  <a:lnTo>
                    <a:pt x="1998" y="0"/>
                  </a:lnTo>
                  <a:close/>
                </a:path>
              </a:pathLst>
            </a:custGeom>
            <a:solidFill>
              <a:srgbClr val="A8A6A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Freeform 255">
              <a:extLst>
                <a:ext uri="{FF2B5EF4-FFF2-40B4-BE49-F238E27FC236}">
                  <a16:creationId xmlns="" xmlns:a16="http://schemas.microsoft.com/office/drawing/2014/main" id="{46532545-F52F-4B31-A0E2-83D9FF84EF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91612" y="2595221"/>
              <a:ext cx="946874" cy="2597043"/>
            </a:xfrm>
            <a:custGeom>
              <a:avLst/>
              <a:gdLst>
                <a:gd name="T0" fmla="*/ 771 w 863"/>
                <a:gd name="T1" fmla="*/ 2352 h 2367"/>
                <a:gd name="T2" fmla="*/ 783 w 863"/>
                <a:gd name="T3" fmla="*/ 2301 h 2367"/>
                <a:gd name="T4" fmla="*/ 795 w 863"/>
                <a:gd name="T5" fmla="*/ 2251 h 2367"/>
                <a:gd name="T6" fmla="*/ 805 w 863"/>
                <a:gd name="T7" fmla="*/ 2200 h 2367"/>
                <a:gd name="T8" fmla="*/ 814 w 863"/>
                <a:gd name="T9" fmla="*/ 2149 h 2367"/>
                <a:gd name="T10" fmla="*/ 821 w 863"/>
                <a:gd name="T11" fmla="*/ 2111 h 2367"/>
                <a:gd name="T12" fmla="*/ 839 w 863"/>
                <a:gd name="T13" fmla="*/ 2062 h 2367"/>
                <a:gd name="T14" fmla="*/ 846 w 863"/>
                <a:gd name="T15" fmla="*/ 2010 h 2367"/>
                <a:gd name="T16" fmla="*/ 851 w 863"/>
                <a:gd name="T17" fmla="*/ 1958 h 2367"/>
                <a:gd name="T18" fmla="*/ 856 w 863"/>
                <a:gd name="T19" fmla="*/ 1907 h 2367"/>
                <a:gd name="T20" fmla="*/ 859 w 863"/>
                <a:gd name="T21" fmla="*/ 1855 h 2367"/>
                <a:gd name="T22" fmla="*/ 861 w 863"/>
                <a:gd name="T23" fmla="*/ 1802 h 2367"/>
                <a:gd name="T24" fmla="*/ 863 w 863"/>
                <a:gd name="T25" fmla="*/ 1751 h 2367"/>
                <a:gd name="T26" fmla="*/ 861 w 863"/>
                <a:gd name="T27" fmla="*/ 1699 h 2367"/>
                <a:gd name="T28" fmla="*/ 861 w 863"/>
                <a:gd name="T29" fmla="*/ 1647 h 2367"/>
                <a:gd name="T30" fmla="*/ 859 w 863"/>
                <a:gd name="T31" fmla="*/ 1596 h 2367"/>
                <a:gd name="T32" fmla="*/ 843 w 863"/>
                <a:gd name="T33" fmla="*/ 1544 h 2367"/>
                <a:gd name="T34" fmla="*/ 839 w 863"/>
                <a:gd name="T35" fmla="*/ 1492 h 2367"/>
                <a:gd name="T36" fmla="*/ 846 w 863"/>
                <a:gd name="T37" fmla="*/ 1440 h 2367"/>
                <a:gd name="T38" fmla="*/ 839 w 863"/>
                <a:gd name="T39" fmla="*/ 1389 h 2367"/>
                <a:gd name="T40" fmla="*/ 831 w 863"/>
                <a:gd name="T41" fmla="*/ 1338 h 2367"/>
                <a:gd name="T42" fmla="*/ 823 w 863"/>
                <a:gd name="T43" fmla="*/ 1285 h 2367"/>
                <a:gd name="T44" fmla="*/ 814 w 863"/>
                <a:gd name="T45" fmla="*/ 1234 h 2367"/>
                <a:gd name="T46" fmla="*/ 800 w 863"/>
                <a:gd name="T47" fmla="*/ 1171 h 2367"/>
                <a:gd name="T48" fmla="*/ 788 w 863"/>
                <a:gd name="T49" fmla="*/ 1120 h 2367"/>
                <a:gd name="T50" fmla="*/ 775 w 863"/>
                <a:gd name="T51" fmla="*/ 1071 h 2367"/>
                <a:gd name="T52" fmla="*/ 761 w 863"/>
                <a:gd name="T53" fmla="*/ 1020 h 2367"/>
                <a:gd name="T54" fmla="*/ 745 w 863"/>
                <a:gd name="T55" fmla="*/ 970 h 2367"/>
                <a:gd name="T56" fmla="*/ 728 w 863"/>
                <a:gd name="T57" fmla="*/ 921 h 2367"/>
                <a:gd name="T58" fmla="*/ 711 w 863"/>
                <a:gd name="T59" fmla="*/ 873 h 2367"/>
                <a:gd name="T60" fmla="*/ 691 w 863"/>
                <a:gd name="T61" fmla="*/ 823 h 2367"/>
                <a:gd name="T62" fmla="*/ 683 w 863"/>
                <a:gd name="T63" fmla="*/ 836 h 2367"/>
                <a:gd name="T64" fmla="*/ 665 w 863"/>
                <a:gd name="T65" fmla="*/ 793 h 2367"/>
                <a:gd name="T66" fmla="*/ 644 w 863"/>
                <a:gd name="T67" fmla="*/ 746 h 2367"/>
                <a:gd name="T68" fmla="*/ 622 w 863"/>
                <a:gd name="T69" fmla="*/ 699 h 2367"/>
                <a:gd name="T70" fmla="*/ 598 w 863"/>
                <a:gd name="T71" fmla="*/ 653 h 2367"/>
                <a:gd name="T72" fmla="*/ 575 w 863"/>
                <a:gd name="T73" fmla="*/ 607 h 2367"/>
                <a:gd name="T74" fmla="*/ 549 w 863"/>
                <a:gd name="T75" fmla="*/ 563 h 2367"/>
                <a:gd name="T76" fmla="*/ 521 w 863"/>
                <a:gd name="T77" fmla="*/ 518 h 2367"/>
                <a:gd name="T78" fmla="*/ 494 w 863"/>
                <a:gd name="T79" fmla="*/ 476 h 2367"/>
                <a:gd name="T80" fmla="*/ 463 w 863"/>
                <a:gd name="T81" fmla="*/ 433 h 2367"/>
                <a:gd name="T82" fmla="*/ 432 w 863"/>
                <a:gd name="T83" fmla="*/ 392 h 2367"/>
                <a:gd name="T84" fmla="*/ 401 w 863"/>
                <a:gd name="T85" fmla="*/ 351 h 2367"/>
                <a:gd name="T86" fmla="*/ 367 w 863"/>
                <a:gd name="T87" fmla="*/ 311 h 2367"/>
                <a:gd name="T88" fmla="*/ 333 w 863"/>
                <a:gd name="T89" fmla="*/ 275 h 2367"/>
                <a:gd name="T90" fmla="*/ 296 w 863"/>
                <a:gd name="T91" fmla="*/ 237 h 2367"/>
                <a:gd name="T92" fmla="*/ 259 w 863"/>
                <a:gd name="T93" fmla="*/ 201 h 2367"/>
                <a:gd name="T94" fmla="*/ 221 w 863"/>
                <a:gd name="T95" fmla="*/ 166 h 2367"/>
                <a:gd name="T96" fmla="*/ 181 w 863"/>
                <a:gd name="T97" fmla="*/ 133 h 2367"/>
                <a:gd name="T98" fmla="*/ 140 w 863"/>
                <a:gd name="T99" fmla="*/ 102 h 2367"/>
                <a:gd name="T100" fmla="*/ 98 w 863"/>
                <a:gd name="T101" fmla="*/ 72 h 2367"/>
                <a:gd name="T102" fmla="*/ 55 w 863"/>
                <a:gd name="T103" fmla="*/ 43 h 2367"/>
                <a:gd name="T104" fmla="*/ 11 w 863"/>
                <a:gd name="T105" fmla="*/ 17 h 2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63" h="2367">
                  <a:moveTo>
                    <a:pt x="771" y="2352"/>
                  </a:moveTo>
                  <a:lnTo>
                    <a:pt x="783" y="2355"/>
                  </a:lnTo>
                  <a:lnTo>
                    <a:pt x="779" y="2367"/>
                  </a:lnTo>
                  <a:lnTo>
                    <a:pt x="767" y="2364"/>
                  </a:lnTo>
                  <a:lnTo>
                    <a:pt x="771" y="2352"/>
                  </a:lnTo>
                  <a:close/>
                  <a:moveTo>
                    <a:pt x="783" y="2301"/>
                  </a:moveTo>
                  <a:lnTo>
                    <a:pt x="795" y="2304"/>
                  </a:lnTo>
                  <a:lnTo>
                    <a:pt x="792" y="2317"/>
                  </a:lnTo>
                  <a:lnTo>
                    <a:pt x="780" y="2314"/>
                  </a:lnTo>
                  <a:lnTo>
                    <a:pt x="783" y="2301"/>
                  </a:lnTo>
                  <a:close/>
                  <a:moveTo>
                    <a:pt x="795" y="2251"/>
                  </a:moveTo>
                  <a:lnTo>
                    <a:pt x="806" y="2254"/>
                  </a:lnTo>
                  <a:lnTo>
                    <a:pt x="804" y="2266"/>
                  </a:lnTo>
                  <a:lnTo>
                    <a:pt x="792" y="2263"/>
                  </a:lnTo>
                  <a:lnTo>
                    <a:pt x="795" y="2251"/>
                  </a:lnTo>
                  <a:close/>
                  <a:moveTo>
                    <a:pt x="805" y="2200"/>
                  </a:moveTo>
                  <a:lnTo>
                    <a:pt x="817" y="2203"/>
                  </a:lnTo>
                  <a:lnTo>
                    <a:pt x="814" y="2216"/>
                  </a:lnTo>
                  <a:lnTo>
                    <a:pt x="803" y="2213"/>
                  </a:lnTo>
                  <a:lnTo>
                    <a:pt x="805" y="2200"/>
                  </a:lnTo>
                  <a:close/>
                  <a:moveTo>
                    <a:pt x="814" y="2149"/>
                  </a:moveTo>
                  <a:lnTo>
                    <a:pt x="826" y="2152"/>
                  </a:lnTo>
                  <a:lnTo>
                    <a:pt x="823" y="2165"/>
                  </a:lnTo>
                  <a:lnTo>
                    <a:pt x="812" y="2162"/>
                  </a:lnTo>
                  <a:lnTo>
                    <a:pt x="814" y="2149"/>
                  </a:lnTo>
                  <a:close/>
                  <a:moveTo>
                    <a:pt x="822" y="2098"/>
                  </a:moveTo>
                  <a:lnTo>
                    <a:pt x="834" y="2100"/>
                  </a:lnTo>
                  <a:lnTo>
                    <a:pt x="834" y="2106"/>
                  </a:lnTo>
                  <a:lnTo>
                    <a:pt x="833" y="2114"/>
                  </a:lnTo>
                  <a:lnTo>
                    <a:pt x="821" y="2111"/>
                  </a:lnTo>
                  <a:lnTo>
                    <a:pt x="821" y="2106"/>
                  </a:lnTo>
                  <a:lnTo>
                    <a:pt x="822" y="2098"/>
                  </a:lnTo>
                  <a:close/>
                  <a:moveTo>
                    <a:pt x="829" y="2047"/>
                  </a:moveTo>
                  <a:lnTo>
                    <a:pt x="841" y="2048"/>
                  </a:lnTo>
                  <a:lnTo>
                    <a:pt x="839" y="2062"/>
                  </a:lnTo>
                  <a:lnTo>
                    <a:pt x="827" y="2060"/>
                  </a:lnTo>
                  <a:lnTo>
                    <a:pt x="829" y="2047"/>
                  </a:lnTo>
                  <a:close/>
                  <a:moveTo>
                    <a:pt x="834" y="1996"/>
                  </a:moveTo>
                  <a:lnTo>
                    <a:pt x="847" y="1997"/>
                  </a:lnTo>
                  <a:lnTo>
                    <a:pt x="846" y="2010"/>
                  </a:lnTo>
                  <a:lnTo>
                    <a:pt x="833" y="2009"/>
                  </a:lnTo>
                  <a:lnTo>
                    <a:pt x="834" y="1996"/>
                  </a:lnTo>
                  <a:close/>
                  <a:moveTo>
                    <a:pt x="839" y="1944"/>
                  </a:moveTo>
                  <a:lnTo>
                    <a:pt x="852" y="1945"/>
                  </a:lnTo>
                  <a:lnTo>
                    <a:pt x="851" y="1958"/>
                  </a:lnTo>
                  <a:lnTo>
                    <a:pt x="838" y="1957"/>
                  </a:lnTo>
                  <a:lnTo>
                    <a:pt x="839" y="1944"/>
                  </a:lnTo>
                  <a:close/>
                  <a:moveTo>
                    <a:pt x="843" y="1893"/>
                  </a:moveTo>
                  <a:lnTo>
                    <a:pt x="856" y="1894"/>
                  </a:lnTo>
                  <a:lnTo>
                    <a:pt x="856" y="1907"/>
                  </a:lnTo>
                  <a:lnTo>
                    <a:pt x="843" y="1906"/>
                  </a:lnTo>
                  <a:lnTo>
                    <a:pt x="843" y="1893"/>
                  </a:lnTo>
                  <a:close/>
                  <a:moveTo>
                    <a:pt x="847" y="1840"/>
                  </a:moveTo>
                  <a:lnTo>
                    <a:pt x="860" y="1842"/>
                  </a:lnTo>
                  <a:lnTo>
                    <a:pt x="859" y="1855"/>
                  </a:lnTo>
                  <a:lnTo>
                    <a:pt x="846" y="1853"/>
                  </a:lnTo>
                  <a:lnTo>
                    <a:pt x="847" y="1840"/>
                  </a:lnTo>
                  <a:close/>
                  <a:moveTo>
                    <a:pt x="848" y="1789"/>
                  </a:moveTo>
                  <a:lnTo>
                    <a:pt x="861" y="1789"/>
                  </a:lnTo>
                  <a:lnTo>
                    <a:pt x="861" y="1802"/>
                  </a:lnTo>
                  <a:lnTo>
                    <a:pt x="848" y="1802"/>
                  </a:lnTo>
                  <a:lnTo>
                    <a:pt x="848" y="1789"/>
                  </a:lnTo>
                  <a:close/>
                  <a:moveTo>
                    <a:pt x="850" y="1738"/>
                  </a:moveTo>
                  <a:lnTo>
                    <a:pt x="863" y="1738"/>
                  </a:lnTo>
                  <a:lnTo>
                    <a:pt x="863" y="1751"/>
                  </a:lnTo>
                  <a:lnTo>
                    <a:pt x="850" y="1751"/>
                  </a:lnTo>
                  <a:lnTo>
                    <a:pt x="850" y="1738"/>
                  </a:lnTo>
                  <a:close/>
                  <a:moveTo>
                    <a:pt x="848" y="1686"/>
                  </a:moveTo>
                  <a:lnTo>
                    <a:pt x="861" y="1686"/>
                  </a:lnTo>
                  <a:lnTo>
                    <a:pt x="861" y="1699"/>
                  </a:lnTo>
                  <a:lnTo>
                    <a:pt x="848" y="1699"/>
                  </a:lnTo>
                  <a:lnTo>
                    <a:pt x="848" y="1686"/>
                  </a:lnTo>
                  <a:close/>
                  <a:moveTo>
                    <a:pt x="847" y="1635"/>
                  </a:moveTo>
                  <a:lnTo>
                    <a:pt x="860" y="1635"/>
                  </a:lnTo>
                  <a:lnTo>
                    <a:pt x="861" y="1647"/>
                  </a:lnTo>
                  <a:lnTo>
                    <a:pt x="848" y="1647"/>
                  </a:lnTo>
                  <a:lnTo>
                    <a:pt x="847" y="1635"/>
                  </a:lnTo>
                  <a:close/>
                  <a:moveTo>
                    <a:pt x="846" y="1582"/>
                  </a:moveTo>
                  <a:lnTo>
                    <a:pt x="859" y="1582"/>
                  </a:lnTo>
                  <a:lnTo>
                    <a:pt x="859" y="1596"/>
                  </a:lnTo>
                  <a:lnTo>
                    <a:pt x="846" y="1596"/>
                  </a:lnTo>
                  <a:lnTo>
                    <a:pt x="846" y="1582"/>
                  </a:lnTo>
                  <a:close/>
                  <a:moveTo>
                    <a:pt x="855" y="1530"/>
                  </a:moveTo>
                  <a:lnTo>
                    <a:pt x="856" y="1543"/>
                  </a:lnTo>
                  <a:lnTo>
                    <a:pt x="843" y="1544"/>
                  </a:lnTo>
                  <a:lnTo>
                    <a:pt x="842" y="1531"/>
                  </a:lnTo>
                  <a:lnTo>
                    <a:pt x="855" y="1530"/>
                  </a:lnTo>
                  <a:close/>
                  <a:moveTo>
                    <a:pt x="850" y="1479"/>
                  </a:moveTo>
                  <a:lnTo>
                    <a:pt x="852" y="1491"/>
                  </a:lnTo>
                  <a:lnTo>
                    <a:pt x="839" y="1492"/>
                  </a:lnTo>
                  <a:lnTo>
                    <a:pt x="839" y="1491"/>
                  </a:lnTo>
                  <a:lnTo>
                    <a:pt x="838" y="1480"/>
                  </a:lnTo>
                  <a:lnTo>
                    <a:pt x="850" y="1479"/>
                  </a:lnTo>
                  <a:close/>
                  <a:moveTo>
                    <a:pt x="844" y="1427"/>
                  </a:moveTo>
                  <a:lnTo>
                    <a:pt x="846" y="1440"/>
                  </a:lnTo>
                  <a:lnTo>
                    <a:pt x="834" y="1441"/>
                  </a:lnTo>
                  <a:lnTo>
                    <a:pt x="833" y="1428"/>
                  </a:lnTo>
                  <a:lnTo>
                    <a:pt x="844" y="1427"/>
                  </a:lnTo>
                  <a:close/>
                  <a:moveTo>
                    <a:pt x="838" y="1376"/>
                  </a:moveTo>
                  <a:lnTo>
                    <a:pt x="839" y="1389"/>
                  </a:lnTo>
                  <a:lnTo>
                    <a:pt x="827" y="1390"/>
                  </a:lnTo>
                  <a:lnTo>
                    <a:pt x="826" y="1377"/>
                  </a:lnTo>
                  <a:lnTo>
                    <a:pt x="838" y="1376"/>
                  </a:lnTo>
                  <a:close/>
                  <a:moveTo>
                    <a:pt x="830" y="1325"/>
                  </a:moveTo>
                  <a:lnTo>
                    <a:pt x="831" y="1338"/>
                  </a:lnTo>
                  <a:lnTo>
                    <a:pt x="820" y="1339"/>
                  </a:lnTo>
                  <a:lnTo>
                    <a:pt x="818" y="1326"/>
                  </a:lnTo>
                  <a:lnTo>
                    <a:pt x="830" y="1325"/>
                  </a:lnTo>
                  <a:close/>
                  <a:moveTo>
                    <a:pt x="821" y="1272"/>
                  </a:moveTo>
                  <a:lnTo>
                    <a:pt x="823" y="1285"/>
                  </a:lnTo>
                  <a:lnTo>
                    <a:pt x="812" y="1288"/>
                  </a:lnTo>
                  <a:lnTo>
                    <a:pt x="809" y="1275"/>
                  </a:lnTo>
                  <a:lnTo>
                    <a:pt x="821" y="1272"/>
                  </a:lnTo>
                  <a:close/>
                  <a:moveTo>
                    <a:pt x="812" y="1221"/>
                  </a:moveTo>
                  <a:lnTo>
                    <a:pt x="814" y="1234"/>
                  </a:lnTo>
                  <a:lnTo>
                    <a:pt x="803" y="1237"/>
                  </a:lnTo>
                  <a:lnTo>
                    <a:pt x="801" y="1234"/>
                  </a:lnTo>
                  <a:lnTo>
                    <a:pt x="800" y="1224"/>
                  </a:lnTo>
                  <a:lnTo>
                    <a:pt x="812" y="1221"/>
                  </a:lnTo>
                  <a:close/>
                  <a:moveTo>
                    <a:pt x="800" y="1171"/>
                  </a:moveTo>
                  <a:lnTo>
                    <a:pt x="803" y="1183"/>
                  </a:lnTo>
                  <a:lnTo>
                    <a:pt x="791" y="1186"/>
                  </a:lnTo>
                  <a:lnTo>
                    <a:pt x="788" y="1174"/>
                  </a:lnTo>
                  <a:lnTo>
                    <a:pt x="800" y="1171"/>
                  </a:lnTo>
                  <a:close/>
                  <a:moveTo>
                    <a:pt x="788" y="1120"/>
                  </a:moveTo>
                  <a:lnTo>
                    <a:pt x="791" y="1133"/>
                  </a:lnTo>
                  <a:lnTo>
                    <a:pt x="779" y="1136"/>
                  </a:lnTo>
                  <a:lnTo>
                    <a:pt x="776" y="1123"/>
                  </a:lnTo>
                  <a:lnTo>
                    <a:pt x="788" y="1120"/>
                  </a:lnTo>
                  <a:close/>
                  <a:moveTo>
                    <a:pt x="775" y="1071"/>
                  </a:moveTo>
                  <a:lnTo>
                    <a:pt x="778" y="1082"/>
                  </a:lnTo>
                  <a:lnTo>
                    <a:pt x="766" y="1085"/>
                  </a:lnTo>
                  <a:lnTo>
                    <a:pt x="763" y="1073"/>
                  </a:lnTo>
                  <a:lnTo>
                    <a:pt x="775" y="1071"/>
                  </a:lnTo>
                  <a:close/>
                  <a:moveTo>
                    <a:pt x="761" y="1020"/>
                  </a:moveTo>
                  <a:lnTo>
                    <a:pt x="765" y="1033"/>
                  </a:lnTo>
                  <a:lnTo>
                    <a:pt x="753" y="1037"/>
                  </a:lnTo>
                  <a:lnTo>
                    <a:pt x="749" y="1023"/>
                  </a:lnTo>
                  <a:lnTo>
                    <a:pt x="761" y="1020"/>
                  </a:lnTo>
                  <a:close/>
                  <a:moveTo>
                    <a:pt x="745" y="970"/>
                  </a:moveTo>
                  <a:lnTo>
                    <a:pt x="749" y="983"/>
                  </a:lnTo>
                  <a:lnTo>
                    <a:pt x="737" y="987"/>
                  </a:lnTo>
                  <a:lnTo>
                    <a:pt x="733" y="974"/>
                  </a:lnTo>
                  <a:lnTo>
                    <a:pt x="745" y="970"/>
                  </a:lnTo>
                  <a:close/>
                  <a:moveTo>
                    <a:pt x="728" y="921"/>
                  </a:moveTo>
                  <a:lnTo>
                    <a:pt x="733" y="933"/>
                  </a:lnTo>
                  <a:lnTo>
                    <a:pt x="721" y="937"/>
                  </a:lnTo>
                  <a:lnTo>
                    <a:pt x="716" y="925"/>
                  </a:lnTo>
                  <a:lnTo>
                    <a:pt x="728" y="921"/>
                  </a:lnTo>
                  <a:close/>
                  <a:moveTo>
                    <a:pt x="711" y="873"/>
                  </a:moveTo>
                  <a:lnTo>
                    <a:pt x="715" y="885"/>
                  </a:lnTo>
                  <a:lnTo>
                    <a:pt x="703" y="889"/>
                  </a:lnTo>
                  <a:lnTo>
                    <a:pt x="699" y="877"/>
                  </a:lnTo>
                  <a:lnTo>
                    <a:pt x="711" y="873"/>
                  </a:lnTo>
                  <a:close/>
                  <a:moveTo>
                    <a:pt x="691" y="823"/>
                  </a:moveTo>
                  <a:lnTo>
                    <a:pt x="693" y="827"/>
                  </a:lnTo>
                  <a:lnTo>
                    <a:pt x="695" y="832"/>
                  </a:lnTo>
                  <a:lnTo>
                    <a:pt x="697" y="836"/>
                  </a:lnTo>
                  <a:lnTo>
                    <a:pt x="685" y="840"/>
                  </a:lnTo>
                  <a:lnTo>
                    <a:pt x="683" y="836"/>
                  </a:lnTo>
                  <a:lnTo>
                    <a:pt x="681" y="828"/>
                  </a:lnTo>
                  <a:lnTo>
                    <a:pt x="691" y="823"/>
                  </a:lnTo>
                  <a:close/>
                  <a:moveTo>
                    <a:pt x="670" y="776"/>
                  </a:moveTo>
                  <a:lnTo>
                    <a:pt x="676" y="788"/>
                  </a:lnTo>
                  <a:lnTo>
                    <a:pt x="665" y="793"/>
                  </a:lnTo>
                  <a:lnTo>
                    <a:pt x="660" y="781"/>
                  </a:lnTo>
                  <a:lnTo>
                    <a:pt x="670" y="776"/>
                  </a:lnTo>
                  <a:close/>
                  <a:moveTo>
                    <a:pt x="649" y="729"/>
                  </a:moveTo>
                  <a:lnTo>
                    <a:pt x="655" y="741"/>
                  </a:lnTo>
                  <a:lnTo>
                    <a:pt x="644" y="746"/>
                  </a:lnTo>
                  <a:lnTo>
                    <a:pt x="639" y="734"/>
                  </a:lnTo>
                  <a:lnTo>
                    <a:pt x="649" y="729"/>
                  </a:lnTo>
                  <a:close/>
                  <a:moveTo>
                    <a:pt x="627" y="682"/>
                  </a:moveTo>
                  <a:lnTo>
                    <a:pt x="632" y="694"/>
                  </a:lnTo>
                  <a:lnTo>
                    <a:pt x="622" y="699"/>
                  </a:lnTo>
                  <a:lnTo>
                    <a:pt x="617" y="687"/>
                  </a:lnTo>
                  <a:lnTo>
                    <a:pt x="627" y="682"/>
                  </a:lnTo>
                  <a:close/>
                  <a:moveTo>
                    <a:pt x="604" y="636"/>
                  </a:moveTo>
                  <a:lnTo>
                    <a:pt x="609" y="648"/>
                  </a:lnTo>
                  <a:lnTo>
                    <a:pt x="598" y="653"/>
                  </a:lnTo>
                  <a:lnTo>
                    <a:pt x="593" y="641"/>
                  </a:lnTo>
                  <a:lnTo>
                    <a:pt x="604" y="636"/>
                  </a:lnTo>
                  <a:close/>
                  <a:moveTo>
                    <a:pt x="579" y="590"/>
                  </a:moveTo>
                  <a:lnTo>
                    <a:pt x="585" y="601"/>
                  </a:lnTo>
                  <a:lnTo>
                    <a:pt x="575" y="607"/>
                  </a:lnTo>
                  <a:lnTo>
                    <a:pt x="568" y="597"/>
                  </a:lnTo>
                  <a:lnTo>
                    <a:pt x="579" y="590"/>
                  </a:lnTo>
                  <a:close/>
                  <a:moveTo>
                    <a:pt x="553" y="546"/>
                  </a:moveTo>
                  <a:lnTo>
                    <a:pt x="559" y="556"/>
                  </a:lnTo>
                  <a:lnTo>
                    <a:pt x="549" y="563"/>
                  </a:lnTo>
                  <a:lnTo>
                    <a:pt x="542" y="552"/>
                  </a:lnTo>
                  <a:lnTo>
                    <a:pt x="553" y="546"/>
                  </a:lnTo>
                  <a:close/>
                  <a:moveTo>
                    <a:pt x="525" y="501"/>
                  </a:moveTo>
                  <a:lnTo>
                    <a:pt x="532" y="512"/>
                  </a:lnTo>
                  <a:lnTo>
                    <a:pt x="521" y="518"/>
                  </a:lnTo>
                  <a:lnTo>
                    <a:pt x="515" y="508"/>
                  </a:lnTo>
                  <a:lnTo>
                    <a:pt x="525" y="501"/>
                  </a:lnTo>
                  <a:close/>
                  <a:moveTo>
                    <a:pt x="496" y="458"/>
                  </a:moveTo>
                  <a:lnTo>
                    <a:pt x="504" y="468"/>
                  </a:lnTo>
                  <a:lnTo>
                    <a:pt x="494" y="476"/>
                  </a:lnTo>
                  <a:lnTo>
                    <a:pt x="486" y="466"/>
                  </a:lnTo>
                  <a:lnTo>
                    <a:pt x="496" y="458"/>
                  </a:lnTo>
                  <a:close/>
                  <a:moveTo>
                    <a:pt x="466" y="415"/>
                  </a:moveTo>
                  <a:lnTo>
                    <a:pt x="474" y="425"/>
                  </a:lnTo>
                  <a:lnTo>
                    <a:pt x="463" y="433"/>
                  </a:lnTo>
                  <a:lnTo>
                    <a:pt x="456" y="423"/>
                  </a:lnTo>
                  <a:lnTo>
                    <a:pt x="466" y="415"/>
                  </a:lnTo>
                  <a:close/>
                  <a:moveTo>
                    <a:pt x="433" y="374"/>
                  </a:moveTo>
                  <a:lnTo>
                    <a:pt x="441" y="385"/>
                  </a:lnTo>
                  <a:lnTo>
                    <a:pt x="432" y="392"/>
                  </a:lnTo>
                  <a:lnTo>
                    <a:pt x="424" y="382"/>
                  </a:lnTo>
                  <a:lnTo>
                    <a:pt x="433" y="374"/>
                  </a:lnTo>
                  <a:close/>
                  <a:moveTo>
                    <a:pt x="402" y="334"/>
                  </a:moveTo>
                  <a:lnTo>
                    <a:pt x="410" y="343"/>
                  </a:lnTo>
                  <a:lnTo>
                    <a:pt x="401" y="351"/>
                  </a:lnTo>
                  <a:lnTo>
                    <a:pt x="393" y="341"/>
                  </a:lnTo>
                  <a:lnTo>
                    <a:pt x="402" y="334"/>
                  </a:lnTo>
                  <a:close/>
                  <a:moveTo>
                    <a:pt x="368" y="294"/>
                  </a:moveTo>
                  <a:lnTo>
                    <a:pt x="376" y="303"/>
                  </a:lnTo>
                  <a:lnTo>
                    <a:pt x="367" y="311"/>
                  </a:lnTo>
                  <a:lnTo>
                    <a:pt x="359" y="302"/>
                  </a:lnTo>
                  <a:lnTo>
                    <a:pt x="368" y="294"/>
                  </a:lnTo>
                  <a:close/>
                  <a:moveTo>
                    <a:pt x="333" y="255"/>
                  </a:moveTo>
                  <a:lnTo>
                    <a:pt x="342" y="265"/>
                  </a:lnTo>
                  <a:lnTo>
                    <a:pt x="333" y="275"/>
                  </a:lnTo>
                  <a:lnTo>
                    <a:pt x="323" y="264"/>
                  </a:lnTo>
                  <a:lnTo>
                    <a:pt x="333" y="255"/>
                  </a:lnTo>
                  <a:close/>
                  <a:moveTo>
                    <a:pt x="296" y="218"/>
                  </a:moveTo>
                  <a:lnTo>
                    <a:pt x="305" y="228"/>
                  </a:lnTo>
                  <a:lnTo>
                    <a:pt x="296" y="237"/>
                  </a:lnTo>
                  <a:lnTo>
                    <a:pt x="287" y="228"/>
                  </a:lnTo>
                  <a:lnTo>
                    <a:pt x="296" y="218"/>
                  </a:lnTo>
                  <a:close/>
                  <a:moveTo>
                    <a:pt x="258" y="183"/>
                  </a:moveTo>
                  <a:lnTo>
                    <a:pt x="268" y="192"/>
                  </a:lnTo>
                  <a:lnTo>
                    <a:pt x="259" y="201"/>
                  </a:lnTo>
                  <a:lnTo>
                    <a:pt x="249" y="192"/>
                  </a:lnTo>
                  <a:lnTo>
                    <a:pt x="258" y="183"/>
                  </a:lnTo>
                  <a:close/>
                  <a:moveTo>
                    <a:pt x="219" y="149"/>
                  </a:moveTo>
                  <a:lnTo>
                    <a:pt x="229" y="157"/>
                  </a:lnTo>
                  <a:lnTo>
                    <a:pt x="221" y="166"/>
                  </a:lnTo>
                  <a:lnTo>
                    <a:pt x="211" y="158"/>
                  </a:lnTo>
                  <a:lnTo>
                    <a:pt x="219" y="149"/>
                  </a:lnTo>
                  <a:close/>
                  <a:moveTo>
                    <a:pt x="178" y="116"/>
                  </a:moveTo>
                  <a:lnTo>
                    <a:pt x="189" y="124"/>
                  </a:lnTo>
                  <a:lnTo>
                    <a:pt x="181" y="133"/>
                  </a:lnTo>
                  <a:lnTo>
                    <a:pt x="170" y="125"/>
                  </a:lnTo>
                  <a:lnTo>
                    <a:pt x="178" y="116"/>
                  </a:lnTo>
                  <a:close/>
                  <a:moveTo>
                    <a:pt x="138" y="85"/>
                  </a:moveTo>
                  <a:lnTo>
                    <a:pt x="148" y="93"/>
                  </a:lnTo>
                  <a:lnTo>
                    <a:pt x="140" y="102"/>
                  </a:lnTo>
                  <a:lnTo>
                    <a:pt x="130" y="94"/>
                  </a:lnTo>
                  <a:lnTo>
                    <a:pt x="138" y="85"/>
                  </a:lnTo>
                  <a:close/>
                  <a:moveTo>
                    <a:pt x="94" y="55"/>
                  </a:moveTo>
                  <a:lnTo>
                    <a:pt x="105" y="61"/>
                  </a:lnTo>
                  <a:lnTo>
                    <a:pt x="98" y="72"/>
                  </a:lnTo>
                  <a:lnTo>
                    <a:pt x="88" y="65"/>
                  </a:lnTo>
                  <a:lnTo>
                    <a:pt x="94" y="55"/>
                  </a:lnTo>
                  <a:close/>
                  <a:moveTo>
                    <a:pt x="50" y="26"/>
                  </a:moveTo>
                  <a:lnTo>
                    <a:pt x="62" y="32"/>
                  </a:lnTo>
                  <a:lnTo>
                    <a:pt x="55" y="43"/>
                  </a:lnTo>
                  <a:lnTo>
                    <a:pt x="43" y="36"/>
                  </a:lnTo>
                  <a:lnTo>
                    <a:pt x="50" y="26"/>
                  </a:lnTo>
                  <a:close/>
                  <a:moveTo>
                    <a:pt x="7" y="0"/>
                  </a:moveTo>
                  <a:lnTo>
                    <a:pt x="17" y="6"/>
                  </a:lnTo>
                  <a:lnTo>
                    <a:pt x="11" y="17"/>
                  </a:lnTo>
                  <a:lnTo>
                    <a:pt x="0" y="1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A8A6A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Freeform 256">
              <a:extLst>
                <a:ext uri="{FF2B5EF4-FFF2-40B4-BE49-F238E27FC236}">
                  <a16:creationId xmlns="" xmlns:a16="http://schemas.microsoft.com/office/drawing/2014/main" id="{22DFD7EB-C0F4-4E91-A019-01257848CC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25613" y="3590370"/>
              <a:ext cx="2209736" cy="1611769"/>
            </a:xfrm>
            <a:custGeom>
              <a:avLst/>
              <a:gdLst>
                <a:gd name="T0" fmla="*/ 2000 w 2014"/>
                <a:gd name="T1" fmla="*/ 1454 h 1469"/>
                <a:gd name="T2" fmla="*/ 1948 w 2014"/>
                <a:gd name="T3" fmla="*/ 1452 h 1469"/>
                <a:gd name="T4" fmla="*/ 1897 w 2014"/>
                <a:gd name="T5" fmla="*/ 1448 h 1469"/>
                <a:gd name="T6" fmla="*/ 1846 w 2014"/>
                <a:gd name="T7" fmla="*/ 1444 h 1469"/>
                <a:gd name="T8" fmla="*/ 1794 w 2014"/>
                <a:gd name="T9" fmla="*/ 1437 h 1469"/>
                <a:gd name="T10" fmla="*/ 1750 w 2014"/>
                <a:gd name="T11" fmla="*/ 1444 h 1469"/>
                <a:gd name="T12" fmla="*/ 1703 w 2014"/>
                <a:gd name="T13" fmla="*/ 1436 h 1469"/>
                <a:gd name="T14" fmla="*/ 1651 w 2014"/>
                <a:gd name="T15" fmla="*/ 1427 h 1469"/>
                <a:gd name="T16" fmla="*/ 1601 w 2014"/>
                <a:gd name="T17" fmla="*/ 1416 h 1469"/>
                <a:gd name="T18" fmla="*/ 1550 w 2014"/>
                <a:gd name="T19" fmla="*/ 1405 h 1469"/>
                <a:gd name="T20" fmla="*/ 1503 w 2014"/>
                <a:gd name="T21" fmla="*/ 1380 h 1469"/>
                <a:gd name="T22" fmla="*/ 1440 w 2014"/>
                <a:gd name="T23" fmla="*/ 1363 h 1469"/>
                <a:gd name="T24" fmla="*/ 1392 w 2014"/>
                <a:gd name="T25" fmla="*/ 1347 h 1469"/>
                <a:gd name="T26" fmla="*/ 1342 w 2014"/>
                <a:gd name="T27" fmla="*/ 1331 h 1469"/>
                <a:gd name="T28" fmla="*/ 1294 w 2014"/>
                <a:gd name="T29" fmla="*/ 1314 h 1469"/>
                <a:gd name="T30" fmla="*/ 1245 w 2014"/>
                <a:gd name="T31" fmla="*/ 1296 h 1469"/>
                <a:gd name="T32" fmla="*/ 1197 w 2014"/>
                <a:gd name="T33" fmla="*/ 1276 h 1469"/>
                <a:gd name="T34" fmla="*/ 1150 w 2014"/>
                <a:gd name="T35" fmla="*/ 1257 h 1469"/>
                <a:gd name="T36" fmla="*/ 1102 w 2014"/>
                <a:gd name="T37" fmla="*/ 1236 h 1469"/>
                <a:gd name="T38" fmla="*/ 1055 w 2014"/>
                <a:gd name="T39" fmla="*/ 1212 h 1469"/>
                <a:gd name="T40" fmla="*/ 1009 w 2014"/>
                <a:gd name="T41" fmla="*/ 1190 h 1469"/>
                <a:gd name="T42" fmla="*/ 964 w 2014"/>
                <a:gd name="T43" fmla="*/ 1165 h 1469"/>
                <a:gd name="T44" fmla="*/ 919 w 2014"/>
                <a:gd name="T45" fmla="*/ 1139 h 1469"/>
                <a:gd name="T46" fmla="*/ 875 w 2014"/>
                <a:gd name="T47" fmla="*/ 1113 h 1469"/>
                <a:gd name="T48" fmla="*/ 830 w 2014"/>
                <a:gd name="T49" fmla="*/ 1085 h 1469"/>
                <a:gd name="T50" fmla="*/ 787 w 2014"/>
                <a:gd name="T51" fmla="*/ 1058 h 1469"/>
                <a:gd name="T52" fmla="*/ 780 w 2014"/>
                <a:gd name="T53" fmla="*/ 1068 h 1469"/>
                <a:gd name="T54" fmla="*/ 738 w 2014"/>
                <a:gd name="T55" fmla="*/ 1038 h 1469"/>
                <a:gd name="T56" fmla="*/ 695 w 2014"/>
                <a:gd name="T57" fmla="*/ 1007 h 1469"/>
                <a:gd name="T58" fmla="*/ 655 w 2014"/>
                <a:gd name="T59" fmla="*/ 975 h 1469"/>
                <a:gd name="T60" fmla="*/ 614 w 2014"/>
                <a:gd name="T61" fmla="*/ 944 h 1469"/>
                <a:gd name="T62" fmla="*/ 584 w 2014"/>
                <a:gd name="T63" fmla="*/ 919 h 1469"/>
                <a:gd name="T64" fmla="*/ 553 w 2014"/>
                <a:gd name="T65" fmla="*/ 876 h 1469"/>
                <a:gd name="T66" fmla="*/ 515 w 2014"/>
                <a:gd name="T67" fmla="*/ 840 h 1469"/>
                <a:gd name="T68" fmla="*/ 470 w 2014"/>
                <a:gd name="T69" fmla="*/ 797 h 1469"/>
                <a:gd name="T70" fmla="*/ 469 w 2014"/>
                <a:gd name="T71" fmla="*/ 796 h 1469"/>
                <a:gd name="T72" fmla="*/ 432 w 2014"/>
                <a:gd name="T73" fmla="*/ 758 h 1469"/>
                <a:gd name="T74" fmla="*/ 397 w 2014"/>
                <a:gd name="T75" fmla="*/ 720 h 1469"/>
                <a:gd name="T76" fmla="*/ 363 w 2014"/>
                <a:gd name="T77" fmla="*/ 681 h 1469"/>
                <a:gd name="T78" fmla="*/ 330 w 2014"/>
                <a:gd name="T79" fmla="*/ 641 h 1469"/>
                <a:gd name="T80" fmla="*/ 299 w 2014"/>
                <a:gd name="T81" fmla="*/ 601 h 1469"/>
                <a:gd name="T82" fmla="*/ 267 w 2014"/>
                <a:gd name="T83" fmla="*/ 559 h 1469"/>
                <a:gd name="T84" fmla="*/ 238 w 2014"/>
                <a:gd name="T85" fmla="*/ 517 h 1469"/>
                <a:gd name="T86" fmla="*/ 210 w 2014"/>
                <a:gd name="T87" fmla="*/ 474 h 1469"/>
                <a:gd name="T88" fmla="*/ 182 w 2014"/>
                <a:gd name="T89" fmla="*/ 429 h 1469"/>
                <a:gd name="T90" fmla="*/ 157 w 2014"/>
                <a:gd name="T91" fmla="*/ 385 h 1469"/>
                <a:gd name="T92" fmla="*/ 134 w 2014"/>
                <a:gd name="T93" fmla="*/ 339 h 1469"/>
                <a:gd name="T94" fmla="*/ 110 w 2014"/>
                <a:gd name="T95" fmla="*/ 293 h 1469"/>
                <a:gd name="T96" fmla="*/ 90 w 2014"/>
                <a:gd name="T97" fmla="*/ 245 h 1469"/>
                <a:gd name="T98" fmla="*/ 71 w 2014"/>
                <a:gd name="T99" fmla="*/ 198 h 1469"/>
                <a:gd name="T100" fmla="*/ 54 w 2014"/>
                <a:gd name="T101" fmla="*/ 149 h 1469"/>
                <a:gd name="T102" fmla="*/ 38 w 2014"/>
                <a:gd name="T103" fmla="*/ 99 h 1469"/>
                <a:gd name="T104" fmla="*/ 24 w 2014"/>
                <a:gd name="T105" fmla="*/ 50 h 1469"/>
                <a:gd name="T106" fmla="*/ 12 w 2014"/>
                <a:gd name="T107" fmla="*/ 0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014" h="1469">
                  <a:moveTo>
                    <a:pt x="2000" y="1454"/>
                  </a:moveTo>
                  <a:lnTo>
                    <a:pt x="2014" y="1456"/>
                  </a:lnTo>
                  <a:lnTo>
                    <a:pt x="2014" y="1469"/>
                  </a:lnTo>
                  <a:lnTo>
                    <a:pt x="2000" y="1467"/>
                  </a:lnTo>
                  <a:lnTo>
                    <a:pt x="2000" y="1454"/>
                  </a:lnTo>
                  <a:close/>
                  <a:moveTo>
                    <a:pt x="1948" y="1452"/>
                  </a:moveTo>
                  <a:lnTo>
                    <a:pt x="1961" y="1453"/>
                  </a:lnTo>
                  <a:lnTo>
                    <a:pt x="1961" y="1466"/>
                  </a:lnTo>
                  <a:lnTo>
                    <a:pt x="1948" y="1465"/>
                  </a:lnTo>
                  <a:lnTo>
                    <a:pt x="1948" y="1452"/>
                  </a:lnTo>
                  <a:close/>
                  <a:moveTo>
                    <a:pt x="1897" y="1448"/>
                  </a:moveTo>
                  <a:lnTo>
                    <a:pt x="1910" y="1449"/>
                  </a:lnTo>
                  <a:lnTo>
                    <a:pt x="1909" y="1462"/>
                  </a:lnTo>
                  <a:lnTo>
                    <a:pt x="1896" y="1461"/>
                  </a:lnTo>
                  <a:lnTo>
                    <a:pt x="1897" y="1448"/>
                  </a:lnTo>
                  <a:close/>
                  <a:moveTo>
                    <a:pt x="1846" y="1444"/>
                  </a:moveTo>
                  <a:lnTo>
                    <a:pt x="1859" y="1444"/>
                  </a:lnTo>
                  <a:lnTo>
                    <a:pt x="1858" y="1457"/>
                  </a:lnTo>
                  <a:lnTo>
                    <a:pt x="1845" y="1457"/>
                  </a:lnTo>
                  <a:lnTo>
                    <a:pt x="1846" y="1444"/>
                  </a:lnTo>
                  <a:close/>
                  <a:moveTo>
                    <a:pt x="1794" y="1437"/>
                  </a:moveTo>
                  <a:lnTo>
                    <a:pt x="1807" y="1439"/>
                  </a:lnTo>
                  <a:lnTo>
                    <a:pt x="1805" y="1450"/>
                  </a:lnTo>
                  <a:lnTo>
                    <a:pt x="1792" y="1449"/>
                  </a:lnTo>
                  <a:lnTo>
                    <a:pt x="1794" y="1437"/>
                  </a:lnTo>
                  <a:close/>
                  <a:moveTo>
                    <a:pt x="1743" y="1431"/>
                  </a:moveTo>
                  <a:lnTo>
                    <a:pt x="1750" y="1431"/>
                  </a:lnTo>
                  <a:lnTo>
                    <a:pt x="1756" y="1432"/>
                  </a:lnTo>
                  <a:lnTo>
                    <a:pt x="1754" y="1444"/>
                  </a:lnTo>
                  <a:lnTo>
                    <a:pt x="1750" y="1444"/>
                  </a:lnTo>
                  <a:lnTo>
                    <a:pt x="1741" y="1443"/>
                  </a:lnTo>
                  <a:lnTo>
                    <a:pt x="1743" y="1431"/>
                  </a:lnTo>
                  <a:close/>
                  <a:moveTo>
                    <a:pt x="1691" y="1422"/>
                  </a:moveTo>
                  <a:lnTo>
                    <a:pt x="1705" y="1424"/>
                  </a:lnTo>
                  <a:lnTo>
                    <a:pt x="1703" y="1436"/>
                  </a:lnTo>
                  <a:lnTo>
                    <a:pt x="1690" y="1433"/>
                  </a:lnTo>
                  <a:lnTo>
                    <a:pt x="1691" y="1422"/>
                  </a:lnTo>
                  <a:close/>
                  <a:moveTo>
                    <a:pt x="1642" y="1412"/>
                  </a:moveTo>
                  <a:lnTo>
                    <a:pt x="1654" y="1415"/>
                  </a:lnTo>
                  <a:lnTo>
                    <a:pt x="1651" y="1427"/>
                  </a:lnTo>
                  <a:lnTo>
                    <a:pt x="1639" y="1424"/>
                  </a:lnTo>
                  <a:lnTo>
                    <a:pt x="1642" y="1412"/>
                  </a:lnTo>
                  <a:close/>
                  <a:moveTo>
                    <a:pt x="1591" y="1402"/>
                  </a:moveTo>
                  <a:lnTo>
                    <a:pt x="1604" y="1405"/>
                  </a:lnTo>
                  <a:lnTo>
                    <a:pt x="1601" y="1416"/>
                  </a:lnTo>
                  <a:lnTo>
                    <a:pt x="1588" y="1414"/>
                  </a:lnTo>
                  <a:lnTo>
                    <a:pt x="1591" y="1402"/>
                  </a:lnTo>
                  <a:close/>
                  <a:moveTo>
                    <a:pt x="1540" y="1389"/>
                  </a:moveTo>
                  <a:lnTo>
                    <a:pt x="1553" y="1393"/>
                  </a:lnTo>
                  <a:lnTo>
                    <a:pt x="1550" y="1405"/>
                  </a:lnTo>
                  <a:lnTo>
                    <a:pt x="1537" y="1401"/>
                  </a:lnTo>
                  <a:lnTo>
                    <a:pt x="1540" y="1389"/>
                  </a:lnTo>
                  <a:close/>
                  <a:moveTo>
                    <a:pt x="1490" y="1377"/>
                  </a:moveTo>
                  <a:lnTo>
                    <a:pt x="1491" y="1377"/>
                  </a:lnTo>
                  <a:lnTo>
                    <a:pt x="1503" y="1380"/>
                  </a:lnTo>
                  <a:lnTo>
                    <a:pt x="1500" y="1391"/>
                  </a:lnTo>
                  <a:lnTo>
                    <a:pt x="1491" y="1390"/>
                  </a:lnTo>
                  <a:lnTo>
                    <a:pt x="1487" y="1389"/>
                  </a:lnTo>
                  <a:lnTo>
                    <a:pt x="1490" y="1377"/>
                  </a:lnTo>
                  <a:close/>
                  <a:moveTo>
                    <a:pt x="1440" y="1363"/>
                  </a:moveTo>
                  <a:lnTo>
                    <a:pt x="1452" y="1367"/>
                  </a:lnTo>
                  <a:lnTo>
                    <a:pt x="1449" y="1378"/>
                  </a:lnTo>
                  <a:lnTo>
                    <a:pt x="1438" y="1374"/>
                  </a:lnTo>
                  <a:lnTo>
                    <a:pt x="1440" y="1363"/>
                  </a:lnTo>
                  <a:close/>
                  <a:moveTo>
                    <a:pt x="1392" y="1347"/>
                  </a:moveTo>
                  <a:lnTo>
                    <a:pt x="1403" y="1351"/>
                  </a:lnTo>
                  <a:lnTo>
                    <a:pt x="1400" y="1363"/>
                  </a:lnTo>
                  <a:lnTo>
                    <a:pt x="1388" y="1359"/>
                  </a:lnTo>
                  <a:lnTo>
                    <a:pt x="1392" y="1347"/>
                  </a:lnTo>
                  <a:close/>
                  <a:moveTo>
                    <a:pt x="1342" y="1331"/>
                  </a:moveTo>
                  <a:lnTo>
                    <a:pt x="1354" y="1335"/>
                  </a:lnTo>
                  <a:lnTo>
                    <a:pt x="1350" y="1347"/>
                  </a:lnTo>
                  <a:lnTo>
                    <a:pt x="1338" y="1343"/>
                  </a:lnTo>
                  <a:lnTo>
                    <a:pt x="1342" y="1331"/>
                  </a:lnTo>
                  <a:close/>
                  <a:moveTo>
                    <a:pt x="1294" y="1314"/>
                  </a:moveTo>
                  <a:lnTo>
                    <a:pt x="1305" y="1318"/>
                  </a:lnTo>
                  <a:lnTo>
                    <a:pt x="1301" y="1330"/>
                  </a:lnTo>
                  <a:lnTo>
                    <a:pt x="1290" y="1326"/>
                  </a:lnTo>
                  <a:lnTo>
                    <a:pt x="1294" y="1314"/>
                  </a:lnTo>
                  <a:close/>
                  <a:moveTo>
                    <a:pt x="1245" y="1296"/>
                  </a:moveTo>
                  <a:lnTo>
                    <a:pt x="1257" y="1300"/>
                  </a:lnTo>
                  <a:lnTo>
                    <a:pt x="1253" y="1312"/>
                  </a:lnTo>
                  <a:lnTo>
                    <a:pt x="1241" y="1308"/>
                  </a:lnTo>
                  <a:lnTo>
                    <a:pt x="1245" y="1296"/>
                  </a:lnTo>
                  <a:close/>
                  <a:moveTo>
                    <a:pt x="1197" y="1276"/>
                  </a:moveTo>
                  <a:lnTo>
                    <a:pt x="1208" y="1282"/>
                  </a:lnTo>
                  <a:lnTo>
                    <a:pt x="1204" y="1292"/>
                  </a:lnTo>
                  <a:lnTo>
                    <a:pt x="1193" y="1287"/>
                  </a:lnTo>
                  <a:lnTo>
                    <a:pt x="1197" y="1276"/>
                  </a:lnTo>
                  <a:close/>
                  <a:moveTo>
                    <a:pt x="1150" y="1257"/>
                  </a:moveTo>
                  <a:lnTo>
                    <a:pt x="1161" y="1262"/>
                  </a:lnTo>
                  <a:lnTo>
                    <a:pt x="1156" y="1272"/>
                  </a:lnTo>
                  <a:lnTo>
                    <a:pt x="1144" y="1267"/>
                  </a:lnTo>
                  <a:lnTo>
                    <a:pt x="1150" y="1257"/>
                  </a:lnTo>
                  <a:close/>
                  <a:moveTo>
                    <a:pt x="1102" y="1236"/>
                  </a:moveTo>
                  <a:lnTo>
                    <a:pt x="1114" y="1241"/>
                  </a:lnTo>
                  <a:lnTo>
                    <a:pt x="1109" y="1251"/>
                  </a:lnTo>
                  <a:lnTo>
                    <a:pt x="1097" y="1246"/>
                  </a:lnTo>
                  <a:lnTo>
                    <a:pt x="1102" y="1236"/>
                  </a:lnTo>
                  <a:close/>
                  <a:moveTo>
                    <a:pt x="1055" y="1212"/>
                  </a:moveTo>
                  <a:lnTo>
                    <a:pt x="1067" y="1219"/>
                  </a:lnTo>
                  <a:lnTo>
                    <a:pt x="1062" y="1229"/>
                  </a:lnTo>
                  <a:lnTo>
                    <a:pt x="1050" y="1223"/>
                  </a:lnTo>
                  <a:lnTo>
                    <a:pt x="1055" y="1212"/>
                  </a:lnTo>
                  <a:close/>
                  <a:moveTo>
                    <a:pt x="1009" y="1190"/>
                  </a:moveTo>
                  <a:lnTo>
                    <a:pt x="1021" y="1195"/>
                  </a:lnTo>
                  <a:lnTo>
                    <a:pt x="1016" y="1206"/>
                  </a:lnTo>
                  <a:lnTo>
                    <a:pt x="1004" y="1200"/>
                  </a:lnTo>
                  <a:lnTo>
                    <a:pt x="1009" y="1190"/>
                  </a:lnTo>
                  <a:close/>
                  <a:moveTo>
                    <a:pt x="964" y="1165"/>
                  </a:moveTo>
                  <a:lnTo>
                    <a:pt x="975" y="1172"/>
                  </a:lnTo>
                  <a:lnTo>
                    <a:pt x="970" y="1182"/>
                  </a:lnTo>
                  <a:lnTo>
                    <a:pt x="958" y="1175"/>
                  </a:lnTo>
                  <a:lnTo>
                    <a:pt x="964" y="1165"/>
                  </a:lnTo>
                  <a:close/>
                  <a:moveTo>
                    <a:pt x="919" y="1139"/>
                  </a:moveTo>
                  <a:lnTo>
                    <a:pt x="930" y="1145"/>
                  </a:lnTo>
                  <a:lnTo>
                    <a:pt x="923" y="1156"/>
                  </a:lnTo>
                  <a:lnTo>
                    <a:pt x="913" y="1149"/>
                  </a:lnTo>
                  <a:lnTo>
                    <a:pt x="919" y="1139"/>
                  </a:lnTo>
                  <a:close/>
                  <a:moveTo>
                    <a:pt x="875" y="1113"/>
                  </a:moveTo>
                  <a:lnTo>
                    <a:pt x="885" y="1119"/>
                  </a:lnTo>
                  <a:lnTo>
                    <a:pt x="879" y="1130"/>
                  </a:lnTo>
                  <a:lnTo>
                    <a:pt x="868" y="1123"/>
                  </a:lnTo>
                  <a:lnTo>
                    <a:pt x="875" y="1113"/>
                  </a:lnTo>
                  <a:close/>
                  <a:moveTo>
                    <a:pt x="830" y="1085"/>
                  </a:moveTo>
                  <a:lnTo>
                    <a:pt x="842" y="1092"/>
                  </a:lnTo>
                  <a:lnTo>
                    <a:pt x="835" y="1102"/>
                  </a:lnTo>
                  <a:lnTo>
                    <a:pt x="824" y="1096"/>
                  </a:lnTo>
                  <a:lnTo>
                    <a:pt x="830" y="1085"/>
                  </a:lnTo>
                  <a:close/>
                  <a:moveTo>
                    <a:pt x="787" y="1058"/>
                  </a:moveTo>
                  <a:lnTo>
                    <a:pt x="791" y="1059"/>
                  </a:lnTo>
                  <a:lnTo>
                    <a:pt x="797" y="1064"/>
                  </a:lnTo>
                  <a:lnTo>
                    <a:pt x="791" y="1075"/>
                  </a:lnTo>
                  <a:lnTo>
                    <a:pt x="782" y="1068"/>
                  </a:lnTo>
                  <a:lnTo>
                    <a:pt x="780" y="1068"/>
                  </a:lnTo>
                  <a:lnTo>
                    <a:pt x="787" y="1058"/>
                  </a:lnTo>
                  <a:close/>
                  <a:moveTo>
                    <a:pt x="745" y="1028"/>
                  </a:moveTo>
                  <a:lnTo>
                    <a:pt x="755" y="1035"/>
                  </a:lnTo>
                  <a:lnTo>
                    <a:pt x="749" y="1046"/>
                  </a:lnTo>
                  <a:lnTo>
                    <a:pt x="738" y="1038"/>
                  </a:lnTo>
                  <a:lnTo>
                    <a:pt x="745" y="1028"/>
                  </a:lnTo>
                  <a:close/>
                  <a:moveTo>
                    <a:pt x="703" y="997"/>
                  </a:moveTo>
                  <a:lnTo>
                    <a:pt x="714" y="1005"/>
                  </a:lnTo>
                  <a:lnTo>
                    <a:pt x="706" y="1014"/>
                  </a:lnTo>
                  <a:lnTo>
                    <a:pt x="695" y="1007"/>
                  </a:lnTo>
                  <a:lnTo>
                    <a:pt x="703" y="997"/>
                  </a:lnTo>
                  <a:close/>
                  <a:moveTo>
                    <a:pt x="663" y="966"/>
                  </a:moveTo>
                  <a:lnTo>
                    <a:pt x="672" y="974"/>
                  </a:lnTo>
                  <a:lnTo>
                    <a:pt x="664" y="983"/>
                  </a:lnTo>
                  <a:lnTo>
                    <a:pt x="655" y="975"/>
                  </a:lnTo>
                  <a:lnTo>
                    <a:pt x="663" y="966"/>
                  </a:lnTo>
                  <a:close/>
                  <a:moveTo>
                    <a:pt x="622" y="935"/>
                  </a:moveTo>
                  <a:lnTo>
                    <a:pt x="631" y="942"/>
                  </a:lnTo>
                  <a:lnTo>
                    <a:pt x="623" y="952"/>
                  </a:lnTo>
                  <a:lnTo>
                    <a:pt x="614" y="944"/>
                  </a:lnTo>
                  <a:lnTo>
                    <a:pt x="622" y="935"/>
                  </a:lnTo>
                  <a:close/>
                  <a:moveTo>
                    <a:pt x="581" y="901"/>
                  </a:moveTo>
                  <a:lnTo>
                    <a:pt x="591" y="908"/>
                  </a:lnTo>
                  <a:lnTo>
                    <a:pt x="592" y="910"/>
                  </a:lnTo>
                  <a:lnTo>
                    <a:pt x="584" y="919"/>
                  </a:lnTo>
                  <a:lnTo>
                    <a:pt x="581" y="918"/>
                  </a:lnTo>
                  <a:lnTo>
                    <a:pt x="574" y="910"/>
                  </a:lnTo>
                  <a:lnTo>
                    <a:pt x="581" y="901"/>
                  </a:lnTo>
                  <a:close/>
                  <a:moveTo>
                    <a:pt x="543" y="867"/>
                  </a:moveTo>
                  <a:lnTo>
                    <a:pt x="553" y="876"/>
                  </a:lnTo>
                  <a:lnTo>
                    <a:pt x="545" y="885"/>
                  </a:lnTo>
                  <a:lnTo>
                    <a:pt x="536" y="876"/>
                  </a:lnTo>
                  <a:lnTo>
                    <a:pt x="543" y="867"/>
                  </a:lnTo>
                  <a:close/>
                  <a:moveTo>
                    <a:pt x="505" y="831"/>
                  </a:moveTo>
                  <a:lnTo>
                    <a:pt x="515" y="840"/>
                  </a:lnTo>
                  <a:lnTo>
                    <a:pt x="505" y="850"/>
                  </a:lnTo>
                  <a:lnTo>
                    <a:pt x="496" y="840"/>
                  </a:lnTo>
                  <a:lnTo>
                    <a:pt x="505" y="831"/>
                  </a:lnTo>
                  <a:close/>
                  <a:moveTo>
                    <a:pt x="469" y="796"/>
                  </a:moveTo>
                  <a:lnTo>
                    <a:pt x="470" y="797"/>
                  </a:lnTo>
                  <a:lnTo>
                    <a:pt x="478" y="804"/>
                  </a:lnTo>
                  <a:lnTo>
                    <a:pt x="469" y="813"/>
                  </a:lnTo>
                  <a:lnTo>
                    <a:pt x="461" y="806"/>
                  </a:lnTo>
                  <a:lnTo>
                    <a:pt x="460" y="805"/>
                  </a:lnTo>
                  <a:lnTo>
                    <a:pt x="469" y="796"/>
                  </a:lnTo>
                  <a:close/>
                  <a:moveTo>
                    <a:pt x="432" y="758"/>
                  </a:moveTo>
                  <a:lnTo>
                    <a:pt x="441" y="767"/>
                  </a:lnTo>
                  <a:lnTo>
                    <a:pt x="432" y="776"/>
                  </a:lnTo>
                  <a:lnTo>
                    <a:pt x="423" y="767"/>
                  </a:lnTo>
                  <a:lnTo>
                    <a:pt x="432" y="758"/>
                  </a:lnTo>
                  <a:close/>
                  <a:moveTo>
                    <a:pt x="397" y="720"/>
                  </a:moveTo>
                  <a:lnTo>
                    <a:pt x="406" y="729"/>
                  </a:lnTo>
                  <a:lnTo>
                    <a:pt x="397" y="738"/>
                  </a:lnTo>
                  <a:lnTo>
                    <a:pt x="388" y="729"/>
                  </a:lnTo>
                  <a:lnTo>
                    <a:pt x="397" y="720"/>
                  </a:lnTo>
                  <a:close/>
                  <a:moveTo>
                    <a:pt x="363" y="681"/>
                  </a:moveTo>
                  <a:lnTo>
                    <a:pt x="372" y="691"/>
                  </a:lnTo>
                  <a:lnTo>
                    <a:pt x="363" y="700"/>
                  </a:lnTo>
                  <a:lnTo>
                    <a:pt x="354" y="690"/>
                  </a:lnTo>
                  <a:lnTo>
                    <a:pt x="363" y="681"/>
                  </a:lnTo>
                  <a:close/>
                  <a:moveTo>
                    <a:pt x="330" y="641"/>
                  </a:moveTo>
                  <a:lnTo>
                    <a:pt x="338" y="652"/>
                  </a:lnTo>
                  <a:lnTo>
                    <a:pt x="329" y="660"/>
                  </a:lnTo>
                  <a:lnTo>
                    <a:pt x="321" y="649"/>
                  </a:lnTo>
                  <a:lnTo>
                    <a:pt x="330" y="641"/>
                  </a:lnTo>
                  <a:close/>
                  <a:moveTo>
                    <a:pt x="299" y="601"/>
                  </a:moveTo>
                  <a:lnTo>
                    <a:pt x="306" y="611"/>
                  </a:lnTo>
                  <a:lnTo>
                    <a:pt x="296" y="619"/>
                  </a:lnTo>
                  <a:lnTo>
                    <a:pt x="288" y="609"/>
                  </a:lnTo>
                  <a:lnTo>
                    <a:pt x="299" y="601"/>
                  </a:lnTo>
                  <a:close/>
                  <a:moveTo>
                    <a:pt x="267" y="559"/>
                  </a:moveTo>
                  <a:lnTo>
                    <a:pt x="275" y="569"/>
                  </a:lnTo>
                  <a:lnTo>
                    <a:pt x="265" y="577"/>
                  </a:lnTo>
                  <a:lnTo>
                    <a:pt x="257" y="567"/>
                  </a:lnTo>
                  <a:lnTo>
                    <a:pt x="267" y="559"/>
                  </a:lnTo>
                  <a:close/>
                  <a:moveTo>
                    <a:pt x="238" y="517"/>
                  </a:moveTo>
                  <a:lnTo>
                    <a:pt x="245" y="527"/>
                  </a:lnTo>
                  <a:lnTo>
                    <a:pt x="234" y="534"/>
                  </a:lnTo>
                  <a:lnTo>
                    <a:pt x="228" y="524"/>
                  </a:lnTo>
                  <a:lnTo>
                    <a:pt x="238" y="517"/>
                  </a:lnTo>
                  <a:close/>
                  <a:moveTo>
                    <a:pt x="210" y="474"/>
                  </a:moveTo>
                  <a:lnTo>
                    <a:pt x="216" y="484"/>
                  </a:lnTo>
                  <a:lnTo>
                    <a:pt x="206" y="491"/>
                  </a:lnTo>
                  <a:lnTo>
                    <a:pt x="199" y="480"/>
                  </a:lnTo>
                  <a:lnTo>
                    <a:pt x="210" y="474"/>
                  </a:lnTo>
                  <a:close/>
                  <a:moveTo>
                    <a:pt x="182" y="429"/>
                  </a:moveTo>
                  <a:lnTo>
                    <a:pt x="190" y="441"/>
                  </a:lnTo>
                  <a:lnTo>
                    <a:pt x="179" y="448"/>
                  </a:lnTo>
                  <a:lnTo>
                    <a:pt x="172" y="436"/>
                  </a:lnTo>
                  <a:lnTo>
                    <a:pt x="182" y="429"/>
                  </a:lnTo>
                  <a:close/>
                  <a:moveTo>
                    <a:pt x="157" y="385"/>
                  </a:moveTo>
                  <a:lnTo>
                    <a:pt x="164" y="395"/>
                  </a:lnTo>
                  <a:lnTo>
                    <a:pt x="153" y="402"/>
                  </a:lnTo>
                  <a:lnTo>
                    <a:pt x="147" y="391"/>
                  </a:lnTo>
                  <a:lnTo>
                    <a:pt x="157" y="385"/>
                  </a:lnTo>
                  <a:close/>
                  <a:moveTo>
                    <a:pt x="134" y="339"/>
                  </a:moveTo>
                  <a:lnTo>
                    <a:pt x="139" y="351"/>
                  </a:lnTo>
                  <a:lnTo>
                    <a:pt x="128" y="356"/>
                  </a:lnTo>
                  <a:lnTo>
                    <a:pt x="123" y="344"/>
                  </a:lnTo>
                  <a:lnTo>
                    <a:pt x="134" y="339"/>
                  </a:lnTo>
                  <a:close/>
                  <a:moveTo>
                    <a:pt x="110" y="293"/>
                  </a:moveTo>
                  <a:lnTo>
                    <a:pt x="117" y="304"/>
                  </a:lnTo>
                  <a:lnTo>
                    <a:pt x="106" y="309"/>
                  </a:lnTo>
                  <a:lnTo>
                    <a:pt x="100" y="298"/>
                  </a:lnTo>
                  <a:lnTo>
                    <a:pt x="110" y="293"/>
                  </a:lnTo>
                  <a:close/>
                  <a:moveTo>
                    <a:pt x="90" y="245"/>
                  </a:moveTo>
                  <a:lnTo>
                    <a:pt x="94" y="257"/>
                  </a:lnTo>
                  <a:lnTo>
                    <a:pt x="84" y="262"/>
                  </a:lnTo>
                  <a:lnTo>
                    <a:pt x="80" y="250"/>
                  </a:lnTo>
                  <a:lnTo>
                    <a:pt x="90" y="245"/>
                  </a:lnTo>
                  <a:close/>
                  <a:moveTo>
                    <a:pt x="71" y="198"/>
                  </a:moveTo>
                  <a:lnTo>
                    <a:pt x="76" y="209"/>
                  </a:lnTo>
                  <a:lnTo>
                    <a:pt x="64" y="213"/>
                  </a:lnTo>
                  <a:lnTo>
                    <a:pt x="59" y="202"/>
                  </a:lnTo>
                  <a:lnTo>
                    <a:pt x="71" y="198"/>
                  </a:lnTo>
                  <a:close/>
                  <a:moveTo>
                    <a:pt x="54" y="149"/>
                  </a:moveTo>
                  <a:lnTo>
                    <a:pt x="58" y="161"/>
                  </a:lnTo>
                  <a:lnTo>
                    <a:pt x="46" y="165"/>
                  </a:lnTo>
                  <a:lnTo>
                    <a:pt x="42" y="153"/>
                  </a:lnTo>
                  <a:lnTo>
                    <a:pt x="54" y="149"/>
                  </a:lnTo>
                  <a:close/>
                  <a:moveTo>
                    <a:pt x="38" y="99"/>
                  </a:moveTo>
                  <a:lnTo>
                    <a:pt x="42" y="113"/>
                  </a:lnTo>
                  <a:lnTo>
                    <a:pt x="30" y="116"/>
                  </a:lnTo>
                  <a:lnTo>
                    <a:pt x="26" y="103"/>
                  </a:lnTo>
                  <a:lnTo>
                    <a:pt x="38" y="99"/>
                  </a:lnTo>
                  <a:close/>
                  <a:moveTo>
                    <a:pt x="24" y="50"/>
                  </a:moveTo>
                  <a:lnTo>
                    <a:pt x="28" y="63"/>
                  </a:lnTo>
                  <a:lnTo>
                    <a:pt x="16" y="65"/>
                  </a:lnTo>
                  <a:lnTo>
                    <a:pt x="12" y="52"/>
                  </a:lnTo>
                  <a:lnTo>
                    <a:pt x="24" y="50"/>
                  </a:lnTo>
                  <a:close/>
                  <a:moveTo>
                    <a:pt x="12" y="0"/>
                  </a:moveTo>
                  <a:lnTo>
                    <a:pt x="15" y="13"/>
                  </a:lnTo>
                  <a:lnTo>
                    <a:pt x="3" y="16"/>
                  </a:lnTo>
                  <a:lnTo>
                    <a:pt x="0" y="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A8A6A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Freeform 257">
              <a:extLst>
                <a:ext uri="{FF2B5EF4-FFF2-40B4-BE49-F238E27FC236}">
                  <a16:creationId xmlns="" xmlns:a16="http://schemas.microsoft.com/office/drawing/2014/main" id="{96BF3A2F-FC0C-4B6A-978E-75222EDF61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51322" y="2595221"/>
              <a:ext cx="947970" cy="2597043"/>
            </a:xfrm>
            <a:custGeom>
              <a:avLst/>
              <a:gdLst>
                <a:gd name="T0" fmla="*/ 91 w 864"/>
                <a:gd name="T1" fmla="*/ 2352 h 2367"/>
                <a:gd name="T2" fmla="*/ 79 w 864"/>
                <a:gd name="T3" fmla="*/ 2301 h 2367"/>
                <a:gd name="T4" fmla="*/ 68 w 864"/>
                <a:gd name="T5" fmla="*/ 2250 h 2367"/>
                <a:gd name="T6" fmla="*/ 57 w 864"/>
                <a:gd name="T7" fmla="*/ 2200 h 2367"/>
                <a:gd name="T8" fmla="*/ 48 w 864"/>
                <a:gd name="T9" fmla="*/ 2149 h 2367"/>
                <a:gd name="T10" fmla="*/ 28 w 864"/>
                <a:gd name="T11" fmla="*/ 2106 h 2367"/>
                <a:gd name="T12" fmla="*/ 23 w 864"/>
                <a:gd name="T13" fmla="*/ 2062 h 2367"/>
                <a:gd name="T14" fmla="*/ 15 w 864"/>
                <a:gd name="T15" fmla="*/ 2009 h 2367"/>
                <a:gd name="T16" fmla="*/ 10 w 864"/>
                <a:gd name="T17" fmla="*/ 1958 h 2367"/>
                <a:gd name="T18" fmla="*/ 6 w 864"/>
                <a:gd name="T19" fmla="*/ 1907 h 2367"/>
                <a:gd name="T20" fmla="*/ 17 w 864"/>
                <a:gd name="T21" fmla="*/ 1853 h 2367"/>
                <a:gd name="T22" fmla="*/ 14 w 864"/>
                <a:gd name="T23" fmla="*/ 1802 h 2367"/>
                <a:gd name="T24" fmla="*/ 13 w 864"/>
                <a:gd name="T25" fmla="*/ 1750 h 2367"/>
                <a:gd name="T26" fmla="*/ 13 w 864"/>
                <a:gd name="T27" fmla="*/ 1699 h 2367"/>
                <a:gd name="T28" fmla="*/ 14 w 864"/>
                <a:gd name="T29" fmla="*/ 1647 h 2367"/>
                <a:gd name="T30" fmla="*/ 17 w 864"/>
                <a:gd name="T31" fmla="*/ 1596 h 2367"/>
                <a:gd name="T32" fmla="*/ 19 w 864"/>
                <a:gd name="T33" fmla="*/ 1544 h 2367"/>
                <a:gd name="T34" fmla="*/ 23 w 864"/>
                <a:gd name="T35" fmla="*/ 1491 h 2367"/>
                <a:gd name="T36" fmla="*/ 30 w 864"/>
                <a:gd name="T37" fmla="*/ 1428 h 2367"/>
                <a:gd name="T38" fmla="*/ 36 w 864"/>
                <a:gd name="T39" fmla="*/ 1377 h 2367"/>
                <a:gd name="T40" fmla="*/ 44 w 864"/>
                <a:gd name="T41" fmla="*/ 1325 h 2367"/>
                <a:gd name="T42" fmla="*/ 53 w 864"/>
                <a:gd name="T43" fmla="*/ 1275 h 2367"/>
                <a:gd name="T44" fmla="*/ 62 w 864"/>
                <a:gd name="T45" fmla="*/ 1224 h 2367"/>
                <a:gd name="T46" fmla="*/ 62 w 864"/>
                <a:gd name="T47" fmla="*/ 1170 h 2367"/>
                <a:gd name="T48" fmla="*/ 74 w 864"/>
                <a:gd name="T49" fmla="*/ 1120 h 2367"/>
                <a:gd name="T50" fmla="*/ 87 w 864"/>
                <a:gd name="T51" fmla="*/ 1071 h 2367"/>
                <a:gd name="T52" fmla="*/ 102 w 864"/>
                <a:gd name="T53" fmla="*/ 1020 h 2367"/>
                <a:gd name="T54" fmla="*/ 117 w 864"/>
                <a:gd name="T55" fmla="*/ 970 h 2367"/>
                <a:gd name="T56" fmla="*/ 133 w 864"/>
                <a:gd name="T57" fmla="*/ 921 h 2367"/>
                <a:gd name="T58" fmla="*/ 151 w 864"/>
                <a:gd name="T59" fmla="*/ 873 h 2367"/>
                <a:gd name="T60" fmla="*/ 171 w 864"/>
                <a:gd name="T61" fmla="*/ 823 h 2367"/>
                <a:gd name="T62" fmla="*/ 166 w 864"/>
                <a:gd name="T63" fmla="*/ 836 h 2367"/>
                <a:gd name="T64" fmla="*/ 201 w 864"/>
                <a:gd name="T65" fmla="*/ 781 h 2367"/>
                <a:gd name="T66" fmla="*/ 223 w 864"/>
                <a:gd name="T67" fmla="*/ 734 h 2367"/>
                <a:gd name="T68" fmla="*/ 246 w 864"/>
                <a:gd name="T69" fmla="*/ 687 h 2367"/>
                <a:gd name="T70" fmla="*/ 269 w 864"/>
                <a:gd name="T71" fmla="*/ 641 h 2367"/>
                <a:gd name="T72" fmla="*/ 294 w 864"/>
                <a:gd name="T73" fmla="*/ 597 h 2367"/>
                <a:gd name="T74" fmla="*/ 320 w 864"/>
                <a:gd name="T75" fmla="*/ 551 h 2367"/>
                <a:gd name="T76" fmla="*/ 348 w 864"/>
                <a:gd name="T77" fmla="*/ 508 h 2367"/>
                <a:gd name="T78" fmla="*/ 377 w 864"/>
                <a:gd name="T79" fmla="*/ 464 h 2367"/>
                <a:gd name="T80" fmla="*/ 407 w 864"/>
                <a:gd name="T81" fmla="*/ 423 h 2367"/>
                <a:gd name="T82" fmla="*/ 438 w 864"/>
                <a:gd name="T83" fmla="*/ 382 h 2367"/>
                <a:gd name="T84" fmla="*/ 470 w 864"/>
                <a:gd name="T85" fmla="*/ 341 h 2367"/>
                <a:gd name="T86" fmla="*/ 504 w 864"/>
                <a:gd name="T87" fmla="*/ 302 h 2367"/>
                <a:gd name="T88" fmla="*/ 539 w 864"/>
                <a:gd name="T89" fmla="*/ 264 h 2367"/>
                <a:gd name="T90" fmla="*/ 576 w 864"/>
                <a:gd name="T91" fmla="*/ 228 h 2367"/>
                <a:gd name="T92" fmla="*/ 614 w 864"/>
                <a:gd name="T93" fmla="*/ 192 h 2367"/>
                <a:gd name="T94" fmla="*/ 652 w 864"/>
                <a:gd name="T95" fmla="*/ 158 h 2367"/>
                <a:gd name="T96" fmla="*/ 692 w 864"/>
                <a:gd name="T97" fmla="*/ 125 h 2367"/>
                <a:gd name="T98" fmla="*/ 733 w 864"/>
                <a:gd name="T99" fmla="*/ 94 h 2367"/>
                <a:gd name="T100" fmla="*/ 775 w 864"/>
                <a:gd name="T101" fmla="*/ 65 h 2367"/>
                <a:gd name="T102" fmla="*/ 819 w 864"/>
                <a:gd name="T103" fmla="*/ 36 h 2367"/>
                <a:gd name="T104" fmla="*/ 864 w 864"/>
                <a:gd name="T105" fmla="*/ 10 h 2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64" h="2367">
                  <a:moveTo>
                    <a:pt x="91" y="2352"/>
                  </a:moveTo>
                  <a:lnTo>
                    <a:pt x="95" y="2364"/>
                  </a:lnTo>
                  <a:lnTo>
                    <a:pt x="83" y="2367"/>
                  </a:lnTo>
                  <a:lnTo>
                    <a:pt x="79" y="2355"/>
                  </a:lnTo>
                  <a:lnTo>
                    <a:pt x="91" y="2352"/>
                  </a:lnTo>
                  <a:close/>
                  <a:moveTo>
                    <a:pt x="79" y="2301"/>
                  </a:moveTo>
                  <a:lnTo>
                    <a:pt x="82" y="2314"/>
                  </a:lnTo>
                  <a:lnTo>
                    <a:pt x="70" y="2317"/>
                  </a:lnTo>
                  <a:lnTo>
                    <a:pt x="68" y="2304"/>
                  </a:lnTo>
                  <a:lnTo>
                    <a:pt x="79" y="2301"/>
                  </a:lnTo>
                  <a:close/>
                  <a:moveTo>
                    <a:pt x="68" y="2250"/>
                  </a:moveTo>
                  <a:lnTo>
                    <a:pt x="70" y="2263"/>
                  </a:lnTo>
                  <a:lnTo>
                    <a:pt x="59" y="2266"/>
                  </a:lnTo>
                  <a:lnTo>
                    <a:pt x="56" y="2253"/>
                  </a:lnTo>
                  <a:lnTo>
                    <a:pt x="68" y="2250"/>
                  </a:lnTo>
                  <a:close/>
                  <a:moveTo>
                    <a:pt x="57" y="2200"/>
                  </a:moveTo>
                  <a:lnTo>
                    <a:pt x="60" y="2212"/>
                  </a:lnTo>
                  <a:lnTo>
                    <a:pt x="48" y="2215"/>
                  </a:lnTo>
                  <a:lnTo>
                    <a:pt x="45" y="2203"/>
                  </a:lnTo>
                  <a:lnTo>
                    <a:pt x="57" y="2200"/>
                  </a:lnTo>
                  <a:close/>
                  <a:moveTo>
                    <a:pt x="48" y="2149"/>
                  </a:moveTo>
                  <a:lnTo>
                    <a:pt x="51" y="2161"/>
                  </a:lnTo>
                  <a:lnTo>
                    <a:pt x="39" y="2164"/>
                  </a:lnTo>
                  <a:lnTo>
                    <a:pt x="36" y="2152"/>
                  </a:lnTo>
                  <a:lnTo>
                    <a:pt x="48" y="2149"/>
                  </a:lnTo>
                  <a:close/>
                  <a:moveTo>
                    <a:pt x="40" y="2098"/>
                  </a:moveTo>
                  <a:lnTo>
                    <a:pt x="42" y="2106"/>
                  </a:lnTo>
                  <a:lnTo>
                    <a:pt x="42" y="2110"/>
                  </a:lnTo>
                  <a:lnTo>
                    <a:pt x="30" y="2113"/>
                  </a:lnTo>
                  <a:lnTo>
                    <a:pt x="28" y="2106"/>
                  </a:lnTo>
                  <a:lnTo>
                    <a:pt x="28" y="2100"/>
                  </a:lnTo>
                  <a:lnTo>
                    <a:pt x="40" y="2098"/>
                  </a:lnTo>
                  <a:close/>
                  <a:moveTo>
                    <a:pt x="32" y="2047"/>
                  </a:moveTo>
                  <a:lnTo>
                    <a:pt x="35" y="2060"/>
                  </a:lnTo>
                  <a:lnTo>
                    <a:pt x="23" y="2062"/>
                  </a:lnTo>
                  <a:lnTo>
                    <a:pt x="21" y="2048"/>
                  </a:lnTo>
                  <a:lnTo>
                    <a:pt x="32" y="2047"/>
                  </a:lnTo>
                  <a:close/>
                  <a:moveTo>
                    <a:pt x="27" y="1996"/>
                  </a:moveTo>
                  <a:lnTo>
                    <a:pt x="28" y="2008"/>
                  </a:lnTo>
                  <a:lnTo>
                    <a:pt x="15" y="2009"/>
                  </a:lnTo>
                  <a:lnTo>
                    <a:pt x="14" y="1997"/>
                  </a:lnTo>
                  <a:lnTo>
                    <a:pt x="27" y="1996"/>
                  </a:lnTo>
                  <a:close/>
                  <a:moveTo>
                    <a:pt x="22" y="1944"/>
                  </a:moveTo>
                  <a:lnTo>
                    <a:pt x="23" y="1957"/>
                  </a:lnTo>
                  <a:lnTo>
                    <a:pt x="10" y="1958"/>
                  </a:lnTo>
                  <a:lnTo>
                    <a:pt x="9" y="1945"/>
                  </a:lnTo>
                  <a:lnTo>
                    <a:pt x="22" y="1944"/>
                  </a:lnTo>
                  <a:close/>
                  <a:moveTo>
                    <a:pt x="18" y="1893"/>
                  </a:moveTo>
                  <a:lnTo>
                    <a:pt x="19" y="1906"/>
                  </a:lnTo>
                  <a:lnTo>
                    <a:pt x="6" y="1907"/>
                  </a:lnTo>
                  <a:lnTo>
                    <a:pt x="5" y="1894"/>
                  </a:lnTo>
                  <a:lnTo>
                    <a:pt x="18" y="1893"/>
                  </a:lnTo>
                  <a:close/>
                  <a:moveTo>
                    <a:pt x="2" y="1842"/>
                  </a:moveTo>
                  <a:lnTo>
                    <a:pt x="15" y="1842"/>
                  </a:lnTo>
                  <a:lnTo>
                    <a:pt x="17" y="1853"/>
                  </a:lnTo>
                  <a:lnTo>
                    <a:pt x="4" y="1855"/>
                  </a:lnTo>
                  <a:lnTo>
                    <a:pt x="2" y="1842"/>
                  </a:lnTo>
                  <a:close/>
                  <a:moveTo>
                    <a:pt x="1" y="1789"/>
                  </a:moveTo>
                  <a:lnTo>
                    <a:pt x="14" y="1789"/>
                  </a:lnTo>
                  <a:lnTo>
                    <a:pt x="14" y="1802"/>
                  </a:lnTo>
                  <a:lnTo>
                    <a:pt x="1" y="1802"/>
                  </a:lnTo>
                  <a:lnTo>
                    <a:pt x="1" y="1789"/>
                  </a:lnTo>
                  <a:close/>
                  <a:moveTo>
                    <a:pt x="0" y="1738"/>
                  </a:moveTo>
                  <a:lnTo>
                    <a:pt x="13" y="1738"/>
                  </a:lnTo>
                  <a:lnTo>
                    <a:pt x="13" y="1750"/>
                  </a:lnTo>
                  <a:lnTo>
                    <a:pt x="0" y="1750"/>
                  </a:lnTo>
                  <a:lnTo>
                    <a:pt x="0" y="1738"/>
                  </a:lnTo>
                  <a:close/>
                  <a:moveTo>
                    <a:pt x="0" y="1686"/>
                  </a:moveTo>
                  <a:lnTo>
                    <a:pt x="13" y="1686"/>
                  </a:lnTo>
                  <a:lnTo>
                    <a:pt x="13" y="1699"/>
                  </a:lnTo>
                  <a:lnTo>
                    <a:pt x="0" y="1699"/>
                  </a:lnTo>
                  <a:lnTo>
                    <a:pt x="0" y="1686"/>
                  </a:lnTo>
                  <a:close/>
                  <a:moveTo>
                    <a:pt x="1" y="1633"/>
                  </a:moveTo>
                  <a:lnTo>
                    <a:pt x="14" y="1633"/>
                  </a:lnTo>
                  <a:lnTo>
                    <a:pt x="14" y="1647"/>
                  </a:lnTo>
                  <a:lnTo>
                    <a:pt x="1" y="1647"/>
                  </a:lnTo>
                  <a:lnTo>
                    <a:pt x="1" y="1633"/>
                  </a:lnTo>
                  <a:close/>
                  <a:moveTo>
                    <a:pt x="4" y="1582"/>
                  </a:moveTo>
                  <a:lnTo>
                    <a:pt x="17" y="1582"/>
                  </a:lnTo>
                  <a:lnTo>
                    <a:pt x="17" y="1596"/>
                  </a:lnTo>
                  <a:lnTo>
                    <a:pt x="4" y="1596"/>
                  </a:lnTo>
                  <a:lnTo>
                    <a:pt x="4" y="1582"/>
                  </a:lnTo>
                  <a:close/>
                  <a:moveTo>
                    <a:pt x="7" y="1530"/>
                  </a:moveTo>
                  <a:lnTo>
                    <a:pt x="21" y="1531"/>
                  </a:lnTo>
                  <a:lnTo>
                    <a:pt x="19" y="1544"/>
                  </a:lnTo>
                  <a:lnTo>
                    <a:pt x="6" y="1543"/>
                  </a:lnTo>
                  <a:lnTo>
                    <a:pt x="7" y="1530"/>
                  </a:lnTo>
                  <a:close/>
                  <a:moveTo>
                    <a:pt x="13" y="1478"/>
                  </a:moveTo>
                  <a:lnTo>
                    <a:pt x="24" y="1479"/>
                  </a:lnTo>
                  <a:lnTo>
                    <a:pt x="23" y="1491"/>
                  </a:lnTo>
                  <a:lnTo>
                    <a:pt x="23" y="1492"/>
                  </a:lnTo>
                  <a:lnTo>
                    <a:pt x="10" y="1491"/>
                  </a:lnTo>
                  <a:lnTo>
                    <a:pt x="13" y="1478"/>
                  </a:lnTo>
                  <a:close/>
                  <a:moveTo>
                    <a:pt x="18" y="1427"/>
                  </a:moveTo>
                  <a:lnTo>
                    <a:pt x="30" y="1428"/>
                  </a:lnTo>
                  <a:lnTo>
                    <a:pt x="28" y="1441"/>
                  </a:lnTo>
                  <a:lnTo>
                    <a:pt x="17" y="1440"/>
                  </a:lnTo>
                  <a:lnTo>
                    <a:pt x="18" y="1427"/>
                  </a:lnTo>
                  <a:close/>
                  <a:moveTo>
                    <a:pt x="24" y="1376"/>
                  </a:moveTo>
                  <a:lnTo>
                    <a:pt x="36" y="1377"/>
                  </a:lnTo>
                  <a:lnTo>
                    <a:pt x="35" y="1389"/>
                  </a:lnTo>
                  <a:lnTo>
                    <a:pt x="23" y="1387"/>
                  </a:lnTo>
                  <a:lnTo>
                    <a:pt x="24" y="1376"/>
                  </a:lnTo>
                  <a:close/>
                  <a:moveTo>
                    <a:pt x="32" y="1323"/>
                  </a:moveTo>
                  <a:lnTo>
                    <a:pt x="44" y="1325"/>
                  </a:lnTo>
                  <a:lnTo>
                    <a:pt x="42" y="1338"/>
                  </a:lnTo>
                  <a:lnTo>
                    <a:pt x="30" y="1336"/>
                  </a:lnTo>
                  <a:lnTo>
                    <a:pt x="32" y="1323"/>
                  </a:lnTo>
                  <a:close/>
                  <a:moveTo>
                    <a:pt x="42" y="1272"/>
                  </a:moveTo>
                  <a:lnTo>
                    <a:pt x="53" y="1275"/>
                  </a:lnTo>
                  <a:lnTo>
                    <a:pt x="51" y="1288"/>
                  </a:lnTo>
                  <a:lnTo>
                    <a:pt x="39" y="1285"/>
                  </a:lnTo>
                  <a:lnTo>
                    <a:pt x="42" y="1272"/>
                  </a:lnTo>
                  <a:close/>
                  <a:moveTo>
                    <a:pt x="51" y="1221"/>
                  </a:moveTo>
                  <a:lnTo>
                    <a:pt x="62" y="1224"/>
                  </a:lnTo>
                  <a:lnTo>
                    <a:pt x="61" y="1234"/>
                  </a:lnTo>
                  <a:lnTo>
                    <a:pt x="60" y="1237"/>
                  </a:lnTo>
                  <a:lnTo>
                    <a:pt x="48" y="1234"/>
                  </a:lnTo>
                  <a:lnTo>
                    <a:pt x="51" y="1221"/>
                  </a:lnTo>
                  <a:close/>
                  <a:moveTo>
                    <a:pt x="62" y="1170"/>
                  </a:moveTo>
                  <a:lnTo>
                    <a:pt x="74" y="1173"/>
                  </a:lnTo>
                  <a:lnTo>
                    <a:pt x="70" y="1186"/>
                  </a:lnTo>
                  <a:lnTo>
                    <a:pt x="59" y="1183"/>
                  </a:lnTo>
                  <a:lnTo>
                    <a:pt x="62" y="1170"/>
                  </a:lnTo>
                  <a:close/>
                  <a:moveTo>
                    <a:pt x="74" y="1120"/>
                  </a:moveTo>
                  <a:lnTo>
                    <a:pt x="86" y="1123"/>
                  </a:lnTo>
                  <a:lnTo>
                    <a:pt x="82" y="1136"/>
                  </a:lnTo>
                  <a:lnTo>
                    <a:pt x="70" y="1133"/>
                  </a:lnTo>
                  <a:lnTo>
                    <a:pt x="74" y="1120"/>
                  </a:lnTo>
                  <a:close/>
                  <a:moveTo>
                    <a:pt x="87" y="1071"/>
                  </a:moveTo>
                  <a:lnTo>
                    <a:pt x="99" y="1073"/>
                  </a:lnTo>
                  <a:lnTo>
                    <a:pt x="95" y="1085"/>
                  </a:lnTo>
                  <a:lnTo>
                    <a:pt x="83" y="1082"/>
                  </a:lnTo>
                  <a:lnTo>
                    <a:pt x="87" y="1071"/>
                  </a:lnTo>
                  <a:close/>
                  <a:moveTo>
                    <a:pt x="102" y="1020"/>
                  </a:moveTo>
                  <a:lnTo>
                    <a:pt x="114" y="1023"/>
                  </a:lnTo>
                  <a:lnTo>
                    <a:pt x="110" y="1037"/>
                  </a:lnTo>
                  <a:lnTo>
                    <a:pt x="98" y="1033"/>
                  </a:lnTo>
                  <a:lnTo>
                    <a:pt x="102" y="1020"/>
                  </a:lnTo>
                  <a:close/>
                  <a:moveTo>
                    <a:pt x="117" y="970"/>
                  </a:moveTo>
                  <a:lnTo>
                    <a:pt x="129" y="974"/>
                  </a:lnTo>
                  <a:lnTo>
                    <a:pt x="125" y="987"/>
                  </a:lnTo>
                  <a:lnTo>
                    <a:pt x="114" y="983"/>
                  </a:lnTo>
                  <a:lnTo>
                    <a:pt x="117" y="970"/>
                  </a:lnTo>
                  <a:close/>
                  <a:moveTo>
                    <a:pt x="133" y="921"/>
                  </a:moveTo>
                  <a:lnTo>
                    <a:pt x="145" y="925"/>
                  </a:lnTo>
                  <a:lnTo>
                    <a:pt x="141" y="937"/>
                  </a:lnTo>
                  <a:lnTo>
                    <a:pt x="129" y="933"/>
                  </a:lnTo>
                  <a:lnTo>
                    <a:pt x="133" y="921"/>
                  </a:lnTo>
                  <a:close/>
                  <a:moveTo>
                    <a:pt x="151" y="873"/>
                  </a:moveTo>
                  <a:lnTo>
                    <a:pt x="163" y="877"/>
                  </a:lnTo>
                  <a:lnTo>
                    <a:pt x="159" y="889"/>
                  </a:lnTo>
                  <a:lnTo>
                    <a:pt x="148" y="885"/>
                  </a:lnTo>
                  <a:lnTo>
                    <a:pt x="151" y="873"/>
                  </a:lnTo>
                  <a:close/>
                  <a:moveTo>
                    <a:pt x="171" y="823"/>
                  </a:moveTo>
                  <a:lnTo>
                    <a:pt x="182" y="828"/>
                  </a:lnTo>
                  <a:lnTo>
                    <a:pt x="180" y="832"/>
                  </a:lnTo>
                  <a:lnTo>
                    <a:pt x="180" y="832"/>
                  </a:lnTo>
                  <a:lnTo>
                    <a:pt x="178" y="840"/>
                  </a:lnTo>
                  <a:lnTo>
                    <a:pt x="166" y="836"/>
                  </a:lnTo>
                  <a:lnTo>
                    <a:pt x="167" y="832"/>
                  </a:lnTo>
                  <a:lnTo>
                    <a:pt x="168" y="827"/>
                  </a:lnTo>
                  <a:lnTo>
                    <a:pt x="171" y="823"/>
                  </a:lnTo>
                  <a:close/>
                  <a:moveTo>
                    <a:pt x="191" y="776"/>
                  </a:moveTo>
                  <a:lnTo>
                    <a:pt x="201" y="781"/>
                  </a:lnTo>
                  <a:lnTo>
                    <a:pt x="197" y="793"/>
                  </a:lnTo>
                  <a:lnTo>
                    <a:pt x="187" y="788"/>
                  </a:lnTo>
                  <a:lnTo>
                    <a:pt x="191" y="776"/>
                  </a:lnTo>
                  <a:close/>
                  <a:moveTo>
                    <a:pt x="213" y="729"/>
                  </a:moveTo>
                  <a:lnTo>
                    <a:pt x="223" y="734"/>
                  </a:lnTo>
                  <a:lnTo>
                    <a:pt x="218" y="746"/>
                  </a:lnTo>
                  <a:lnTo>
                    <a:pt x="208" y="741"/>
                  </a:lnTo>
                  <a:lnTo>
                    <a:pt x="213" y="729"/>
                  </a:lnTo>
                  <a:close/>
                  <a:moveTo>
                    <a:pt x="235" y="682"/>
                  </a:moveTo>
                  <a:lnTo>
                    <a:pt x="246" y="687"/>
                  </a:lnTo>
                  <a:lnTo>
                    <a:pt x="240" y="699"/>
                  </a:lnTo>
                  <a:lnTo>
                    <a:pt x="230" y="694"/>
                  </a:lnTo>
                  <a:lnTo>
                    <a:pt x="235" y="682"/>
                  </a:lnTo>
                  <a:close/>
                  <a:moveTo>
                    <a:pt x="259" y="636"/>
                  </a:moveTo>
                  <a:lnTo>
                    <a:pt x="269" y="641"/>
                  </a:lnTo>
                  <a:lnTo>
                    <a:pt x="264" y="653"/>
                  </a:lnTo>
                  <a:lnTo>
                    <a:pt x="254" y="648"/>
                  </a:lnTo>
                  <a:lnTo>
                    <a:pt x="259" y="636"/>
                  </a:lnTo>
                  <a:close/>
                  <a:moveTo>
                    <a:pt x="284" y="590"/>
                  </a:moveTo>
                  <a:lnTo>
                    <a:pt x="294" y="597"/>
                  </a:lnTo>
                  <a:lnTo>
                    <a:pt x="288" y="607"/>
                  </a:lnTo>
                  <a:lnTo>
                    <a:pt x="277" y="601"/>
                  </a:lnTo>
                  <a:lnTo>
                    <a:pt x="284" y="590"/>
                  </a:lnTo>
                  <a:close/>
                  <a:moveTo>
                    <a:pt x="310" y="544"/>
                  </a:moveTo>
                  <a:lnTo>
                    <a:pt x="320" y="551"/>
                  </a:lnTo>
                  <a:lnTo>
                    <a:pt x="314" y="563"/>
                  </a:lnTo>
                  <a:lnTo>
                    <a:pt x="303" y="556"/>
                  </a:lnTo>
                  <a:lnTo>
                    <a:pt x="310" y="544"/>
                  </a:lnTo>
                  <a:close/>
                  <a:moveTo>
                    <a:pt x="337" y="501"/>
                  </a:moveTo>
                  <a:lnTo>
                    <a:pt x="348" y="508"/>
                  </a:lnTo>
                  <a:lnTo>
                    <a:pt x="341" y="518"/>
                  </a:lnTo>
                  <a:lnTo>
                    <a:pt x="331" y="512"/>
                  </a:lnTo>
                  <a:lnTo>
                    <a:pt x="337" y="501"/>
                  </a:lnTo>
                  <a:close/>
                  <a:moveTo>
                    <a:pt x="367" y="457"/>
                  </a:moveTo>
                  <a:lnTo>
                    <a:pt x="377" y="464"/>
                  </a:lnTo>
                  <a:lnTo>
                    <a:pt x="369" y="476"/>
                  </a:lnTo>
                  <a:lnTo>
                    <a:pt x="360" y="468"/>
                  </a:lnTo>
                  <a:lnTo>
                    <a:pt x="367" y="457"/>
                  </a:lnTo>
                  <a:close/>
                  <a:moveTo>
                    <a:pt x="398" y="415"/>
                  </a:moveTo>
                  <a:lnTo>
                    <a:pt x="407" y="423"/>
                  </a:lnTo>
                  <a:lnTo>
                    <a:pt x="399" y="433"/>
                  </a:lnTo>
                  <a:lnTo>
                    <a:pt x="390" y="425"/>
                  </a:lnTo>
                  <a:lnTo>
                    <a:pt x="398" y="415"/>
                  </a:lnTo>
                  <a:close/>
                  <a:moveTo>
                    <a:pt x="429" y="374"/>
                  </a:moveTo>
                  <a:lnTo>
                    <a:pt x="438" y="382"/>
                  </a:lnTo>
                  <a:lnTo>
                    <a:pt x="430" y="391"/>
                  </a:lnTo>
                  <a:lnTo>
                    <a:pt x="421" y="383"/>
                  </a:lnTo>
                  <a:lnTo>
                    <a:pt x="429" y="374"/>
                  </a:lnTo>
                  <a:close/>
                  <a:moveTo>
                    <a:pt x="460" y="334"/>
                  </a:moveTo>
                  <a:lnTo>
                    <a:pt x="470" y="341"/>
                  </a:lnTo>
                  <a:lnTo>
                    <a:pt x="462" y="351"/>
                  </a:lnTo>
                  <a:lnTo>
                    <a:pt x="453" y="343"/>
                  </a:lnTo>
                  <a:lnTo>
                    <a:pt x="460" y="334"/>
                  </a:lnTo>
                  <a:close/>
                  <a:moveTo>
                    <a:pt x="494" y="294"/>
                  </a:moveTo>
                  <a:lnTo>
                    <a:pt x="504" y="302"/>
                  </a:lnTo>
                  <a:lnTo>
                    <a:pt x="496" y="311"/>
                  </a:lnTo>
                  <a:lnTo>
                    <a:pt x="487" y="303"/>
                  </a:lnTo>
                  <a:lnTo>
                    <a:pt x="494" y="294"/>
                  </a:lnTo>
                  <a:close/>
                  <a:moveTo>
                    <a:pt x="530" y="255"/>
                  </a:moveTo>
                  <a:lnTo>
                    <a:pt x="539" y="264"/>
                  </a:lnTo>
                  <a:lnTo>
                    <a:pt x="530" y="273"/>
                  </a:lnTo>
                  <a:lnTo>
                    <a:pt x="521" y="264"/>
                  </a:lnTo>
                  <a:lnTo>
                    <a:pt x="530" y="255"/>
                  </a:lnTo>
                  <a:close/>
                  <a:moveTo>
                    <a:pt x="566" y="218"/>
                  </a:moveTo>
                  <a:lnTo>
                    <a:pt x="576" y="228"/>
                  </a:lnTo>
                  <a:lnTo>
                    <a:pt x="566" y="237"/>
                  </a:lnTo>
                  <a:lnTo>
                    <a:pt x="557" y="228"/>
                  </a:lnTo>
                  <a:lnTo>
                    <a:pt x="566" y="218"/>
                  </a:lnTo>
                  <a:close/>
                  <a:moveTo>
                    <a:pt x="604" y="183"/>
                  </a:moveTo>
                  <a:lnTo>
                    <a:pt x="614" y="192"/>
                  </a:lnTo>
                  <a:lnTo>
                    <a:pt x="603" y="201"/>
                  </a:lnTo>
                  <a:lnTo>
                    <a:pt x="594" y="192"/>
                  </a:lnTo>
                  <a:lnTo>
                    <a:pt x="604" y="183"/>
                  </a:lnTo>
                  <a:close/>
                  <a:moveTo>
                    <a:pt x="644" y="149"/>
                  </a:moveTo>
                  <a:lnTo>
                    <a:pt x="652" y="158"/>
                  </a:lnTo>
                  <a:lnTo>
                    <a:pt x="642" y="166"/>
                  </a:lnTo>
                  <a:lnTo>
                    <a:pt x="635" y="157"/>
                  </a:lnTo>
                  <a:lnTo>
                    <a:pt x="644" y="149"/>
                  </a:lnTo>
                  <a:close/>
                  <a:moveTo>
                    <a:pt x="684" y="116"/>
                  </a:moveTo>
                  <a:lnTo>
                    <a:pt x="692" y="125"/>
                  </a:lnTo>
                  <a:lnTo>
                    <a:pt x="682" y="133"/>
                  </a:lnTo>
                  <a:lnTo>
                    <a:pt x="674" y="124"/>
                  </a:lnTo>
                  <a:lnTo>
                    <a:pt x="684" y="116"/>
                  </a:lnTo>
                  <a:close/>
                  <a:moveTo>
                    <a:pt x="725" y="85"/>
                  </a:moveTo>
                  <a:lnTo>
                    <a:pt x="733" y="94"/>
                  </a:lnTo>
                  <a:lnTo>
                    <a:pt x="722" y="102"/>
                  </a:lnTo>
                  <a:lnTo>
                    <a:pt x="714" y="93"/>
                  </a:lnTo>
                  <a:lnTo>
                    <a:pt x="725" y="85"/>
                  </a:lnTo>
                  <a:close/>
                  <a:moveTo>
                    <a:pt x="768" y="55"/>
                  </a:moveTo>
                  <a:lnTo>
                    <a:pt x="775" y="65"/>
                  </a:lnTo>
                  <a:lnTo>
                    <a:pt x="764" y="72"/>
                  </a:lnTo>
                  <a:lnTo>
                    <a:pt x="758" y="61"/>
                  </a:lnTo>
                  <a:lnTo>
                    <a:pt x="768" y="55"/>
                  </a:lnTo>
                  <a:close/>
                  <a:moveTo>
                    <a:pt x="813" y="26"/>
                  </a:moveTo>
                  <a:lnTo>
                    <a:pt x="819" y="36"/>
                  </a:lnTo>
                  <a:lnTo>
                    <a:pt x="807" y="43"/>
                  </a:lnTo>
                  <a:lnTo>
                    <a:pt x="801" y="32"/>
                  </a:lnTo>
                  <a:lnTo>
                    <a:pt x="813" y="26"/>
                  </a:lnTo>
                  <a:close/>
                  <a:moveTo>
                    <a:pt x="857" y="0"/>
                  </a:moveTo>
                  <a:lnTo>
                    <a:pt x="864" y="10"/>
                  </a:lnTo>
                  <a:lnTo>
                    <a:pt x="852" y="17"/>
                  </a:lnTo>
                  <a:lnTo>
                    <a:pt x="845" y="6"/>
                  </a:lnTo>
                  <a:lnTo>
                    <a:pt x="857" y="0"/>
                  </a:lnTo>
                  <a:close/>
                </a:path>
              </a:pathLst>
            </a:custGeom>
            <a:solidFill>
              <a:srgbClr val="A8A6A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Freeform 258">
              <a:extLst>
                <a:ext uri="{FF2B5EF4-FFF2-40B4-BE49-F238E27FC236}">
                  <a16:creationId xmlns="" xmlns:a16="http://schemas.microsoft.com/office/drawing/2014/main" id="{B6D9C464-9281-4FC2-B10D-859E492888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26710" y="3141620"/>
              <a:ext cx="2731997" cy="455333"/>
            </a:xfrm>
            <a:custGeom>
              <a:avLst/>
              <a:gdLst>
                <a:gd name="T0" fmla="*/ 11 w 2490"/>
                <a:gd name="T1" fmla="*/ 397 h 415"/>
                <a:gd name="T2" fmla="*/ 2480 w 2490"/>
                <a:gd name="T3" fmla="*/ 396 h 415"/>
                <a:gd name="T4" fmla="*/ 2435 w 2490"/>
                <a:gd name="T5" fmla="*/ 367 h 415"/>
                <a:gd name="T6" fmla="*/ 50 w 2490"/>
                <a:gd name="T7" fmla="*/ 364 h 415"/>
                <a:gd name="T8" fmla="*/ 2391 w 2490"/>
                <a:gd name="T9" fmla="*/ 341 h 415"/>
                <a:gd name="T10" fmla="*/ 91 w 2490"/>
                <a:gd name="T11" fmla="*/ 332 h 415"/>
                <a:gd name="T12" fmla="*/ 2346 w 2490"/>
                <a:gd name="T13" fmla="*/ 315 h 415"/>
                <a:gd name="T14" fmla="*/ 134 w 2490"/>
                <a:gd name="T15" fmla="*/ 302 h 415"/>
                <a:gd name="T16" fmla="*/ 2301 w 2490"/>
                <a:gd name="T17" fmla="*/ 290 h 415"/>
                <a:gd name="T18" fmla="*/ 177 w 2490"/>
                <a:gd name="T19" fmla="*/ 271 h 415"/>
                <a:gd name="T20" fmla="*/ 2255 w 2490"/>
                <a:gd name="T21" fmla="*/ 278 h 415"/>
                <a:gd name="T22" fmla="*/ 216 w 2490"/>
                <a:gd name="T23" fmla="*/ 262 h 415"/>
                <a:gd name="T24" fmla="*/ 2215 w 2490"/>
                <a:gd name="T25" fmla="*/ 258 h 415"/>
                <a:gd name="T26" fmla="*/ 2168 w 2490"/>
                <a:gd name="T27" fmla="*/ 236 h 415"/>
                <a:gd name="T28" fmla="*/ 260 w 2490"/>
                <a:gd name="T29" fmla="*/ 236 h 415"/>
                <a:gd name="T30" fmla="*/ 2121 w 2490"/>
                <a:gd name="T31" fmla="*/ 214 h 415"/>
                <a:gd name="T32" fmla="*/ 305 w 2490"/>
                <a:gd name="T33" fmla="*/ 211 h 415"/>
                <a:gd name="T34" fmla="*/ 2074 w 2490"/>
                <a:gd name="T35" fmla="*/ 194 h 415"/>
                <a:gd name="T36" fmla="*/ 353 w 2490"/>
                <a:gd name="T37" fmla="*/ 188 h 415"/>
                <a:gd name="T38" fmla="*/ 2026 w 2490"/>
                <a:gd name="T39" fmla="*/ 175 h 415"/>
                <a:gd name="T40" fmla="*/ 398 w 2490"/>
                <a:gd name="T41" fmla="*/ 167 h 415"/>
                <a:gd name="T42" fmla="*/ 1977 w 2490"/>
                <a:gd name="T43" fmla="*/ 158 h 415"/>
                <a:gd name="T44" fmla="*/ 447 w 2490"/>
                <a:gd name="T45" fmla="*/ 147 h 415"/>
                <a:gd name="T46" fmla="*/ 1929 w 2490"/>
                <a:gd name="T47" fmla="*/ 139 h 415"/>
                <a:gd name="T48" fmla="*/ 495 w 2490"/>
                <a:gd name="T49" fmla="*/ 129 h 415"/>
                <a:gd name="T50" fmla="*/ 1879 w 2490"/>
                <a:gd name="T51" fmla="*/ 124 h 415"/>
                <a:gd name="T52" fmla="*/ 544 w 2490"/>
                <a:gd name="T53" fmla="*/ 112 h 415"/>
                <a:gd name="T54" fmla="*/ 1831 w 2490"/>
                <a:gd name="T55" fmla="*/ 109 h 415"/>
                <a:gd name="T56" fmla="*/ 593 w 2490"/>
                <a:gd name="T57" fmla="*/ 96 h 415"/>
                <a:gd name="T58" fmla="*/ 1781 w 2490"/>
                <a:gd name="T59" fmla="*/ 95 h 415"/>
                <a:gd name="T60" fmla="*/ 1730 w 2490"/>
                <a:gd name="T61" fmla="*/ 82 h 415"/>
                <a:gd name="T62" fmla="*/ 642 w 2490"/>
                <a:gd name="T63" fmla="*/ 82 h 415"/>
                <a:gd name="T64" fmla="*/ 1680 w 2490"/>
                <a:gd name="T65" fmla="*/ 70 h 415"/>
                <a:gd name="T66" fmla="*/ 693 w 2490"/>
                <a:gd name="T67" fmla="*/ 69 h 415"/>
                <a:gd name="T68" fmla="*/ 1629 w 2490"/>
                <a:gd name="T69" fmla="*/ 59 h 415"/>
                <a:gd name="T70" fmla="*/ 743 w 2490"/>
                <a:gd name="T71" fmla="*/ 58 h 415"/>
                <a:gd name="T72" fmla="*/ 1579 w 2490"/>
                <a:gd name="T73" fmla="*/ 50 h 415"/>
                <a:gd name="T74" fmla="*/ 794 w 2490"/>
                <a:gd name="T75" fmla="*/ 48 h 415"/>
                <a:gd name="T76" fmla="*/ 1527 w 2490"/>
                <a:gd name="T77" fmla="*/ 41 h 415"/>
                <a:gd name="T78" fmla="*/ 858 w 2490"/>
                <a:gd name="T79" fmla="*/ 37 h 415"/>
                <a:gd name="T80" fmla="*/ 1464 w 2490"/>
                <a:gd name="T81" fmla="*/ 20 h 415"/>
                <a:gd name="T82" fmla="*/ 908 w 2490"/>
                <a:gd name="T83" fmla="*/ 18 h 415"/>
                <a:gd name="T84" fmla="*/ 1413 w 2490"/>
                <a:gd name="T85" fmla="*/ 14 h 415"/>
                <a:gd name="T86" fmla="*/ 959 w 2490"/>
                <a:gd name="T87" fmla="*/ 11 h 415"/>
                <a:gd name="T88" fmla="*/ 1362 w 2490"/>
                <a:gd name="T89" fmla="*/ 8 h 415"/>
                <a:gd name="T90" fmla="*/ 1010 w 2490"/>
                <a:gd name="T91" fmla="*/ 7 h 415"/>
                <a:gd name="T92" fmla="*/ 998 w 2490"/>
                <a:gd name="T93" fmla="*/ 8 h 415"/>
                <a:gd name="T94" fmla="*/ 1310 w 2490"/>
                <a:gd name="T95" fmla="*/ 19 h 415"/>
                <a:gd name="T96" fmla="*/ 1050 w 2490"/>
                <a:gd name="T97" fmla="*/ 18 h 415"/>
                <a:gd name="T98" fmla="*/ 1270 w 2490"/>
                <a:gd name="T99" fmla="*/ 16 h 415"/>
                <a:gd name="T100" fmla="*/ 1218 w 2490"/>
                <a:gd name="T101" fmla="*/ 2 h 415"/>
                <a:gd name="T102" fmla="*/ 1114 w 2490"/>
                <a:gd name="T103" fmla="*/ 2 h 415"/>
                <a:gd name="T104" fmla="*/ 1167 w 2490"/>
                <a:gd name="T105" fmla="*/ 0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490" h="415">
                  <a:moveTo>
                    <a:pt x="11" y="397"/>
                  </a:moveTo>
                  <a:lnTo>
                    <a:pt x="19" y="406"/>
                  </a:lnTo>
                  <a:lnTo>
                    <a:pt x="8" y="415"/>
                  </a:lnTo>
                  <a:lnTo>
                    <a:pt x="0" y="406"/>
                  </a:lnTo>
                  <a:lnTo>
                    <a:pt x="11" y="397"/>
                  </a:lnTo>
                  <a:close/>
                  <a:moveTo>
                    <a:pt x="2480" y="396"/>
                  </a:moveTo>
                  <a:lnTo>
                    <a:pt x="2490" y="402"/>
                  </a:lnTo>
                  <a:lnTo>
                    <a:pt x="2484" y="413"/>
                  </a:lnTo>
                  <a:lnTo>
                    <a:pt x="2473" y="406"/>
                  </a:lnTo>
                  <a:lnTo>
                    <a:pt x="2480" y="396"/>
                  </a:lnTo>
                  <a:close/>
                  <a:moveTo>
                    <a:pt x="2435" y="367"/>
                  </a:moveTo>
                  <a:lnTo>
                    <a:pt x="2447" y="375"/>
                  </a:lnTo>
                  <a:lnTo>
                    <a:pt x="2441" y="385"/>
                  </a:lnTo>
                  <a:lnTo>
                    <a:pt x="2429" y="378"/>
                  </a:lnTo>
                  <a:lnTo>
                    <a:pt x="2435" y="367"/>
                  </a:lnTo>
                  <a:close/>
                  <a:moveTo>
                    <a:pt x="50" y="364"/>
                  </a:moveTo>
                  <a:lnTo>
                    <a:pt x="58" y="374"/>
                  </a:lnTo>
                  <a:lnTo>
                    <a:pt x="48" y="381"/>
                  </a:lnTo>
                  <a:lnTo>
                    <a:pt x="40" y="372"/>
                  </a:lnTo>
                  <a:lnTo>
                    <a:pt x="50" y="364"/>
                  </a:lnTo>
                  <a:close/>
                  <a:moveTo>
                    <a:pt x="2391" y="341"/>
                  </a:moveTo>
                  <a:lnTo>
                    <a:pt x="2403" y="347"/>
                  </a:lnTo>
                  <a:lnTo>
                    <a:pt x="2396" y="358"/>
                  </a:lnTo>
                  <a:lnTo>
                    <a:pt x="2384" y="351"/>
                  </a:lnTo>
                  <a:lnTo>
                    <a:pt x="2391" y="341"/>
                  </a:lnTo>
                  <a:close/>
                  <a:moveTo>
                    <a:pt x="91" y="332"/>
                  </a:moveTo>
                  <a:lnTo>
                    <a:pt x="99" y="341"/>
                  </a:lnTo>
                  <a:lnTo>
                    <a:pt x="88" y="349"/>
                  </a:lnTo>
                  <a:lnTo>
                    <a:pt x="80" y="340"/>
                  </a:lnTo>
                  <a:lnTo>
                    <a:pt x="91" y="332"/>
                  </a:lnTo>
                  <a:close/>
                  <a:moveTo>
                    <a:pt x="2346" y="315"/>
                  </a:moveTo>
                  <a:lnTo>
                    <a:pt x="2358" y="321"/>
                  </a:lnTo>
                  <a:lnTo>
                    <a:pt x="2352" y="332"/>
                  </a:lnTo>
                  <a:lnTo>
                    <a:pt x="2340" y="325"/>
                  </a:lnTo>
                  <a:lnTo>
                    <a:pt x="2346" y="315"/>
                  </a:lnTo>
                  <a:close/>
                  <a:moveTo>
                    <a:pt x="134" y="302"/>
                  </a:moveTo>
                  <a:lnTo>
                    <a:pt x="141" y="312"/>
                  </a:lnTo>
                  <a:lnTo>
                    <a:pt x="129" y="319"/>
                  </a:lnTo>
                  <a:lnTo>
                    <a:pt x="122" y="308"/>
                  </a:lnTo>
                  <a:lnTo>
                    <a:pt x="134" y="302"/>
                  </a:lnTo>
                  <a:close/>
                  <a:moveTo>
                    <a:pt x="2301" y="290"/>
                  </a:moveTo>
                  <a:lnTo>
                    <a:pt x="2312" y="295"/>
                  </a:lnTo>
                  <a:lnTo>
                    <a:pt x="2307" y="306"/>
                  </a:lnTo>
                  <a:lnTo>
                    <a:pt x="2295" y="300"/>
                  </a:lnTo>
                  <a:lnTo>
                    <a:pt x="2301" y="290"/>
                  </a:lnTo>
                  <a:close/>
                  <a:moveTo>
                    <a:pt x="177" y="271"/>
                  </a:moveTo>
                  <a:lnTo>
                    <a:pt x="184" y="282"/>
                  </a:lnTo>
                  <a:lnTo>
                    <a:pt x="172" y="290"/>
                  </a:lnTo>
                  <a:lnTo>
                    <a:pt x="165" y="279"/>
                  </a:lnTo>
                  <a:lnTo>
                    <a:pt x="177" y="271"/>
                  </a:lnTo>
                  <a:close/>
                  <a:moveTo>
                    <a:pt x="2255" y="265"/>
                  </a:moveTo>
                  <a:lnTo>
                    <a:pt x="2264" y="269"/>
                  </a:lnTo>
                  <a:lnTo>
                    <a:pt x="2266" y="270"/>
                  </a:lnTo>
                  <a:lnTo>
                    <a:pt x="2261" y="281"/>
                  </a:lnTo>
                  <a:lnTo>
                    <a:pt x="2255" y="278"/>
                  </a:lnTo>
                  <a:lnTo>
                    <a:pt x="2249" y="275"/>
                  </a:lnTo>
                  <a:lnTo>
                    <a:pt x="2255" y="265"/>
                  </a:lnTo>
                  <a:close/>
                  <a:moveTo>
                    <a:pt x="220" y="245"/>
                  </a:moveTo>
                  <a:lnTo>
                    <a:pt x="227" y="256"/>
                  </a:lnTo>
                  <a:lnTo>
                    <a:pt x="216" y="262"/>
                  </a:lnTo>
                  <a:lnTo>
                    <a:pt x="210" y="252"/>
                  </a:lnTo>
                  <a:lnTo>
                    <a:pt x="220" y="245"/>
                  </a:lnTo>
                  <a:close/>
                  <a:moveTo>
                    <a:pt x="2209" y="241"/>
                  </a:moveTo>
                  <a:lnTo>
                    <a:pt x="2221" y="248"/>
                  </a:lnTo>
                  <a:lnTo>
                    <a:pt x="2215" y="258"/>
                  </a:lnTo>
                  <a:lnTo>
                    <a:pt x="2204" y="252"/>
                  </a:lnTo>
                  <a:lnTo>
                    <a:pt x="2209" y="241"/>
                  </a:lnTo>
                  <a:close/>
                  <a:moveTo>
                    <a:pt x="2162" y="219"/>
                  </a:moveTo>
                  <a:lnTo>
                    <a:pt x="2174" y="226"/>
                  </a:lnTo>
                  <a:lnTo>
                    <a:pt x="2168" y="236"/>
                  </a:lnTo>
                  <a:lnTo>
                    <a:pt x="2157" y="230"/>
                  </a:lnTo>
                  <a:lnTo>
                    <a:pt x="2162" y="219"/>
                  </a:lnTo>
                  <a:close/>
                  <a:moveTo>
                    <a:pt x="266" y="219"/>
                  </a:moveTo>
                  <a:lnTo>
                    <a:pt x="271" y="230"/>
                  </a:lnTo>
                  <a:lnTo>
                    <a:pt x="260" y="236"/>
                  </a:lnTo>
                  <a:lnTo>
                    <a:pt x="254" y="226"/>
                  </a:lnTo>
                  <a:lnTo>
                    <a:pt x="266" y="219"/>
                  </a:lnTo>
                  <a:close/>
                  <a:moveTo>
                    <a:pt x="2115" y="198"/>
                  </a:moveTo>
                  <a:lnTo>
                    <a:pt x="2126" y="203"/>
                  </a:lnTo>
                  <a:lnTo>
                    <a:pt x="2121" y="214"/>
                  </a:lnTo>
                  <a:lnTo>
                    <a:pt x="2109" y="209"/>
                  </a:lnTo>
                  <a:lnTo>
                    <a:pt x="2115" y="198"/>
                  </a:lnTo>
                  <a:close/>
                  <a:moveTo>
                    <a:pt x="312" y="194"/>
                  </a:moveTo>
                  <a:lnTo>
                    <a:pt x="317" y="205"/>
                  </a:lnTo>
                  <a:lnTo>
                    <a:pt x="305" y="211"/>
                  </a:lnTo>
                  <a:lnTo>
                    <a:pt x="300" y="201"/>
                  </a:lnTo>
                  <a:lnTo>
                    <a:pt x="312" y="194"/>
                  </a:lnTo>
                  <a:close/>
                  <a:moveTo>
                    <a:pt x="2066" y="179"/>
                  </a:moveTo>
                  <a:lnTo>
                    <a:pt x="2078" y="184"/>
                  </a:lnTo>
                  <a:lnTo>
                    <a:pt x="2074" y="194"/>
                  </a:lnTo>
                  <a:lnTo>
                    <a:pt x="2062" y="189"/>
                  </a:lnTo>
                  <a:lnTo>
                    <a:pt x="2066" y="179"/>
                  </a:lnTo>
                  <a:close/>
                  <a:moveTo>
                    <a:pt x="359" y="172"/>
                  </a:moveTo>
                  <a:lnTo>
                    <a:pt x="364" y="182"/>
                  </a:lnTo>
                  <a:lnTo>
                    <a:pt x="353" y="188"/>
                  </a:lnTo>
                  <a:lnTo>
                    <a:pt x="347" y="177"/>
                  </a:lnTo>
                  <a:lnTo>
                    <a:pt x="359" y="172"/>
                  </a:lnTo>
                  <a:close/>
                  <a:moveTo>
                    <a:pt x="2018" y="159"/>
                  </a:moveTo>
                  <a:lnTo>
                    <a:pt x="2030" y="164"/>
                  </a:lnTo>
                  <a:lnTo>
                    <a:pt x="2026" y="175"/>
                  </a:lnTo>
                  <a:lnTo>
                    <a:pt x="2014" y="171"/>
                  </a:lnTo>
                  <a:lnTo>
                    <a:pt x="2018" y="159"/>
                  </a:lnTo>
                  <a:close/>
                  <a:moveTo>
                    <a:pt x="406" y="151"/>
                  </a:moveTo>
                  <a:lnTo>
                    <a:pt x="410" y="162"/>
                  </a:lnTo>
                  <a:lnTo>
                    <a:pt x="398" y="167"/>
                  </a:lnTo>
                  <a:lnTo>
                    <a:pt x="394" y="156"/>
                  </a:lnTo>
                  <a:lnTo>
                    <a:pt x="406" y="151"/>
                  </a:lnTo>
                  <a:close/>
                  <a:moveTo>
                    <a:pt x="1969" y="141"/>
                  </a:moveTo>
                  <a:lnTo>
                    <a:pt x="1981" y="146"/>
                  </a:lnTo>
                  <a:lnTo>
                    <a:pt x="1977" y="158"/>
                  </a:lnTo>
                  <a:lnTo>
                    <a:pt x="1965" y="152"/>
                  </a:lnTo>
                  <a:lnTo>
                    <a:pt x="1969" y="141"/>
                  </a:lnTo>
                  <a:close/>
                  <a:moveTo>
                    <a:pt x="455" y="131"/>
                  </a:moveTo>
                  <a:lnTo>
                    <a:pt x="459" y="142"/>
                  </a:lnTo>
                  <a:lnTo>
                    <a:pt x="447" y="147"/>
                  </a:lnTo>
                  <a:lnTo>
                    <a:pt x="443" y="137"/>
                  </a:lnTo>
                  <a:lnTo>
                    <a:pt x="455" y="131"/>
                  </a:lnTo>
                  <a:close/>
                  <a:moveTo>
                    <a:pt x="1920" y="124"/>
                  </a:moveTo>
                  <a:lnTo>
                    <a:pt x="1933" y="127"/>
                  </a:lnTo>
                  <a:lnTo>
                    <a:pt x="1929" y="139"/>
                  </a:lnTo>
                  <a:lnTo>
                    <a:pt x="1916" y="135"/>
                  </a:lnTo>
                  <a:lnTo>
                    <a:pt x="1920" y="124"/>
                  </a:lnTo>
                  <a:close/>
                  <a:moveTo>
                    <a:pt x="503" y="113"/>
                  </a:moveTo>
                  <a:lnTo>
                    <a:pt x="507" y="125"/>
                  </a:lnTo>
                  <a:lnTo>
                    <a:pt x="495" y="129"/>
                  </a:lnTo>
                  <a:lnTo>
                    <a:pt x="491" y="117"/>
                  </a:lnTo>
                  <a:lnTo>
                    <a:pt x="503" y="113"/>
                  </a:lnTo>
                  <a:close/>
                  <a:moveTo>
                    <a:pt x="1871" y="108"/>
                  </a:moveTo>
                  <a:lnTo>
                    <a:pt x="1883" y="112"/>
                  </a:lnTo>
                  <a:lnTo>
                    <a:pt x="1879" y="124"/>
                  </a:lnTo>
                  <a:lnTo>
                    <a:pt x="1867" y="120"/>
                  </a:lnTo>
                  <a:lnTo>
                    <a:pt x="1871" y="108"/>
                  </a:lnTo>
                  <a:close/>
                  <a:moveTo>
                    <a:pt x="553" y="96"/>
                  </a:moveTo>
                  <a:lnTo>
                    <a:pt x="557" y="108"/>
                  </a:lnTo>
                  <a:lnTo>
                    <a:pt x="544" y="112"/>
                  </a:lnTo>
                  <a:lnTo>
                    <a:pt x="540" y="100"/>
                  </a:lnTo>
                  <a:lnTo>
                    <a:pt x="553" y="96"/>
                  </a:lnTo>
                  <a:close/>
                  <a:moveTo>
                    <a:pt x="1820" y="93"/>
                  </a:moveTo>
                  <a:lnTo>
                    <a:pt x="1833" y="97"/>
                  </a:lnTo>
                  <a:lnTo>
                    <a:pt x="1831" y="109"/>
                  </a:lnTo>
                  <a:lnTo>
                    <a:pt x="1817" y="105"/>
                  </a:lnTo>
                  <a:lnTo>
                    <a:pt x="1820" y="93"/>
                  </a:lnTo>
                  <a:close/>
                  <a:moveTo>
                    <a:pt x="601" y="80"/>
                  </a:moveTo>
                  <a:lnTo>
                    <a:pt x="605" y="92"/>
                  </a:lnTo>
                  <a:lnTo>
                    <a:pt x="593" y="96"/>
                  </a:lnTo>
                  <a:lnTo>
                    <a:pt x="590" y="84"/>
                  </a:lnTo>
                  <a:lnTo>
                    <a:pt x="601" y="80"/>
                  </a:lnTo>
                  <a:close/>
                  <a:moveTo>
                    <a:pt x="1770" y="79"/>
                  </a:moveTo>
                  <a:lnTo>
                    <a:pt x="1783" y="83"/>
                  </a:lnTo>
                  <a:lnTo>
                    <a:pt x="1781" y="95"/>
                  </a:lnTo>
                  <a:lnTo>
                    <a:pt x="1768" y="91"/>
                  </a:lnTo>
                  <a:lnTo>
                    <a:pt x="1770" y="79"/>
                  </a:lnTo>
                  <a:close/>
                  <a:moveTo>
                    <a:pt x="1721" y="67"/>
                  </a:moveTo>
                  <a:lnTo>
                    <a:pt x="1732" y="70"/>
                  </a:lnTo>
                  <a:lnTo>
                    <a:pt x="1730" y="82"/>
                  </a:lnTo>
                  <a:lnTo>
                    <a:pt x="1718" y="79"/>
                  </a:lnTo>
                  <a:lnTo>
                    <a:pt x="1721" y="67"/>
                  </a:lnTo>
                  <a:close/>
                  <a:moveTo>
                    <a:pt x="652" y="67"/>
                  </a:moveTo>
                  <a:lnTo>
                    <a:pt x="655" y="79"/>
                  </a:lnTo>
                  <a:lnTo>
                    <a:pt x="642" y="82"/>
                  </a:lnTo>
                  <a:lnTo>
                    <a:pt x="639" y="70"/>
                  </a:lnTo>
                  <a:lnTo>
                    <a:pt x="652" y="67"/>
                  </a:lnTo>
                  <a:close/>
                  <a:moveTo>
                    <a:pt x="1670" y="55"/>
                  </a:moveTo>
                  <a:lnTo>
                    <a:pt x="1683" y="58"/>
                  </a:lnTo>
                  <a:lnTo>
                    <a:pt x="1680" y="70"/>
                  </a:lnTo>
                  <a:lnTo>
                    <a:pt x="1667" y="67"/>
                  </a:lnTo>
                  <a:lnTo>
                    <a:pt x="1670" y="55"/>
                  </a:lnTo>
                  <a:close/>
                  <a:moveTo>
                    <a:pt x="702" y="54"/>
                  </a:moveTo>
                  <a:lnTo>
                    <a:pt x="705" y="66"/>
                  </a:lnTo>
                  <a:lnTo>
                    <a:pt x="693" y="69"/>
                  </a:lnTo>
                  <a:lnTo>
                    <a:pt x="690" y="57"/>
                  </a:lnTo>
                  <a:lnTo>
                    <a:pt x="702" y="54"/>
                  </a:lnTo>
                  <a:close/>
                  <a:moveTo>
                    <a:pt x="1618" y="45"/>
                  </a:moveTo>
                  <a:lnTo>
                    <a:pt x="1632" y="48"/>
                  </a:lnTo>
                  <a:lnTo>
                    <a:pt x="1629" y="59"/>
                  </a:lnTo>
                  <a:lnTo>
                    <a:pt x="1616" y="57"/>
                  </a:lnTo>
                  <a:lnTo>
                    <a:pt x="1618" y="45"/>
                  </a:lnTo>
                  <a:close/>
                  <a:moveTo>
                    <a:pt x="753" y="42"/>
                  </a:moveTo>
                  <a:lnTo>
                    <a:pt x="756" y="54"/>
                  </a:lnTo>
                  <a:lnTo>
                    <a:pt x="743" y="58"/>
                  </a:lnTo>
                  <a:lnTo>
                    <a:pt x="740" y="46"/>
                  </a:lnTo>
                  <a:lnTo>
                    <a:pt x="753" y="42"/>
                  </a:lnTo>
                  <a:close/>
                  <a:moveTo>
                    <a:pt x="1567" y="36"/>
                  </a:moveTo>
                  <a:lnTo>
                    <a:pt x="1581" y="38"/>
                  </a:lnTo>
                  <a:lnTo>
                    <a:pt x="1579" y="50"/>
                  </a:lnTo>
                  <a:lnTo>
                    <a:pt x="1566" y="48"/>
                  </a:lnTo>
                  <a:lnTo>
                    <a:pt x="1567" y="36"/>
                  </a:lnTo>
                  <a:close/>
                  <a:moveTo>
                    <a:pt x="806" y="33"/>
                  </a:moveTo>
                  <a:lnTo>
                    <a:pt x="807" y="45"/>
                  </a:lnTo>
                  <a:lnTo>
                    <a:pt x="794" y="48"/>
                  </a:lnTo>
                  <a:lnTo>
                    <a:pt x="792" y="36"/>
                  </a:lnTo>
                  <a:lnTo>
                    <a:pt x="806" y="33"/>
                  </a:lnTo>
                  <a:close/>
                  <a:moveTo>
                    <a:pt x="1516" y="27"/>
                  </a:moveTo>
                  <a:lnTo>
                    <a:pt x="1528" y="29"/>
                  </a:lnTo>
                  <a:lnTo>
                    <a:pt x="1527" y="41"/>
                  </a:lnTo>
                  <a:lnTo>
                    <a:pt x="1515" y="38"/>
                  </a:lnTo>
                  <a:lnTo>
                    <a:pt x="1516" y="27"/>
                  </a:lnTo>
                  <a:close/>
                  <a:moveTo>
                    <a:pt x="846" y="25"/>
                  </a:moveTo>
                  <a:lnTo>
                    <a:pt x="857" y="25"/>
                  </a:lnTo>
                  <a:lnTo>
                    <a:pt x="858" y="37"/>
                  </a:lnTo>
                  <a:lnTo>
                    <a:pt x="846" y="38"/>
                  </a:lnTo>
                  <a:lnTo>
                    <a:pt x="845" y="38"/>
                  </a:lnTo>
                  <a:lnTo>
                    <a:pt x="843" y="27"/>
                  </a:lnTo>
                  <a:lnTo>
                    <a:pt x="846" y="25"/>
                  </a:lnTo>
                  <a:close/>
                  <a:moveTo>
                    <a:pt x="1464" y="20"/>
                  </a:moveTo>
                  <a:lnTo>
                    <a:pt x="1477" y="21"/>
                  </a:lnTo>
                  <a:lnTo>
                    <a:pt x="1476" y="33"/>
                  </a:lnTo>
                  <a:lnTo>
                    <a:pt x="1463" y="32"/>
                  </a:lnTo>
                  <a:lnTo>
                    <a:pt x="1464" y="20"/>
                  </a:lnTo>
                  <a:close/>
                  <a:moveTo>
                    <a:pt x="908" y="18"/>
                  </a:moveTo>
                  <a:lnTo>
                    <a:pt x="909" y="29"/>
                  </a:lnTo>
                  <a:lnTo>
                    <a:pt x="896" y="32"/>
                  </a:lnTo>
                  <a:lnTo>
                    <a:pt x="895" y="20"/>
                  </a:lnTo>
                  <a:lnTo>
                    <a:pt x="908" y="18"/>
                  </a:lnTo>
                  <a:close/>
                  <a:moveTo>
                    <a:pt x="1413" y="14"/>
                  </a:moveTo>
                  <a:lnTo>
                    <a:pt x="1426" y="15"/>
                  </a:lnTo>
                  <a:lnTo>
                    <a:pt x="1425" y="28"/>
                  </a:lnTo>
                  <a:lnTo>
                    <a:pt x="1412" y="27"/>
                  </a:lnTo>
                  <a:lnTo>
                    <a:pt x="1413" y="14"/>
                  </a:lnTo>
                  <a:close/>
                  <a:moveTo>
                    <a:pt x="959" y="11"/>
                  </a:moveTo>
                  <a:lnTo>
                    <a:pt x="960" y="24"/>
                  </a:lnTo>
                  <a:lnTo>
                    <a:pt x="947" y="25"/>
                  </a:lnTo>
                  <a:lnTo>
                    <a:pt x="946" y="12"/>
                  </a:lnTo>
                  <a:lnTo>
                    <a:pt x="959" y="11"/>
                  </a:lnTo>
                  <a:close/>
                  <a:moveTo>
                    <a:pt x="1362" y="8"/>
                  </a:moveTo>
                  <a:lnTo>
                    <a:pt x="1375" y="10"/>
                  </a:lnTo>
                  <a:lnTo>
                    <a:pt x="1374" y="23"/>
                  </a:lnTo>
                  <a:lnTo>
                    <a:pt x="1361" y="21"/>
                  </a:lnTo>
                  <a:lnTo>
                    <a:pt x="1362" y="8"/>
                  </a:lnTo>
                  <a:close/>
                  <a:moveTo>
                    <a:pt x="1010" y="7"/>
                  </a:moveTo>
                  <a:lnTo>
                    <a:pt x="1011" y="7"/>
                  </a:lnTo>
                  <a:lnTo>
                    <a:pt x="1011" y="20"/>
                  </a:lnTo>
                  <a:lnTo>
                    <a:pt x="1010" y="20"/>
                  </a:lnTo>
                  <a:lnTo>
                    <a:pt x="999" y="21"/>
                  </a:lnTo>
                  <a:lnTo>
                    <a:pt x="998" y="8"/>
                  </a:lnTo>
                  <a:lnTo>
                    <a:pt x="1010" y="7"/>
                  </a:lnTo>
                  <a:close/>
                  <a:moveTo>
                    <a:pt x="1310" y="6"/>
                  </a:moveTo>
                  <a:lnTo>
                    <a:pt x="1323" y="6"/>
                  </a:lnTo>
                  <a:lnTo>
                    <a:pt x="1323" y="19"/>
                  </a:lnTo>
                  <a:lnTo>
                    <a:pt x="1310" y="19"/>
                  </a:lnTo>
                  <a:lnTo>
                    <a:pt x="1310" y="6"/>
                  </a:lnTo>
                  <a:close/>
                  <a:moveTo>
                    <a:pt x="1050" y="4"/>
                  </a:moveTo>
                  <a:lnTo>
                    <a:pt x="1063" y="4"/>
                  </a:lnTo>
                  <a:lnTo>
                    <a:pt x="1063" y="18"/>
                  </a:lnTo>
                  <a:lnTo>
                    <a:pt x="1050" y="18"/>
                  </a:lnTo>
                  <a:lnTo>
                    <a:pt x="1050" y="4"/>
                  </a:lnTo>
                  <a:close/>
                  <a:moveTo>
                    <a:pt x="1257" y="2"/>
                  </a:moveTo>
                  <a:lnTo>
                    <a:pt x="1260" y="2"/>
                  </a:lnTo>
                  <a:lnTo>
                    <a:pt x="1270" y="3"/>
                  </a:lnTo>
                  <a:lnTo>
                    <a:pt x="1270" y="16"/>
                  </a:lnTo>
                  <a:lnTo>
                    <a:pt x="1260" y="15"/>
                  </a:lnTo>
                  <a:lnTo>
                    <a:pt x="1257" y="15"/>
                  </a:lnTo>
                  <a:lnTo>
                    <a:pt x="1257" y="2"/>
                  </a:lnTo>
                  <a:close/>
                  <a:moveTo>
                    <a:pt x="1206" y="2"/>
                  </a:moveTo>
                  <a:lnTo>
                    <a:pt x="1218" y="2"/>
                  </a:lnTo>
                  <a:lnTo>
                    <a:pt x="1218" y="15"/>
                  </a:lnTo>
                  <a:lnTo>
                    <a:pt x="1206" y="15"/>
                  </a:lnTo>
                  <a:lnTo>
                    <a:pt x="1206" y="2"/>
                  </a:lnTo>
                  <a:close/>
                  <a:moveTo>
                    <a:pt x="1101" y="2"/>
                  </a:moveTo>
                  <a:lnTo>
                    <a:pt x="1114" y="2"/>
                  </a:lnTo>
                  <a:lnTo>
                    <a:pt x="1114" y="15"/>
                  </a:lnTo>
                  <a:lnTo>
                    <a:pt x="1101" y="15"/>
                  </a:lnTo>
                  <a:lnTo>
                    <a:pt x="1101" y="2"/>
                  </a:lnTo>
                  <a:close/>
                  <a:moveTo>
                    <a:pt x="1154" y="0"/>
                  </a:moveTo>
                  <a:lnTo>
                    <a:pt x="1167" y="0"/>
                  </a:lnTo>
                  <a:lnTo>
                    <a:pt x="1167" y="14"/>
                  </a:lnTo>
                  <a:lnTo>
                    <a:pt x="1154" y="14"/>
                  </a:lnTo>
                  <a:lnTo>
                    <a:pt x="1154" y="0"/>
                  </a:lnTo>
                  <a:close/>
                </a:path>
              </a:pathLst>
            </a:custGeom>
            <a:solidFill>
              <a:srgbClr val="A8A6A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Freeform 259">
              <a:extLst>
                <a:ext uri="{FF2B5EF4-FFF2-40B4-BE49-F238E27FC236}">
                  <a16:creationId xmlns="" xmlns:a16="http://schemas.microsoft.com/office/drawing/2014/main" id="{48B3E933-44AD-49D5-9712-BE197CB75E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613" y="3080177"/>
              <a:ext cx="1020384" cy="1021482"/>
            </a:xfrm>
            <a:custGeom>
              <a:avLst/>
              <a:gdLst>
                <a:gd name="T0" fmla="*/ 464 w 930"/>
                <a:gd name="T1" fmla="*/ 0 h 931"/>
                <a:gd name="T2" fmla="*/ 523 w 930"/>
                <a:gd name="T3" fmla="*/ 4 h 931"/>
                <a:gd name="T4" fmla="*/ 580 w 930"/>
                <a:gd name="T5" fmla="*/ 15 h 931"/>
                <a:gd name="T6" fmla="*/ 633 w 930"/>
                <a:gd name="T7" fmla="*/ 32 h 931"/>
                <a:gd name="T8" fmla="*/ 683 w 930"/>
                <a:gd name="T9" fmla="*/ 55 h 931"/>
                <a:gd name="T10" fmla="*/ 730 w 930"/>
                <a:gd name="T11" fmla="*/ 84 h 931"/>
                <a:gd name="T12" fmla="*/ 773 w 930"/>
                <a:gd name="T13" fmla="*/ 118 h 931"/>
                <a:gd name="T14" fmla="*/ 813 w 930"/>
                <a:gd name="T15" fmla="*/ 157 h 931"/>
                <a:gd name="T16" fmla="*/ 847 w 930"/>
                <a:gd name="T17" fmla="*/ 200 h 931"/>
                <a:gd name="T18" fmla="*/ 875 w 930"/>
                <a:gd name="T19" fmla="*/ 248 h 931"/>
                <a:gd name="T20" fmla="*/ 899 w 930"/>
                <a:gd name="T21" fmla="*/ 297 h 931"/>
                <a:gd name="T22" fmla="*/ 916 w 930"/>
                <a:gd name="T23" fmla="*/ 351 h 931"/>
                <a:gd name="T24" fmla="*/ 926 w 930"/>
                <a:gd name="T25" fmla="*/ 407 h 931"/>
                <a:gd name="T26" fmla="*/ 930 w 930"/>
                <a:gd name="T27" fmla="*/ 466 h 931"/>
                <a:gd name="T28" fmla="*/ 926 w 930"/>
                <a:gd name="T29" fmla="*/ 524 h 931"/>
                <a:gd name="T30" fmla="*/ 916 w 930"/>
                <a:gd name="T31" fmla="*/ 580 h 931"/>
                <a:gd name="T32" fmla="*/ 899 w 930"/>
                <a:gd name="T33" fmla="*/ 634 h 931"/>
                <a:gd name="T34" fmla="*/ 875 w 930"/>
                <a:gd name="T35" fmla="*/ 685 h 931"/>
                <a:gd name="T36" fmla="*/ 847 w 930"/>
                <a:gd name="T37" fmla="*/ 732 h 931"/>
                <a:gd name="T38" fmla="*/ 813 w 930"/>
                <a:gd name="T39" fmla="*/ 775 h 931"/>
                <a:gd name="T40" fmla="*/ 773 w 930"/>
                <a:gd name="T41" fmla="*/ 813 h 931"/>
                <a:gd name="T42" fmla="*/ 730 w 930"/>
                <a:gd name="T43" fmla="*/ 847 h 931"/>
                <a:gd name="T44" fmla="*/ 683 w 930"/>
                <a:gd name="T45" fmla="*/ 876 h 931"/>
                <a:gd name="T46" fmla="*/ 633 w 930"/>
                <a:gd name="T47" fmla="*/ 900 h 931"/>
                <a:gd name="T48" fmla="*/ 580 w 930"/>
                <a:gd name="T49" fmla="*/ 917 h 931"/>
                <a:gd name="T50" fmla="*/ 523 w 930"/>
                <a:gd name="T51" fmla="*/ 927 h 931"/>
                <a:gd name="T52" fmla="*/ 464 w 930"/>
                <a:gd name="T53" fmla="*/ 931 h 931"/>
                <a:gd name="T54" fmla="*/ 407 w 930"/>
                <a:gd name="T55" fmla="*/ 927 h 931"/>
                <a:gd name="T56" fmla="*/ 350 w 930"/>
                <a:gd name="T57" fmla="*/ 917 h 931"/>
                <a:gd name="T58" fmla="*/ 297 w 930"/>
                <a:gd name="T59" fmla="*/ 900 h 931"/>
                <a:gd name="T60" fmla="*/ 246 w 930"/>
                <a:gd name="T61" fmla="*/ 876 h 931"/>
                <a:gd name="T62" fmla="*/ 199 w 930"/>
                <a:gd name="T63" fmla="*/ 847 h 931"/>
                <a:gd name="T64" fmla="*/ 155 w 930"/>
                <a:gd name="T65" fmla="*/ 813 h 931"/>
                <a:gd name="T66" fmla="*/ 117 w 930"/>
                <a:gd name="T67" fmla="*/ 775 h 931"/>
                <a:gd name="T68" fmla="*/ 83 w 930"/>
                <a:gd name="T69" fmla="*/ 732 h 931"/>
                <a:gd name="T70" fmla="*/ 55 w 930"/>
                <a:gd name="T71" fmla="*/ 685 h 931"/>
                <a:gd name="T72" fmla="*/ 31 w 930"/>
                <a:gd name="T73" fmla="*/ 634 h 931"/>
                <a:gd name="T74" fmla="*/ 14 w 930"/>
                <a:gd name="T75" fmla="*/ 580 h 931"/>
                <a:gd name="T76" fmla="*/ 4 w 930"/>
                <a:gd name="T77" fmla="*/ 524 h 931"/>
                <a:gd name="T78" fmla="*/ 0 w 930"/>
                <a:gd name="T79" fmla="*/ 466 h 931"/>
                <a:gd name="T80" fmla="*/ 4 w 930"/>
                <a:gd name="T81" fmla="*/ 407 h 931"/>
                <a:gd name="T82" fmla="*/ 14 w 930"/>
                <a:gd name="T83" fmla="*/ 351 h 931"/>
                <a:gd name="T84" fmla="*/ 31 w 930"/>
                <a:gd name="T85" fmla="*/ 297 h 931"/>
                <a:gd name="T86" fmla="*/ 55 w 930"/>
                <a:gd name="T87" fmla="*/ 248 h 931"/>
                <a:gd name="T88" fmla="*/ 83 w 930"/>
                <a:gd name="T89" fmla="*/ 200 h 931"/>
                <a:gd name="T90" fmla="*/ 117 w 930"/>
                <a:gd name="T91" fmla="*/ 157 h 931"/>
                <a:gd name="T92" fmla="*/ 155 w 930"/>
                <a:gd name="T93" fmla="*/ 118 h 931"/>
                <a:gd name="T94" fmla="*/ 199 w 930"/>
                <a:gd name="T95" fmla="*/ 84 h 931"/>
                <a:gd name="T96" fmla="*/ 246 w 930"/>
                <a:gd name="T97" fmla="*/ 55 h 931"/>
                <a:gd name="T98" fmla="*/ 297 w 930"/>
                <a:gd name="T99" fmla="*/ 32 h 931"/>
                <a:gd name="T100" fmla="*/ 350 w 930"/>
                <a:gd name="T101" fmla="*/ 15 h 931"/>
                <a:gd name="T102" fmla="*/ 407 w 930"/>
                <a:gd name="T103" fmla="*/ 4 h 931"/>
                <a:gd name="T104" fmla="*/ 464 w 930"/>
                <a:gd name="T105" fmla="*/ 0 h 9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30" h="931">
                  <a:moveTo>
                    <a:pt x="464" y="0"/>
                  </a:moveTo>
                  <a:lnTo>
                    <a:pt x="523" y="4"/>
                  </a:lnTo>
                  <a:lnTo>
                    <a:pt x="580" y="15"/>
                  </a:lnTo>
                  <a:lnTo>
                    <a:pt x="633" y="32"/>
                  </a:lnTo>
                  <a:lnTo>
                    <a:pt x="683" y="55"/>
                  </a:lnTo>
                  <a:lnTo>
                    <a:pt x="730" y="84"/>
                  </a:lnTo>
                  <a:lnTo>
                    <a:pt x="773" y="118"/>
                  </a:lnTo>
                  <a:lnTo>
                    <a:pt x="813" y="157"/>
                  </a:lnTo>
                  <a:lnTo>
                    <a:pt x="847" y="200"/>
                  </a:lnTo>
                  <a:lnTo>
                    <a:pt x="875" y="248"/>
                  </a:lnTo>
                  <a:lnTo>
                    <a:pt x="899" y="297"/>
                  </a:lnTo>
                  <a:lnTo>
                    <a:pt x="916" y="351"/>
                  </a:lnTo>
                  <a:lnTo>
                    <a:pt x="926" y="407"/>
                  </a:lnTo>
                  <a:lnTo>
                    <a:pt x="930" y="466"/>
                  </a:lnTo>
                  <a:lnTo>
                    <a:pt x="926" y="524"/>
                  </a:lnTo>
                  <a:lnTo>
                    <a:pt x="916" y="580"/>
                  </a:lnTo>
                  <a:lnTo>
                    <a:pt x="899" y="634"/>
                  </a:lnTo>
                  <a:lnTo>
                    <a:pt x="875" y="685"/>
                  </a:lnTo>
                  <a:lnTo>
                    <a:pt x="847" y="732"/>
                  </a:lnTo>
                  <a:lnTo>
                    <a:pt x="813" y="775"/>
                  </a:lnTo>
                  <a:lnTo>
                    <a:pt x="773" y="813"/>
                  </a:lnTo>
                  <a:lnTo>
                    <a:pt x="730" y="847"/>
                  </a:lnTo>
                  <a:lnTo>
                    <a:pt x="683" y="876"/>
                  </a:lnTo>
                  <a:lnTo>
                    <a:pt x="633" y="900"/>
                  </a:lnTo>
                  <a:lnTo>
                    <a:pt x="580" y="917"/>
                  </a:lnTo>
                  <a:lnTo>
                    <a:pt x="523" y="927"/>
                  </a:lnTo>
                  <a:lnTo>
                    <a:pt x="464" y="931"/>
                  </a:lnTo>
                  <a:lnTo>
                    <a:pt x="407" y="927"/>
                  </a:lnTo>
                  <a:lnTo>
                    <a:pt x="350" y="917"/>
                  </a:lnTo>
                  <a:lnTo>
                    <a:pt x="297" y="900"/>
                  </a:lnTo>
                  <a:lnTo>
                    <a:pt x="246" y="876"/>
                  </a:lnTo>
                  <a:lnTo>
                    <a:pt x="199" y="847"/>
                  </a:lnTo>
                  <a:lnTo>
                    <a:pt x="155" y="813"/>
                  </a:lnTo>
                  <a:lnTo>
                    <a:pt x="117" y="775"/>
                  </a:lnTo>
                  <a:lnTo>
                    <a:pt x="83" y="732"/>
                  </a:lnTo>
                  <a:lnTo>
                    <a:pt x="55" y="685"/>
                  </a:lnTo>
                  <a:lnTo>
                    <a:pt x="31" y="634"/>
                  </a:lnTo>
                  <a:lnTo>
                    <a:pt x="14" y="580"/>
                  </a:lnTo>
                  <a:lnTo>
                    <a:pt x="4" y="524"/>
                  </a:lnTo>
                  <a:lnTo>
                    <a:pt x="0" y="466"/>
                  </a:lnTo>
                  <a:lnTo>
                    <a:pt x="4" y="407"/>
                  </a:lnTo>
                  <a:lnTo>
                    <a:pt x="14" y="351"/>
                  </a:lnTo>
                  <a:lnTo>
                    <a:pt x="31" y="297"/>
                  </a:lnTo>
                  <a:lnTo>
                    <a:pt x="55" y="248"/>
                  </a:lnTo>
                  <a:lnTo>
                    <a:pt x="83" y="200"/>
                  </a:lnTo>
                  <a:lnTo>
                    <a:pt x="117" y="157"/>
                  </a:lnTo>
                  <a:lnTo>
                    <a:pt x="155" y="118"/>
                  </a:lnTo>
                  <a:lnTo>
                    <a:pt x="199" y="84"/>
                  </a:lnTo>
                  <a:lnTo>
                    <a:pt x="246" y="55"/>
                  </a:lnTo>
                  <a:lnTo>
                    <a:pt x="297" y="32"/>
                  </a:lnTo>
                  <a:lnTo>
                    <a:pt x="350" y="15"/>
                  </a:lnTo>
                  <a:lnTo>
                    <a:pt x="407" y="4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Freeform 305">
              <a:extLst>
                <a:ext uri="{FF2B5EF4-FFF2-40B4-BE49-F238E27FC236}">
                  <a16:creationId xmlns="" xmlns:a16="http://schemas.microsoft.com/office/drawing/2014/main" id="{31B3EA24-3FBC-4E3C-B587-EF688E69FC5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2004" y="3080177"/>
              <a:ext cx="1020384" cy="1021482"/>
            </a:xfrm>
            <a:custGeom>
              <a:avLst/>
              <a:gdLst>
                <a:gd name="T0" fmla="*/ 464 w 930"/>
                <a:gd name="T1" fmla="*/ 0 h 931"/>
                <a:gd name="T2" fmla="*/ 523 w 930"/>
                <a:gd name="T3" fmla="*/ 4 h 931"/>
                <a:gd name="T4" fmla="*/ 580 w 930"/>
                <a:gd name="T5" fmla="*/ 15 h 931"/>
                <a:gd name="T6" fmla="*/ 633 w 930"/>
                <a:gd name="T7" fmla="*/ 32 h 931"/>
                <a:gd name="T8" fmla="*/ 683 w 930"/>
                <a:gd name="T9" fmla="*/ 55 h 931"/>
                <a:gd name="T10" fmla="*/ 730 w 930"/>
                <a:gd name="T11" fmla="*/ 84 h 931"/>
                <a:gd name="T12" fmla="*/ 773 w 930"/>
                <a:gd name="T13" fmla="*/ 118 h 931"/>
                <a:gd name="T14" fmla="*/ 813 w 930"/>
                <a:gd name="T15" fmla="*/ 157 h 931"/>
                <a:gd name="T16" fmla="*/ 847 w 930"/>
                <a:gd name="T17" fmla="*/ 200 h 931"/>
                <a:gd name="T18" fmla="*/ 875 w 930"/>
                <a:gd name="T19" fmla="*/ 248 h 931"/>
                <a:gd name="T20" fmla="*/ 899 w 930"/>
                <a:gd name="T21" fmla="*/ 297 h 931"/>
                <a:gd name="T22" fmla="*/ 916 w 930"/>
                <a:gd name="T23" fmla="*/ 351 h 931"/>
                <a:gd name="T24" fmla="*/ 926 w 930"/>
                <a:gd name="T25" fmla="*/ 407 h 931"/>
                <a:gd name="T26" fmla="*/ 930 w 930"/>
                <a:gd name="T27" fmla="*/ 466 h 931"/>
                <a:gd name="T28" fmla="*/ 926 w 930"/>
                <a:gd name="T29" fmla="*/ 524 h 931"/>
                <a:gd name="T30" fmla="*/ 916 w 930"/>
                <a:gd name="T31" fmla="*/ 580 h 931"/>
                <a:gd name="T32" fmla="*/ 899 w 930"/>
                <a:gd name="T33" fmla="*/ 634 h 931"/>
                <a:gd name="T34" fmla="*/ 875 w 930"/>
                <a:gd name="T35" fmla="*/ 685 h 931"/>
                <a:gd name="T36" fmla="*/ 847 w 930"/>
                <a:gd name="T37" fmla="*/ 732 h 931"/>
                <a:gd name="T38" fmla="*/ 813 w 930"/>
                <a:gd name="T39" fmla="*/ 775 h 931"/>
                <a:gd name="T40" fmla="*/ 773 w 930"/>
                <a:gd name="T41" fmla="*/ 813 h 931"/>
                <a:gd name="T42" fmla="*/ 730 w 930"/>
                <a:gd name="T43" fmla="*/ 847 h 931"/>
                <a:gd name="T44" fmla="*/ 683 w 930"/>
                <a:gd name="T45" fmla="*/ 876 h 931"/>
                <a:gd name="T46" fmla="*/ 633 w 930"/>
                <a:gd name="T47" fmla="*/ 900 h 931"/>
                <a:gd name="T48" fmla="*/ 580 w 930"/>
                <a:gd name="T49" fmla="*/ 917 h 931"/>
                <a:gd name="T50" fmla="*/ 523 w 930"/>
                <a:gd name="T51" fmla="*/ 927 h 931"/>
                <a:gd name="T52" fmla="*/ 464 w 930"/>
                <a:gd name="T53" fmla="*/ 931 h 931"/>
                <a:gd name="T54" fmla="*/ 407 w 930"/>
                <a:gd name="T55" fmla="*/ 927 h 931"/>
                <a:gd name="T56" fmla="*/ 350 w 930"/>
                <a:gd name="T57" fmla="*/ 917 h 931"/>
                <a:gd name="T58" fmla="*/ 297 w 930"/>
                <a:gd name="T59" fmla="*/ 900 h 931"/>
                <a:gd name="T60" fmla="*/ 246 w 930"/>
                <a:gd name="T61" fmla="*/ 876 h 931"/>
                <a:gd name="T62" fmla="*/ 199 w 930"/>
                <a:gd name="T63" fmla="*/ 847 h 931"/>
                <a:gd name="T64" fmla="*/ 155 w 930"/>
                <a:gd name="T65" fmla="*/ 813 h 931"/>
                <a:gd name="T66" fmla="*/ 117 w 930"/>
                <a:gd name="T67" fmla="*/ 775 h 931"/>
                <a:gd name="T68" fmla="*/ 83 w 930"/>
                <a:gd name="T69" fmla="*/ 732 h 931"/>
                <a:gd name="T70" fmla="*/ 55 w 930"/>
                <a:gd name="T71" fmla="*/ 685 h 931"/>
                <a:gd name="T72" fmla="*/ 31 w 930"/>
                <a:gd name="T73" fmla="*/ 634 h 931"/>
                <a:gd name="T74" fmla="*/ 14 w 930"/>
                <a:gd name="T75" fmla="*/ 580 h 931"/>
                <a:gd name="T76" fmla="*/ 4 w 930"/>
                <a:gd name="T77" fmla="*/ 524 h 931"/>
                <a:gd name="T78" fmla="*/ 0 w 930"/>
                <a:gd name="T79" fmla="*/ 466 h 931"/>
                <a:gd name="T80" fmla="*/ 4 w 930"/>
                <a:gd name="T81" fmla="*/ 407 h 931"/>
                <a:gd name="T82" fmla="*/ 14 w 930"/>
                <a:gd name="T83" fmla="*/ 351 h 931"/>
                <a:gd name="T84" fmla="*/ 31 w 930"/>
                <a:gd name="T85" fmla="*/ 297 h 931"/>
                <a:gd name="T86" fmla="*/ 55 w 930"/>
                <a:gd name="T87" fmla="*/ 248 h 931"/>
                <a:gd name="T88" fmla="*/ 83 w 930"/>
                <a:gd name="T89" fmla="*/ 200 h 931"/>
                <a:gd name="T90" fmla="*/ 117 w 930"/>
                <a:gd name="T91" fmla="*/ 157 h 931"/>
                <a:gd name="T92" fmla="*/ 155 w 930"/>
                <a:gd name="T93" fmla="*/ 118 h 931"/>
                <a:gd name="T94" fmla="*/ 199 w 930"/>
                <a:gd name="T95" fmla="*/ 84 h 931"/>
                <a:gd name="T96" fmla="*/ 246 w 930"/>
                <a:gd name="T97" fmla="*/ 55 h 931"/>
                <a:gd name="T98" fmla="*/ 297 w 930"/>
                <a:gd name="T99" fmla="*/ 32 h 931"/>
                <a:gd name="T100" fmla="*/ 350 w 930"/>
                <a:gd name="T101" fmla="*/ 15 h 931"/>
                <a:gd name="T102" fmla="*/ 407 w 930"/>
                <a:gd name="T103" fmla="*/ 4 h 931"/>
                <a:gd name="T104" fmla="*/ 464 w 930"/>
                <a:gd name="T105" fmla="*/ 0 h 9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30" h="931">
                  <a:moveTo>
                    <a:pt x="464" y="0"/>
                  </a:moveTo>
                  <a:lnTo>
                    <a:pt x="523" y="4"/>
                  </a:lnTo>
                  <a:lnTo>
                    <a:pt x="580" y="15"/>
                  </a:lnTo>
                  <a:lnTo>
                    <a:pt x="633" y="32"/>
                  </a:lnTo>
                  <a:lnTo>
                    <a:pt x="683" y="55"/>
                  </a:lnTo>
                  <a:lnTo>
                    <a:pt x="730" y="84"/>
                  </a:lnTo>
                  <a:lnTo>
                    <a:pt x="773" y="118"/>
                  </a:lnTo>
                  <a:lnTo>
                    <a:pt x="813" y="157"/>
                  </a:lnTo>
                  <a:lnTo>
                    <a:pt x="847" y="200"/>
                  </a:lnTo>
                  <a:lnTo>
                    <a:pt x="875" y="248"/>
                  </a:lnTo>
                  <a:lnTo>
                    <a:pt x="899" y="297"/>
                  </a:lnTo>
                  <a:lnTo>
                    <a:pt x="916" y="351"/>
                  </a:lnTo>
                  <a:lnTo>
                    <a:pt x="926" y="407"/>
                  </a:lnTo>
                  <a:lnTo>
                    <a:pt x="930" y="466"/>
                  </a:lnTo>
                  <a:lnTo>
                    <a:pt x="926" y="524"/>
                  </a:lnTo>
                  <a:lnTo>
                    <a:pt x="916" y="580"/>
                  </a:lnTo>
                  <a:lnTo>
                    <a:pt x="899" y="634"/>
                  </a:lnTo>
                  <a:lnTo>
                    <a:pt x="875" y="685"/>
                  </a:lnTo>
                  <a:lnTo>
                    <a:pt x="847" y="732"/>
                  </a:lnTo>
                  <a:lnTo>
                    <a:pt x="813" y="775"/>
                  </a:lnTo>
                  <a:lnTo>
                    <a:pt x="773" y="813"/>
                  </a:lnTo>
                  <a:lnTo>
                    <a:pt x="730" y="847"/>
                  </a:lnTo>
                  <a:lnTo>
                    <a:pt x="683" y="876"/>
                  </a:lnTo>
                  <a:lnTo>
                    <a:pt x="633" y="900"/>
                  </a:lnTo>
                  <a:lnTo>
                    <a:pt x="580" y="917"/>
                  </a:lnTo>
                  <a:lnTo>
                    <a:pt x="523" y="927"/>
                  </a:lnTo>
                  <a:lnTo>
                    <a:pt x="464" y="931"/>
                  </a:lnTo>
                  <a:lnTo>
                    <a:pt x="407" y="927"/>
                  </a:lnTo>
                  <a:lnTo>
                    <a:pt x="350" y="917"/>
                  </a:lnTo>
                  <a:lnTo>
                    <a:pt x="297" y="900"/>
                  </a:lnTo>
                  <a:lnTo>
                    <a:pt x="246" y="876"/>
                  </a:lnTo>
                  <a:lnTo>
                    <a:pt x="199" y="847"/>
                  </a:lnTo>
                  <a:lnTo>
                    <a:pt x="155" y="813"/>
                  </a:lnTo>
                  <a:lnTo>
                    <a:pt x="117" y="775"/>
                  </a:lnTo>
                  <a:lnTo>
                    <a:pt x="83" y="732"/>
                  </a:lnTo>
                  <a:lnTo>
                    <a:pt x="55" y="685"/>
                  </a:lnTo>
                  <a:lnTo>
                    <a:pt x="31" y="634"/>
                  </a:lnTo>
                  <a:lnTo>
                    <a:pt x="14" y="580"/>
                  </a:lnTo>
                  <a:lnTo>
                    <a:pt x="4" y="524"/>
                  </a:lnTo>
                  <a:lnTo>
                    <a:pt x="0" y="466"/>
                  </a:lnTo>
                  <a:lnTo>
                    <a:pt x="4" y="407"/>
                  </a:lnTo>
                  <a:lnTo>
                    <a:pt x="14" y="351"/>
                  </a:lnTo>
                  <a:lnTo>
                    <a:pt x="31" y="297"/>
                  </a:lnTo>
                  <a:lnTo>
                    <a:pt x="55" y="248"/>
                  </a:lnTo>
                  <a:lnTo>
                    <a:pt x="83" y="200"/>
                  </a:lnTo>
                  <a:lnTo>
                    <a:pt x="117" y="157"/>
                  </a:lnTo>
                  <a:lnTo>
                    <a:pt x="155" y="118"/>
                  </a:lnTo>
                  <a:lnTo>
                    <a:pt x="199" y="84"/>
                  </a:lnTo>
                  <a:lnTo>
                    <a:pt x="246" y="55"/>
                  </a:lnTo>
                  <a:lnTo>
                    <a:pt x="297" y="32"/>
                  </a:lnTo>
                  <a:lnTo>
                    <a:pt x="350" y="15"/>
                  </a:lnTo>
                  <a:lnTo>
                    <a:pt x="407" y="4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Freeform 323">
              <a:extLst>
                <a:ext uri="{FF2B5EF4-FFF2-40B4-BE49-F238E27FC236}">
                  <a16:creationId xmlns="" xmlns:a16="http://schemas.microsoft.com/office/drawing/2014/main" id="{9AE9AA75-FC21-47EB-AF0A-C1605882E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9752" y="4683168"/>
              <a:ext cx="1021482" cy="1021482"/>
            </a:xfrm>
            <a:custGeom>
              <a:avLst/>
              <a:gdLst>
                <a:gd name="T0" fmla="*/ 466 w 931"/>
                <a:gd name="T1" fmla="*/ 0 h 931"/>
                <a:gd name="T2" fmla="*/ 524 w 931"/>
                <a:gd name="T3" fmla="*/ 4 h 931"/>
                <a:gd name="T4" fmla="*/ 580 w 931"/>
                <a:gd name="T5" fmla="*/ 15 h 931"/>
                <a:gd name="T6" fmla="*/ 634 w 931"/>
                <a:gd name="T7" fmla="*/ 32 h 931"/>
                <a:gd name="T8" fmla="*/ 685 w 931"/>
                <a:gd name="T9" fmla="*/ 55 h 931"/>
                <a:gd name="T10" fmla="*/ 732 w 931"/>
                <a:gd name="T11" fmla="*/ 84 h 931"/>
                <a:gd name="T12" fmla="*/ 775 w 931"/>
                <a:gd name="T13" fmla="*/ 118 h 931"/>
                <a:gd name="T14" fmla="*/ 813 w 931"/>
                <a:gd name="T15" fmla="*/ 157 h 931"/>
                <a:gd name="T16" fmla="*/ 847 w 931"/>
                <a:gd name="T17" fmla="*/ 200 h 931"/>
                <a:gd name="T18" fmla="*/ 877 w 931"/>
                <a:gd name="T19" fmla="*/ 248 h 931"/>
                <a:gd name="T20" fmla="*/ 900 w 931"/>
                <a:gd name="T21" fmla="*/ 297 h 931"/>
                <a:gd name="T22" fmla="*/ 917 w 931"/>
                <a:gd name="T23" fmla="*/ 351 h 931"/>
                <a:gd name="T24" fmla="*/ 927 w 931"/>
                <a:gd name="T25" fmla="*/ 407 h 931"/>
                <a:gd name="T26" fmla="*/ 931 w 931"/>
                <a:gd name="T27" fmla="*/ 466 h 931"/>
                <a:gd name="T28" fmla="*/ 927 w 931"/>
                <a:gd name="T29" fmla="*/ 524 h 931"/>
                <a:gd name="T30" fmla="*/ 917 w 931"/>
                <a:gd name="T31" fmla="*/ 580 h 931"/>
                <a:gd name="T32" fmla="*/ 900 w 931"/>
                <a:gd name="T33" fmla="*/ 634 h 931"/>
                <a:gd name="T34" fmla="*/ 877 w 931"/>
                <a:gd name="T35" fmla="*/ 685 h 931"/>
                <a:gd name="T36" fmla="*/ 847 w 931"/>
                <a:gd name="T37" fmla="*/ 732 h 931"/>
                <a:gd name="T38" fmla="*/ 813 w 931"/>
                <a:gd name="T39" fmla="*/ 775 h 931"/>
                <a:gd name="T40" fmla="*/ 775 w 931"/>
                <a:gd name="T41" fmla="*/ 814 h 931"/>
                <a:gd name="T42" fmla="*/ 732 w 931"/>
                <a:gd name="T43" fmla="*/ 848 h 931"/>
                <a:gd name="T44" fmla="*/ 685 w 931"/>
                <a:gd name="T45" fmla="*/ 877 h 931"/>
                <a:gd name="T46" fmla="*/ 634 w 931"/>
                <a:gd name="T47" fmla="*/ 899 h 931"/>
                <a:gd name="T48" fmla="*/ 580 w 931"/>
                <a:gd name="T49" fmla="*/ 917 h 931"/>
                <a:gd name="T50" fmla="*/ 524 w 931"/>
                <a:gd name="T51" fmla="*/ 927 h 931"/>
                <a:gd name="T52" fmla="*/ 466 w 931"/>
                <a:gd name="T53" fmla="*/ 931 h 931"/>
                <a:gd name="T54" fmla="*/ 408 w 931"/>
                <a:gd name="T55" fmla="*/ 927 h 931"/>
                <a:gd name="T56" fmla="*/ 351 w 931"/>
                <a:gd name="T57" fmla="*/ 917 h 931"/>
                <a:gd name="T58" fmla="*/ 298 w 931"/>
                <a:gd name="T59" fmla="*/ 899 h 931"/>
                <a:gd name="T60" fmla="*/ 248 w 931"/>
                <a:gd name="T61" fmla="*/ 877 h 931"/>
                <a:gd name="T62" fmla="*/ 201 w 931"/>
                <a:gd name="T63" fmla="*/ 848 h 931"/>
                <a:gd name="T64" fmla="*/ 157 w 931"/>
                <a:gd name="T65" fmla="*/ 814 h 931"/>
                <a:gd name="T66" fmla="*/ 118 w 931"/>
                <a:gd name="T67" fmla="*/ 775 h 931"/>
                <a:gd name="T68" fmla="*/ 84 w 931"/>
                <a:gd name="T69" fmla="*/ 732 h 931"/>
                <a:gd name="T70" fmla="*/ 55 w 931"/>
                <a:gd name="T71" fmla="*/ 685 h 931"/>
                <a:gd name="T72" fmla="*/ 32 w 931"/>
                <a:gd name="T73" fmla="*/ 634 h 931"/>
                <a:gd name="T74" fmla="*/ 15 w 931"/>
                <a:gd name="T75" fmla="*/ 580 h 931"/>
                <a:gd name="T76" fmla="*/ 4 w 931"/>
                <a:gd name="T77" fmla="*/ 524 h 931"/>
                <a:gd name="T78" fmla="*/ 0 w 931"/>
                <a:gd name="T79" fmla="*/ 466 h 931"/>
                <a:gd name="T80" fmla="*/ 4 w 931"/>
                <a:gd name="T81" fmla="*/ 407 h 931"/>
                <a:gd name="T82" fmla="*/ 15 w 931"/>
                <a:gd name="T83" fmla="*/ 351 h 931"/>
                <a:gd name="T84" fmla="*/ 32 w 931"/>
                <a:gd name="T85" fmla="*/ 297 h 931"/>
                <a:gd name="T86" fmla="*/ 55 w 931"/>
                <a:gd name="T87" fmla="*/ 248 h 931"/>
                <a:gd name="T88" fmla="*/ 84 w 931"/>
                <a:gd name="T89" fmla="*/ 200 h 931"/>
                <a:gd name="T90" fmla="*/ 118 w 931"/>
                <a:gd name="T91" fmla="*/ 157 h 931"/>
                <a:gd name="T92" fmla="*/ 157 w 931"/>
                <a:gd name="T93" fmla="*/ 118 h 931"/>
                <a:gd name="T94" fmla="*/ 201 w 931"/>
                <a:gd name="T95" fmla="*/ 84 h 931"/>
                <a:gd name="T96" fmla="*/ 248 w 931"/>
                <a:gd name="T97" fmla="*/ 55 h 931"/>
                <a:gd name="T98" fmla="*/ 298 w 931"/>
                <a:gd name="T99" fmla="*/ 32 h 931"/>
                <a:gd name="T100" fmla="*/ 351 w 931"/>
                <a:gd name="T101" fmla="*/ 15 h 931"/>
                <a:gd name="T102" fmla="*/ 408 w 931"/>
                <a:gd name="T103" fmla="*/ 4 h 931"/>
                <a:gd name="T104" fmla="*/ 466 w 931"/>
                <a:gd name="T105" fmla="*/ 0 h 9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31" h="931">
                  <a:moveTo>
                    <a:pt x="466" y="0"/>
                  </a:moveTo>
                  <a:lnTo>
                    <a:pt x="524" y="4"/>
                  </a:lnTo>
                  <a:lnTo>
                    <a:pt x="580" y="15"/>
                  </a:lnTo>
                  <a:lnTo>
                    <a:pt x="634" y="32"/>
                  </a:lnTo>
                  <a:lnTo>
                    <a:pt x="685" y="55"/>
                  </a:lnTo>
                  <a:lnTo>
                    <a:pt x="732" y="84"/>
                  </a:lnTo>
                  <a:lnTo>
                    <a:pt x="775" y="118"/>
                  </a:lnTo>
                  <a:lnTo>
                    <a:pt x="813" y="157"/>
                  </a:lnTo>
                  <a:lnTo>
                    <a:pt x="847" y="200"/>
                  </a:lnTo>
                  <a:lnTo>
                    <a:pt x="877" y="248"/>
                  </a:lnTo>
                  <a:lnTo>
                    <a:pt x="900" y="297"/>
                  </a:lnTo>
                  <a:lnTo>
                    <a:pt x="917" y="351"/>
                  </a:lnTo>
                  <a:lnTo>
                    <a:pt x="927" y="407"/>
                  </a:lnTo>
                  <a:lnTo>
                    <a:pt x="931" y="466"/>
                  </a:lnTo>
                  <a:lnTo>
                    <a:pt x="927" y="524"/>
                  </a:lnTo>
                  <a:lnTo>
                    <a:pt x="917" y="580"/>
                  </a:lnTo>
                  <a:lnTo>
                    <a:pt x="900" y="634"/>
                  </a:lnTo>
                  <a:lnTo>
                    <a:pt x="877" y="685"/>
                  </a:lnTo>
                  <a:lnTo>
                    <a:pt x="847" y="732"/>
                  </a:lnTo>
                  <a:lnTo>
                    <a:pt x="813" y="775"/>
                  </a:lnTo>
                  <a:lnTo>
                    <a:pt x="775" y="814"/>
                  </a:lnTo>
                  <a:lnTo>
                    <a:pt x="732" y="848"/>
                  </a:lnTo>
                  <a:lnTo>
                    <a:pt x="685" y="877"/>
                  </a:lnTo>
                  <a:lnTo>
                    <a:pt x="634" y="899"/>
                  </a:lnTo>
                  <a:lnTo>
                    <a:pt x="580" y="917"/>
                  </a:lnTo>
                  <a:lnTo>
                    <a:pt x="524" y="927"/>
                  </a:lnTo>
                  <a:lnTo>
                    <a:pt x="466" y="931"/>
                  </a:lnTo>
                  <a:lnTo>
                    <a:pt x="408" y="927"/>
                  </a:lnTo>
                  <a:lnTo>
                    <a:pt x="351" y="917"/>
                  </a:lnTo>
                  <a:lnTo>
                    <a:pt x="298" y="899"/>
                  </a:lnTo>
                  <a:lnTo>
                    <a:pt x="248" y="877"/>
                  </a:lnTo>
                  <a:lnTo>
                    <a:pt x="201" y="848"/>
                  </a:lnTo>
                  <a:lnTo>
                    <a:pt x="157" y="814"/>
                  </a:lnTo>
                  <a:lnTo>
                    <a:pt x="118" y="775"/>
                  </a:lnTo>
                  <a:lnTo>
                    <a:pt x="84" y="732"/>
                  </a:lnTo>
                  <a:lnTo>
                    <a:pt x="55" y="685"/>
                  </a:lnTo>
                  <a:lnTo>
                    <a:pt x="32" y="634"/>
                  </a:lnTo>
                  <a:lnTo>
                    <a:pt x="15" y="580"/>
                  </a:lnTo>
                  <a:lnTo>
                    <a:pt x="4" y="524"/>
                  </a:lnTo>
                  <a:lnTo>
                    <a:pt x="0" y="466"/>
                  </a:lnTo>
                  <a:lnTo>
                    <a:pt x="4" y="407"/>
                  </a:lnTo>
                  <a:lnTo>
                    <a:pt x="15" y="351"/>
                  </a:lnTo>
                  <a:lnTo>
                    <a:pt x="32" y="297"/>
                  </a:lnTo>
                  <a:lnTo>
                    <a:pt x="55" y="248"/>
                  </a:lnTo>
                  <a:lnTo>
                    <a:pt x="84" y="200"/>
                  </a:lnTo>
                  <a:lnTo>
                    <a:pt x="118" y="157"/>
                  </a:lnTo>
                  <a:lnTo>
                    <a:pt x="157" y="118"/>
                  </a:lnTo>
                  <a:lnTo>
                    <a:pt x="201" y="84"/>
                  </a:lnTo>
                  <a:lnTo>
                    <a:pt x="248" y="55"/>
                  </a:lnTo>
                  <a:lnTo>
                    <a:pt x="298" y="32"/>
                  </a:lnTo>
                  <a:lnTo>
                    <a:pt x="351" y="15"/>
                  </a:lnTo>
                  <a:lnTo>
                    <a:pt x="408" y="4"/>
                  </a:lnTo>
                  <a:lnTo>
                    <a:pt x="466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Freeform 343">
              <a:extLst>
                <a:ext uri="{FF2B5EF4-FFF2-40B4-BE49-F238E27FC236}">
                  <a16:creationId xmlns="" xmlns:a16="http://schemas.microsoft.com/office/drawing/2014/main" id="{E988403C-F2FC-4DBA-ACA6-F2238E40D76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0573" y="3455415"/>
              <a:ext cx="1070855" cy="1070855"/>
            </a:xfrm>
            <a:custGeom>
              <a:avLst/>
              <a:gdLst>
                <a:gd name="T0" fmla="*/ 497 w 976"/>
                <a:gd name="T1" fmla="*/ 0 h 976"/>
                <a:gd name="T2" fmla="*/ 576 w 976"/>
                <a:gd name="T3" fmla="*/ 8 h 976"/>
                <a:gd name="T4" fmla="*/ 601 w 976"/>
                <a:gd name="T5" fmla="*/ 13 h 976"/>
                <a:gd name="T6" fmla="*/ 648 w 976"/>
                <a:gd name="T7" fmla="*/ 27 h 976"/>
                <a:gd name="T8" fmla="*/ 667 w 976"/>
                <a:gd name="T9" fmla="*/ 34 h 976"/>
                <a:gd name="T10" fmla="*/ 688 w 976"/>
                <a:gd name="T11" fmla="*/ 43 h 976"/>
                <a:gd name="T12" fmla="*/ 711 w 976"/>
                <a:gd name="T13" fmla="*/ 54 h 976"/>
                <a:gd name="T14" fmla="*/ 756 w 976"/>
                <a:gd name="T15" fmla="*/ 81 h 976"/>
                <a:gd name="T16" fmla="*/ 815 w 976"/>
                <a:gd name="T17" fmla="*/ 127 h 976"/>
                <a:gd name="T18" fmla="*/ 849 w 976"/>
                <a:gd name="T19" fmla="*/ 161 h 976"/>
                <a:gd name="T20" fmla="*/ 893 w 976"/>
                <a:gd name="T21" fmla="*/ 216 h 976"/>
                <a:gd name="T22" fmla="*/ 923 w 976"/>
                <a:gd name="T23" fmla="*/ 266 h 976"/>
                <a:gd name="T24" fmla="*/ 942 w 976"/>
                <a:gd name="T25" fmla="*/ 310 h 976"/>
                <a:gd name="T26" fmla="*/ 961 w 976"/>
                <a:gd name="T27" fmla="*/ 366 h 976"/>
                <a:gd name="T28" fmla="*/ 970 w 976"/>
                <a:gd name="T29" fmla="*/ 414 h 976"/>
                <a:gd name="T30" fmla="*/ 976 w 976"/>
                <a:gd name="T31" fmla="*/ 488 h 976"/>
                <a:gd name="T32" fmla="*/ 970 w 976"/>
                <a:gd name="T33" fmla="*/ 563 h 976"/>
                <a:gd name="T34" fmla="*/ 961 w 976"/>
                <a:gd name="T35" fmla="*/ 610 h 976"/>
                <a:gd name="T36" fmla="*/ 937 w 976"/>
                <a:gd name="T37" fmla="*/ 678 h 976"/>
                <a:gd name="T38" fmla="*/ 923 w 976"/>
                <a:gd name="T39" fmla="*/ 711 h 976"/>
                <a:gd name="T40" fmla="*/ 903 w 976"/>
                <a:gd name="T41" fmla="*/ 743 h 976"/>
                <a:gd name="T42" fmla="*/ 849 w 976"/>
                <a:gd name="T43" fmla="*/ 817 h 976"/>
                <a:gd name="T44" fmla="*/ 815 w 976"/>
                <a:gd name="T45" fmla="*/ 849 h 976"/>
                <a:gd name="T46" fmla="*/ 730 w 976"/>
                <a:gd name="T47" fmla="*/ 912 h 976"/>
                <a:gd name="T48" fmla="*/ 667 w 976"/>
                <a:gd name="T49" fmla="*/ 942 h 976"/>
                <a:gd name="T50" fmla="*/ 597 w 976"/>
                <a:gd name="T51" fmla="*/ 965 h 976"/>
                <a:gd name="T52" fmla="*/ 487 w 976"/>
                <a:gd name="T53" fmla="*/ 976 h 976"/>
                <a:gd name="T54" fmla="*/ 382 w 976"/>
                <a:gd name="T55" fmla="*/ 965 h 976"/>
                <a:gd name="T56" fmla="*/ 309 w 976"/>
                <a:gd name="T57" fmla="*/ 942 h 976"/>
                <a:gd name="T58" fmla="*/ 245 w 976"/>
                <a:gd name="T59" fmla="*/ 912 h 976"/>
                <a:gd name="T60" fmla="*/ 159 w 976"/>
                <a:gd name="T61" fmla="*/ 849 h 976"/>
                <a:gd name="T62" fmla="*/ 127 w 976"/>
                <a:gd name="T63" fmla="*/ 817 h 976"/>
                <a:gd name="T64" fmla="*/ 83 w 976"/>
                <a:gd name="T65" fmla="*/ 762 h 976"/>
                <a:gd name="T66" fmla="*/ 53 w 976"/>
                <a:gd name="T67" fmla="*/ 711 h 976"/>
                <a:gd name="T68" fmla="*/ 38 w 976"/>
                <a:gd name="T69" fmla="*/ 678 h 976"/>
                <a:gd name="T70" fmla="*/ 15 w 976"/>
                <a:gd name="T71" fmla="*/ 610 h 976"/>
                <a:gd name="T72" fmla="*/ 5 w 976"/>
                <a:gd name="T73" fmla="*/ 563 h 976"/>
                <a:gd name="T74" fmla="*/ 0 w 976"/>
                <a:gd name="T75" fmla="*/ 488 h 976"/>
                <a:gd name="T76" fmla="*/ 5 w 976"/>
                <a:gd name="T77" fmla="*/ 414 h 976"/>
                <a:gd name="T78" fmla="*/ 15 w 976"/>
                <a:gd name="T79" fmla="*/ 366 h 976"/>
                <a:gd name="T80" fmla="*/ 34 w 976"/>
                <a:gd name="T81" fmla="*/ 310 h 976"/>
                <a:gd name="T82" fmla="*/ 53 w 976"/>
                <a:gd name="T83" fmla="*/ 266 h 976"/>
                <a:gd name="T84" fmla="*/ 83 w 976"/>
                <a:gd name="T85" fmla="*/ 216 h 976"/>
                <a:gd name="T86" fmla="*/ 127 w 976"/>
                <a:gd name="T87" fmla="*/ 161 h 976"/>
                <a:gd name="T88" fmla="*/ 159 w 976"/>
                <a:gd name="T89" fmla="*/ 127 h 976"/>
                <a:gd name="T90" fmla="*/ 205 w 976"/>
                <a:gd name="T91" fmla="*/ 90 h 976"/>
                <a:gd name="T92" fmla="*/ 265 w 976"/>
                <a:gd name="T93" fmla="*/ 54 h 976"/>
                <a:gd name="T94" fmla="*/ 302 w 976"/>
                <a:gd name="T95" fmla="*/ 37 h 976"/>
                <a:gd name="T96" fmla="*/ 331 w 976"/>
                <a:gd name="T97" fmla="*/ 26 h 976"/>
                <a:gd name="T98" fmla="*/ 424 w 976"/>
                <a:gd name="T99" fmla="*/ 5 h 976"/>
                <a:gd name="T100" fmla="*/ 487 w 976"/>
                <a:gd name="T101" fmla="*/ 0 h 9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76" h="976">
                  <a:moveTo>
                    <a:pt x="487" y="0"/>
                  </a:moveTo>
                  <a:lnTo>
                    <a:pt x="497" y="0"/>
                  </a:lnTo>
                  <a:lnTo>
                    <a:pt x="536" y="2"/>
                  </a:lnTo>
                  <a:lnTo>
                    <a:pt x="576" y="8"/>
                  </a:lnTo>
                  <a:lnTo>
                    <a:pt x="586" y="10"/>
                  </a:lnTo>
                  <a:lnTo>
                    <a:pt x="601" y="13"/>
                  </a:lnTo>
                  <a:lnTo>
                    <a:pt x="644" y="26"/>
                  </a:lnTo>
                  <a:lnTo>
                    <a:pt x="648" y="27"/>
                  </a:lnTo>
                  <a:lnTo>
                    <a:pt x="666" y="34"/>
                  </a:lnTo>
                  <a:lnTo>
                    <a:pt x="667" y="34"/>
                  </a:lnTo>
                  <a:lnTo>
                    <a:pt x="683" y="42"/>
                  </a:lnTo>
                  <a:lnTo>
                    <a:pt x="688" y="43"/>
                  </a:lnTo>
                  <a:lnTo>
                    <a:pt x="700" y="50"/>
                  </a:lnTo>
                  <a:lnTo>
                    <a:pt x="711" y="54"/>
                  </a:lnTo>
                  <a:lnTo>
                    <a:pt x="730" y="65"/>
                  </a:lnTo>
                  <a:lnTo>
                    <a:pt x="756" y="81"/>
                  </a:lnTo>
                  <a:lnTo>
                    <a:pt x="781" y="98"/>
                  </a:lnTo>
                  <a:lnTo>
                    <a:pt x="815" y="127"/>
                  </a:lnTo>
                  <a:lnTo>
                    <a:pt x="832" y="144"/>
                  </a:lnTo>
                  <a:lnTo>
                    <a:pt x="849" y="161"/>
                  </a:lnTo>
                  <a:lnTo>
                    <a:pt x="872" y="187"/>
                  </a:lnTo>
                  <a:lnTo>
                    <a:pt x="893" y="216"/>
                  </a:lnTo>
                  <a:lnTo>
                    <a:pt x="911" y="246"/>
                  </a:lnTo>
                  <a:lnTo>
                    <a:pt x="923" y="266"/>
                  </a:lnTo>
                  <a:lnTo>
                    <a:pt x="928" y="277"/>
                  </a:lnTo>
                  <a:lnTo>
                    <a:pt x="942" y="310"/>
                  </a:lnTo>
                  <a:lnTo>
                    <a:pt x="946" y="321"/>
                  </a:lnTo>
                  <a:lnTo>
                    <a:pt x="961" y="366"/>
                  </a:lnTo>
                  <a:lnTo>
                    <a:pt x="966" y="390"/>
                  </a:lnTo>
                  <a:lnTo>
                    <a:pt x="970" y="414"/>
                  </a:lnTo>
                  <a:lnTo>
                    <a:pt x="974" y="438"/>
                  </a:lnTo>
                  <a:lnTo>
                    <a:pt x="976" y="488"/>
                  </a:lnTo>
                  <a:lnTo>
                    <a:pt x="974" y="538"/>
                  </a:lnTo>
                  <a:lnTo>
                    <a:pt x="970" y="563"/>
                  </a:lnTo>
                  <a:lnTo>
                    <a:pt x="966" y="586"/>
                  </a:lnTo>
                  <a:lnTo>
                    <a:pt x="961" y="610"/>
                  </a:lnTo>
                  <a:lnTo>
                    <a:pt x="946" y="656"/>
                  </a:lnTo>
                  <a:lnTo>
                    <a:pt x="937" y="678"/>
                  </a:lnTo>
                  <a:lnTo>
                    <a:pt x="928" y="700"/>
                  </a:lnTo>
                  <a:lnTo>
                    <a:pt x="923" y="711"/>
                  </a:lnTo>
                  <a:lnTo>
                    <a:pt x="911" y="732"/>
                  </a:lnTo>
                  <a:lnTo>
                    <a:pt x="903" y="743"/>
                  </a:lnTo>
                  <a:lnTo>
                    <a:pt x="872" y="789"/>
                  </a:lnTo>
                  <a:lnTo>
                    <a:pt x="849" y="817"/>
                  </a:lnTo>
                  <a:lnTo>
                    <a:pt x="832" y="834"/>
                  </a:lnTo>
                  <a:lnTo>
                    <a:pt x="815" y="849"/>
                  </a:lnTo>
                  <a:lnTo>
                    <a:pt x="775" y="884"/>
                  </a:lnTo>
                  <a:lnTo>
                    <a:pt x="730" y="912"/>
                  </a:lnTo>
                  <a:lnTo>
                    <a:pt x="711" y="923"/>
                  </a:lnTo>
                  <a:lnTo>
                    <a:pt x="667" y="942"/>
                  </a:lnTo>
                  <a:lnTo>
                    <a:pt x="644" y="950"/>
                  </a:lnTo>
                  <a:lnTo>
                    <a:pt x="597" y="965"/>
                  </a:lnTo>
                  <a:lnTo>
                    <a:pt x="543" y="974"/>
                  </a:lnTo>
                  <a:lnTo>
                    <a:pt x="487" y="976"/>
                  </a:lnTo>
                  <a:lnTo>
                    <a:pt x="434" y="974"/>
                  </a:lnTo>
                  <a:lnTo>
                    <a:pt x="382" y="965"/>
                  </a:lnTo>
                  <a:lnTo>
                    <a:pt x="331" y="950"/>
                  </a:lnTo>
                  <a:lnTo>
                    <a:pt x="309" y="942"/>
                  </a:lnTo>
                  <a:lnTo>
                    <a:pt x="265" y="923"/>
                  </a:lnTo>
                  <a:lnTo>
                    <a:pt x="245" y="912"/>
                  </a:lnTo>
                  <a:lnTo>
                    <a:pt x="200" y="884"/>
                  </a:lnTo>
                  <a:lnTo>
                    <a:pt x="159" y="849"/>
                  </a:lnTo>
                  <a:lnTo>
                    <a:pt x="142" y="834"/>
                  </a:lnTo>
                  <a:lnTo>
                    <a:pt x="127" y="817"/>
                  </a:lnTo>
                  <a:lnTo>
                    <a:pt x="104" y="789"/>
                  </a:lnTo>
                  <a:lnTo>
                    <a:pt x="83" y="762"/>
                  </a:lnTo>
                  <a:lnTo>
                    <a:pt x="64" y="732"/>
                  </a:lnTo>
                  <a:lnTo>
                    <a:pt x="53" y="711"/>
                  </a:lnTo>
                  <a:lnTo>
                    <a:pt x="48" y="700"/>
                  </a:lnTo>
                  <a:lnTo>
                    <a:pt x="38" y="678"/>
                  </a:lnTo>
                  <a:lnTo>
                    <a:pt x="30" y="656"/>
                  </a:lnTo>
                  <a:lnTo>
                    <a:pt x="15" y="610"/>
                  </a:lnTo>
                  <a:lnTo>
                    <a:pt x="10" y="586"/>
                  </a:lnTo>
                  <a:lnTo>
                    <a:pt x="5" y="563"/>
                  </a:lnTo>
                  <a:lnTo>
                    <a:pt x="2" y="538"/>
                  </a:lnTo>
                  <a:lnTo>
                    <a:pt x="0" y="488"/>
                  </a:lnTo>
                  <a:lnTo>
                    <a:pt x="2" y="438"/>
                  </a:lnTo>
                  <a:lnTo>
                    <a:pt x="5" y="414"/>
                  </a:lnTo>
                  <a:lnTo>
                    <a:pt x="10" y="390"/>
                  </a:lnTo>
                  <a:lnTo>
                    <a:pt x="15" y="366"/>
                  </a:lnTo>
                  <a:lnTo>
                    <a:pt x="30" y="321"/>
                  </a:lnTo>
                  <a:lnTo>
                    <a:pt x="34" y="310"/>
                  </a:lnTo>
                  <a:lnTo>
                    <a:pt x="48" y="277"/>
                  </a:lnTo>
                  <a:lnTo>
                    <a:pt x="53" y="266"/>
                  </a:lnTo>
                  <a:lnTo>
                    <a:pt x="64" y="246"/>
                  </a:lnTo>
                  <a:lnTo>
                    <a:pt x="83" y="216"/>
                  </a:lnTo>
                  <a:lnTo>
                    <a:pt x="104" y="187"/>
                  </a:lnTo>
                  <a:lnTo>
                    <a:pt x="127" y="161"/>
                  </a:lnTo>
                  <a:lnTo>
                    <a:pt x="142" y="144"/>
                  </a:lnTo>
                  <a:lnTo>
                    <a:pt x="159" y="127"/>
                  </a:lnTo>
                  <a:lnTo>
                    <a:pt x="169" y="120"/>
                  </a:lnTo>
                  <a:lnTo>
                    <a:pt x="205" y="90"/>
                  </a:lnTo>
                  <a:lnTo>
                    <a:pt x="245" y="65"/>
                  </a:lnTo>
                  <a:lnTo>
                    <a:pt x="265" y="54"/>
                  </a:lnTo>
                  <a:lnTo>
                    <a:pt x="286" y="43"/>
                  </a:lnTo>
                  <a:lnTo>
                    <a:pt x="302" y="37"/>
                  </a:lnTo>
                  <a:lnTo>
                    <a:pt x="309" y="34"/>
                  </a:lnTo>
                  <a:lnTo>
                    <a:pt x="331" y="26"/>
                  </a:lnTo>
                  <a:lnTo>
                    <a:pt x="377" y="13"/>
                  </a:lnTo>
                  <a:lnTo>
                    <a:pt x="424" y="5"/>
                  </a:lnTo>
                  <a:lnTo>
                    <a:pt x="472" y="1"/>
                  </a:lnTo>
                  <a:lnTo>
                    <a:pt x="487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Freeform 344">
              <a:extLst>
                <a:ext uri="{FF2B5EF4-FFF2-40B4-BE49-F238E27FC236}">
                  <a16:creationId xmlns="" xmlns:a16="http://schemas.microsoft.com/office/drawing/2014/main" id="{7FCF4BBF-A118-49A4-8457-7B0004B616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92392" y="3487234"/>
              <a:ext cx="1007218" cy="964428"/>
            </a:xfrm>
            <a:custGeom>
              <a:avLst/>
              <a:gdLst>
                <a:gd name="T0" fmla="*/ 149 w 918"/>
                <a:gd name="T1" fmla="*/ 523 h 879"/>
                <a:gd name="T2" fmla="*/ 106 w 918"/>
                <a:gd name="T3" fmla="*/ 508 h 879"/>
                <a:gd name="T4" fmla="*/ 35 w 918"/>
                <a:gd name="T5" fmla="*/ 523 h 879"/>
                <a:gd name="T6" fmla="*/ 111 w 918"/>
                <a:gd name="T7" fmla="*/ 586 h 879"/>
                <a:gd name="T8" fmla="*/ 231 w 918"/>
                <a:gd name="T9" fmla="*/ 603 h 879"/>
                <a:gd name="T10" fmla="*/ 379 w 918"/>
                <a:gd name="T11" fmla="*/ 721 h 879"/>
                <a:gd name="T12" fmla="*/ 230 w 918"/>
                <a:gd name="T13" fmla="*/ 856 h 879"/>
                <a:gd name="T14" fmla="*/ 66 w 918"/>
                <a:gd name="T15" fmla="*/ 683 h 879"/>
                <a:gd name="T16" fmla="*/ 69 w 918"/>
                <a:gd name="T17" fmla="*/ 604 h 879"/>
                <a:gd name="T18" fmla="*/ 36 w 918"/>
                <a:gd name="T19" fmla="*/ 496 h 879"/>
                <a:gd name="T20" fmla="*/ 68 w 918"/>
                <a:gd name="T21" fmla="*/ 493 h 879"/>
                <a:gd name="T22" fmla="*/ 86 w 918"/>
                <a:gd name="T23" fmla="*/ 487 h 879"/>
                <a:gd name="T24" fmla="*/ 488 w 918"/>
                <a:gd name="T25" fmla="*/ 421 h 879"/>
                <a:gd name="T26" fmla="*/ 504 w 918"/>
                <a:gd name="T27" fmla="*/ 425 h 879"/>
                <a:gd name="T28" fmla="*/ 175 w 918"/>
                <a:gd name="T29" fmla="*/ 330 h 879"/>
                <a:gd name="T30" fmla="*/ 193 w 918"/>
                <a:gd name="T31" fmla="*/ 320 h 879"/>
                <a:gd name="T32" fmla="*/ 226 w 918"/>
                <a:gd name="T33" fmla="*/ 303 h 879"/>
                <a:gd name="T34" fmla="*/ 623 w 918"/>
                <a:gd name="T35" fmla="*/ 261 h 879"/>
                <a:gd name="T36" fmla="*/ 548 w 918"/>
                <a:gd name="T37" fmla="*/ 263 h 879"/>
                <a:gd name="T38" fmla="*/ 617 w 918"/>
                <a:gd name="T39" fmla="*/ 214 h 879"/>
                <a:gd name="T40" fmla="*/ 577 w 918"/>
                <a:gd name="T41" fmla="*/ 281 h 879"/>
                <a:gd name="T42" fmla="*/ 147 w 918"/>
                <a:gd name="T43" fmla="*/ 178 h 879"/>
                <a:gd name="T44" fmla="*/ 193 w 918"/>
                <a:gd name="T45" fmla="*/ 192 h 879"/>
                <a:gd name="T46" fmla="*/ 217 w 918"/>
                <a:gd name="T47" fmla="*/ 271 h 879"/>
                <a:gd name="T48" fmla="*/ 161 w 918"/>
                <a:gd name="T49" fmla="*/ 286 h 879"/>
                <a:gd name="T50" fmla="*/ 126 w 918"/>
                <a:gd name="T51" fmla="*/ 364 h 879"/>
                <a:gd name="T52" fmla="*/ 69 w 918"/>
                <a:gd name="T53" fmla="*/ 466 h 879"/>
                <a:gd name="T54" fmla="*/ 65 w 918"/>
                <a:gd name="T55" fmla="*/ 239 h 879"/>
                <a:gd name="T56" fmla="*/ 90 w 918"/>
                <a:gd name="T57" fmla="*/ 199 h 879"/>
                <a:gd name="T58" fmla="*/ 912 w 918"/>
                <a:gd name="T59" fmla="*/ 529 h 879"/>
                <a:gd name="T60" fmla="*/ 896 w 918"/>
                <a:gd name="T61" fmla="*/ 569 h 879"/>
                <a:gd name="T62" fmla="*/ 691 w 918"/>
                <a:gd name="T63" fmla="*/ 759 h 879"/>
                <a:gd name="T64" fmla="*/ 640 w 918"/>
                <a:gd name="T65" fmla="*/ 619 h 879"/>
                <a:gd name="T66" fmla="*/ 496 w 918"/>
                <a:gd name="T67" fmla="*/ 549 h 879"/>
                <a:gd name="T68" fmla="*/ 526 w 918"/>
                <a:gd name="T69" fmla="*/ 457 h 879"/>
                <a:gd name="T70" fmla="*/ 661 w 918"/>
                <a:gd name="T71" fmla="*/ 387 h 879"/>
                <a:gd name="T72" fmla="*/ 794 w 918"/>
                <a:gd name="T73" fmla="*/ 429 h 879"/>
                <a:gd name="T74" fmla="*/ 870 w 918"/>
                <a:gd name="T75" fmla="*/ 354 h 879"/>
                <a:gd name="T76" fmla="*/ 854 w 918"/>
                <a:gd name="T77" fmla="*/ 311 h 879"/>
                <a:gd name="T78" fmla="*/ 764 w 918"/>
                <a:gd name="T79" fmla="*/ 394 h 879"/>
                <a:gd name="T80" fmla="*/ 710 w 918"/>
                <a:gd name="T81" fmla="*/ 340 h 879"/>
                <a:gd name="T82" fmla="*/ 714 w 918"/>
                <a:gd name="T83" fmla="*/ 385 h 879"/>
                <a:gd name="T84" fmla="*/ 623 w 918"/>
                <a:gd name="T85" fmla="*/ 368 h 879"/>
                <a:gd name="T86" fmla="*/ 558 w 918"/>
                <a:gd name="T87" fmla="*/ 391 h 879"/>
                <a:gd name="T88" fmla="*/ 600 w 918"/>
                <a:gd name="T89" fmla="*/ 330 h 879"/>
                <a:gd name="T90" fmla="*/ 676 w 918"/>
                <a:gd name="T91" fmla="*/ 230 h 879"/>
                <a:gd name="T92" fmla="*/ 760 w 918"/>
                <a:gd name="T93" fmla="*/ 212 h 879"/>
                <a:gd name="T94" fmla="*/ 797 w 918"/>
                <a:gd name="T95" fmla="*/ 187 h 879"/>
                <a:gd name="T96" fmla="*/ 483 w 918"/>
                <a:gd name="T97" fmla="*/ 121 h 879"/>
                <a:gd name="T98" fmla="*/ 458 w 918"/>
                <a:gd name="T99" fmla="*/ 129 h 879"/>
                <a:gd name="T100" fmla="*/ 172 w 918"/>
                <a:gd name="T101" fmla="*/ 125 h 879"/>
                <a:gd name="T102" fmla="*/ 134 w 918"/>
                <a:gd name="T103" fmla="*/ 133 h 879"/>
                <a:gd name="T104" fmla="*/ 737 w 918"/>
                <a:gd name="T105" fmla="*/ 179 h 879"/>
                <a:gd name="T106" fmla="*/ 684 w 918"/>
                <a:gd name="T107" fmla="*/ 203 h 879"/>
                <a:gd name="T108" fmla="*/ 701 w 918"/>
                <a:gd name="T109" fmla="*/ 114 h 879"/>
                <a:gd name="T110" fmla="*/ 553 w 918"/>
                <a:gd name="T111" fmla="*/ 57 h 879"/>
                <a:gd name="T112" fmla="*/ 447 w 918"/>
                <a:gd name="T113" fmla="*/ 38 h 879"/>
                <a:gd name="T114" fmla="*/ 454 w 918"/>
                <a:gd name="T115" fmla="*/ 80 h 879"/>
                <a:gd name="T116" fmla="*/ 310 w 918"/>
                <a:gd name="T117" fmla="*/ 191 h 879"/>
                <a:gd name="T118" fmla="*/ 263 w 918"/>
                <a:gd name="T119" fmla="*/ 81 h 879"/>
                <a:gd name="T120" fmla="*/ 247 w 918"/>
                <a:gd name="T121" fmla="*/ 51 h 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18" h="879">
                  <a:moveTo>
                    <a:pt x="163" y="530"/>
                  </a:moveTo>
                  <a:lnTo>
                    <a:pt x="168" y="530"/>
                  </a:lnTo>
                  <a:lnTo>
                    <a:pt x="172" y="531"/>
                  </a:lnTo>
                  <a:lnTo>
                    <a:pt x="176" y="532"/>
                  </a:lnTo>
                  <a:lnTo>
                    <a:pt x="179" y="534"/>
                  </a:lnTo>
                  <a:lnTo>
                    <a:pt x="180" y="535"/>
                  </a:lnTo>
                  <a:lnTo>
                    <a:pt x="180" y="536"/>
                  </a:lnTo>
                  <a:lnTo>
                    <a:pt x="179" y="538"/>
                  </a:lnTo>
                  <a:lnTo>
                    <a:pt x="178" y="538"/>
                  </a:lnTo>
                  <a:lnTo>
                    <a:pt x="174" y="538"/>
                  </a:lnTo>
                  <a:lnTo>
                    <a:pt x="170" y="538"/>
                  </a:lnTo>
                  <a:lnTo>
                    <a:pt x="166" y="536"/>
                  </a:lnTo>
                  <a:lnTo>
                    <a:pt x="163" y="535"/>
                  </a:lnTo>
                  <a:lnTo>
                    <a:pt x="161" y="534"/>
                  </a:lnTo>
                  <a:lnTo>
                    <a:pt x="159" y="532"/>
                  </a:lnTo>
                  <a:lnTo>
                    <a:pt x="159" y="531"/>
                  </a:lnTo>
                  <a:lnTo>
                    <a:pt x="161" y="531"/>
                  </a:lnTo>
                  <a:lnTo>
                    <a:pt x="163" y="530"/>
                  </a:lnTo>
                  <a:close/>
                  <a:moveTo>
                    <a:pt x="144" y="521"/>
                  </a:moveTo>
                  <a:lnTo>
                    <a:pt x="147" y="521"/>
                  </a:lnTo>
                  <a:lnTo>
                    <a:pt x="149" y="523"/>
                  </a:lnTo>
                  <a:lnTo>
                    <a:pt x="150" y="526"/>
                  </a:lnTo>
                  <a:lnTo>
                    <a:pt x="150" y="529"/>
                  </a:lnTo>
                  <a:lnTo>
                    <a:pt x="150" y="531"/>
                  </a:lnTo>
                  <a:lnTo>
                    <a:pt x="147" y="534"/>
                  </a:lnTo>
                  <a:lnTo>
                    <a:pt x="145" y="535"/>
                  </a:lnTo>
                  <a:lnTo>
                    <a:pt x="142" y="536"/>
                  </a:lnTo>
                  <a:lnTo>
                    <a:pt x="140" y="536"/>
                  </a:lnTo>
                  <a:lnTo>
                    <a:pt x="137" y="535"/>
                  </a:lnTo>
                  <a:lnTo>
                    <a:pt x="134" y="534"/>
                  </a:lnTo>
                  <a:lnTo>
                    <a:pt x="133" y="532"/>
                  </a:lnTo>
                  <a:lnTo>
                    <a:pt x="130" y="530"/>
                  </a:lnTo>
                  <a:lnTo>
                    <a:pt x="130" y="529"/>
                  </a:lnTo>
                  <a:lnTo>
                    <a:pt x="130" y="526"/>
                  </a:lnTo>
                  <a:lnTo>
                    <a:pt x="130" y="525"/>
                  </a:lnTo>
                  <a:lnTo>
                    <a:pt x="133" y="523"/>
                  </a:lnTo>
                  <a:lnTo>
                    <a:pt x="136" y="522"/>
                  </a:lnTo>
                  <a:lnTo>
                    <a:pt x="140" y="521"/>
                  </a:lnTo>
                  <a:lnTo>
                    <a:pt x="144" y="521"/>
                  </a:lnTo>
                  <a:close/>
                  <a:moveTo>
                    <a:pt x="98" y="506"/>
                  </a:moveTo>
                  <a:lnTo>
                    <a:pt x="103" y="508"/>
                  </a:lnTo>
                  <a:lnTo>
                    <a:pt x="106" y="508"/>
                  </a:lnTo>
                  <a:lnTo>
                    <a:pt x="108" y="509"/>
                  </a:lnTo>
                  <a:lnTo>
                    <a:pt x="111" y="512"/>
                  </a:lnTo>
                  <a:lnTo>
                    <a:pt x="112" y="513"/>
                  </a:lnTo>
                  <a:lnTo>
                    <a:pt x="112" y="514"/>
                  </a:lnTo>
                  <a:lnTo>
                    <a:pt x="112" y="515"/>
                  </a:lnTo>
                  <a:lnTo>
                    <a:pt x="109" y="517"/>
                  </a:lnTo>
                  <a:lnTo>
                    <a:pt x="107" y="517"/>
                  </a:lnTo>
                  <a:lnTo>
                    <a:pt x="103" y="517"/>
                  </a:lnTo>
                  <a:lnTo>
                    <a:pt x="99" y="515"/>
                  </a:lnTo>
                  <a:lnTo>
                    <a:pt x="96" y="514"/>
                  </a:lnTo>
                  <a:lnTo>
                    <a:pt x="94" y="513"/>
                  </a:lnTo>
                  <a:lnTo>
                    <a:pt x="92" y="510"/>
                  </a:lnTo>
                  <a:lnTo>
                    <a:pt x="92" y="509"/>
                  </a:lnTo>
                  <a:lnTo>
                    <a:pt x="92" y="508"/>
                  </a:lnTo>
                  <a:lnTo>
                    <a:pt x="95" y="508"/>
                  </a:lnTo>
                  <a:lnTo>
                    <a:pt x="98" y="506"/>
                  </a:lnTo>
                  <a:close/>
                  <a:moveTo>
                    <a:pt x="36" y="496"/>
                  </a:moveTo>
                  <a:lnTo>
                    <a:pt x="37" y="500"/>
                  </a:lnTo>
                  <a:lnTo>
                    <a:pt x="37" y="505"/>
                  </a:lnTo>
                  <a:lnTo>
                    <a:pt x="36" y="514"/>
                  </a:lnTo>
                  <a:lnTo>
                    <a:pt x="35" y="523"/>
                  </a:lnTo>
                  <a:lnTo>
                    <a:pt x="34" y="532"/>
                  </a:lnTo>
                  <a:lnTo>
                    <a:pt x="35" y="540"/>
                  </a:lnTo>
                  <a:lnTo>
                    <a:pt x="37" y="546"/>
                  </a:lnTo>
                  <a:lnTo>
                    <a:pt x="43" y="548"/>
                  </a:lnTo>
                  <a:lnTo>
                    <a:pt x="51" y="549"/>
                  </a:lnTo>
                  <a:lnTo>
                    <a:pt x="53" y="552"/>
                  </a:lnTo>
                  <a:lnTo>
                    <a:pt x="53" y="559"/>
                  </a:lnTo>
                  <a:lnTo>
                    <a:pt x="53" y="564"/>
                  </a:lnTo>
                  <a:lnTo>
                    <a:pt x="56" y="570"/>
                  </a:lnTo>
                  <a:lnTo>
                    <a:pt x="60" y="577"/>
                  </a:lnTo>
                  <a:lnTo>
                    <a:pt x="64" y="581"/>
                  </a:lnTo>
                  <a:lnTo>
                    <a:pt x="69" y="585"/>
                  </a:lnTo>
                  <a:lnTo>
                    <a:pt x="74" y="587"/>
                  </a:lnTo>
                  <a:lnTo>
                    <a:pt x="78" y="587"/>
                  </a:lnTo>
                  <a:lnTo>
                    <a:pt x="82" y="586"/>
                  </a:lnTo>
                  <a:lnTo>
                    <a:pt x="86" y="586"/>
                  </a:lnTo>
                  <a:lnTo>
                    <a:pt x="91" y="586"/>
                  </a:lnTo>
                  <a:lnTo>
                    <a:pt x="96" y="586"/>
                  </a:lnTo>
                  <a:lnTo>
                    <a:pt x="103" y="586"/>
                  </a:lnTo>
                  <a:lnTo>
                    <a:pt x="107" y="586"/>
                  </a:lnTo>
                  <a:lnTo>
                    <a:pt x="111" y="586"/>
                  </a:lnTo>
                  <a:lnTo>
                    <a:pt x="115" y="585"/>
                  </a:lnTo>
                  <a:lnTo>
                    <a:pt x="121" y="580"/>
                  </a:lnTo>
                  <a:lnTo>
                    <a:pt x="128" y="576"/>
                  </a:lnTo>
                  <a:lnTo>
                    <a:pt x="133" y="574"/>
                  </a:lnTo>
                  <a:lnTo>
                    <a:pt x="137" y="578"/>
                  </a:lnTo>
                  <a:lnTo>
                    <a:pt x="138" y="581"/>
                  </a:lnTo>
                  <a:lnTo>
                    <a:pt x="140" y="582"/>
                  </a:lnTo>
                  <a:lnTo>
                    <a:pt x="144" y="585"/>
                  </a:lnTo>
                  <a:lnTo>
                    <a:pt x="147" y="586"/>
                  </a:lnTo>
                  <a:lnTo>
                    <a:pt x="153" y="586"/>
                  </a:lnTo>
                  <a:lnTo>
                    <a:pt x="158" y="586"/>
                  </a:lnTo>
                  <a:lnTo>
                    <a:pt x="164" y="586"/>
                  </a:lnTo>
                  <a:lnTo>
                    <a:pt x="171" y="585"/>
                  </a:lnTo>
                  <a:lnTo>
                    <a:pt x="175" y="585"/>
                  </a:lnTo>
                  <a:lnTo>
                    <a:pt x="179" y="585"/>
                  </a:lnTo>
                  <a:lnTo>
                    <a:pt x="187" y="585"/>
                  </a:lnTo>
                  <a:lnTo>
                    <a:pt x="193" y="586"/>
                  </a:lnTo>
                  <a:lnTo>
                    <a:pt x="205" y="587"/>
                  </a:lnTo>
                  <a:lnTo>
                    <a:pt x="216" y="593"/>
                  </a:lnTo>
                  <a:lnTo>
                    <a:pt x="223" y="598"/>
                  </a:lnTo>
                  <a:lnTo>
                    <a:pt x="231" y="603"/>
                  </a:lnTo>
                  <a:lnTo>
                    <a:pt x="243" y="611"/>
                  </a:lnTo>
                  <a:lnTo>
                    <a:pt x="255" y="618"/>
                  </a:lnTo>
                  <a:lnTo>
                    <a:pt x="265" y="620"/>
                  </a:lnTo>
                  <a:lnTo>
                    <a:pt x="272" y="621"/>
                  </a:lnTo>
                  <a:lnTo>
                    <a:pt x="276" y="625"/>
                  </a:lnTo>
                  <a:lnTo>
                    <a:pt x="277" y="632"/>
                  </a:lnTo>
                  <a:lnTo>
                    <a:pt x="277" y="640"/>
                  </a:lnTo>
                  <a:lnTo>
                    <a:pt x="277" y="649"/>
                  </a:lnTo>
                  <a:lnTo>
                    <a:pt x="280" y="656"/>
                  </a:lnTo>
                  <a:lnTo>
                    <a:pt x="285" y="661"/>
                  </a:lnTo>
                  <a:lnTo>
                    <a:pt x="294" y="663"/>
                  </a:lnTo>
                  <a:lnTo>
                    <a:pt x="305" y="666"/>
                  </a:lnTo>
                  <a:lnTo>
                    <a:pt x="316" y="670"/>
                  </a:lnTo>
                  <a:lnTo>
                    <a:pt x="329" y="674"/>
                  </a:lnTo>
                  <a:lnTo>
                    <a:pt x="340" y="676"/>
                  </a:lnTo>
                  <a:lnTo>
                    <a:pt x="352" y="680"/>
                  </a:lnTo>
                  <a:lnTo>
                    <a:pt x="365" y="687"/>
                  </a:lnTo>
                  <a:lnTo>
                    <a:pt x="377" y="696"/>
                  </a:lnTo>
                  <a:lnTo>
                    <a:pt x="383" y="704"/>
                  </a:lnTo>
                  <a:lnTo>
                    <a:pt x="384" y="712"/>
                  </a:lnTo>
                  <a:lnTo>
                    <a:pt x="379" y="721"/>
                  </a:lnTo>
                  <a:lnTo>
                    <a:pt x="370" y="733"/>
                  </a:lnTo>
                  <a:lnTo>
                    <a:pt x="360" y="747"/>
                  </a:lnTo>
                  <a:lnTo>
                    <a:pt x="352" y="763"/>
                  </a:lnTo>
                  <a:lnTo>
                    <a:pt x="346" y="779"/>
                  </a:lnTo>
                  <a:lnTo>
                    <a:pt x="344" y="794"/>
                  </a:lnTo>
                  <a:lnTo>
                    <a:pt x="337" y="807"/>
                  </a:lnTo>
                  <a:lnTo>
                    <a:pt x="328" y="817"/>
                  </a:lnTo>
                  <a:lnTo>
                    <a:pt x="318" y="822"/>
                  </a:lnTo>
                  <a:lnTo>
                    <a:pt x="305" y="827"/>
                  </a:lnTo>
                  <a:lnTo>
                    <a:pt x="294" y="835"/>
                  </a:lnTo>
                  <a:lnTo>
                    <a:pt x="290" y="845"/>
                  </a:lnTo>
                  <a:lnTo>
                    <a:pt x="289" y="849"/>
                  </a:lnTo>
                  <a:lnTo>
                    <a:pt x="286" y="853"/>
                  </a:lnTo>
                  <a:lnTo>
                    <a:pt x="281" y="856"/>
                  </a:lnTo>
                  <a:lnTo>
                    <a:pt x="278" y="861"/>
                  </a:lnTo>
                  <a:lnTo>
                    <a:pt x="276" y="869"/>
                  </a:lnTo>
                  <a:lnTo>
                    <a:pt x="276" y="874"/>
                  </a:lnTo>
                  <a:lnTo>
                    <a:pt x="274" y="879"/>
                  </a:lnTo>
                  <a:lnTo>
                    <a:pt x="250" y="868"/>
                  </a:lnTo>
                  <a:lnTo>
                    <a:pt x="231" y="857"/>
                  </a:lnTo>
                  <a:lnTo>
                    <a:pt x="230" y="856"/>
                  </a:lnTo>
                  <a:lnTo>
                    <a:pt x="193" y="834"/>
                  </a:lnTo>
                  <a:lnTo>
                    <a:pt x="179" y="822"/>
                  </a:lnTo>
                  <a:lnTo>
                    <a:pt x="158" y="805"/>
                  </a:lnTo>
                  <a:lnTo>
                    <a:pt x="150" y="798"/>
                  </a:lnTo>
                  <a:lnTo>
                    <a:pt x="140" y="789"/>
                  </a:lnTo>
                  <a:lnTo>
                    <a:pt x="137" y="785"/>
                  </a:lnTo>
                  <a:lnTo>
                    <a:pt x="133" y="780"/>
                  </a:lnTo>
                  <a:lnTo>
                    <a:pt x="129" y="776"/>
                  </a:lnTo>
                  <a:lnTo>
                    <a:pt x="124" y="771"/>
                  </a:lnTo>
                  <a:lnTo>
                    <a:pt x="120" y="768"/>
                  </a:lnTo>
                  <a:lnTo>
                    <a:pt x="119" y="767"/>
                  </a:lnTo>
                  <a:lnTo>
                    <a:pt x="103" y="747"/>
                  </a:lnTo>
                  <a:lnTo>
                    <a:pt x="102" y="747"/>
                  </a:lnTo>
                  <a:lnTo>
                    <a:pt x="102" y="743"/>
                  </a:lnTo>
                  <a:lnTo>
                    <a:pt x="99" y="735"/>
                  </a:lnTo>
                  <a:lnTo>
                    <a:pt x="91" y="726"/>
                  </a:lnTo>
                  <a:lnTo>
                    <a:pt x="82" y="717"/>
                  </a:lnTo>
                  <a:lnTo>
                    <a:pt x="74" y="708"/>
                  </a:lnTo>
                  <a:lnTo>
                    <a:pt x="70" y="701"/>
                  </a:lnTo>
                  <a:lnTo>
                    <a:pt x="68" y="693"/>
                  </a:lnTo>
                  <a:lnTo>
                    <a:pt x="66" y="683"/>
                  </a:lnTo>
                  <a:lnTo>
                    <a:pt x="66" y="674"/>
                  </a:lnTo>
                  <a:lnTo>
                    <a:pt x="69" y="666"/>
                  </a:lnTo>
                  <a:lnTo>
                    <a:pt x="74" y="661"/>
                  </a:lnTo>
                  <a:lnTo>
                    <a:pt x="75" y="659"/>
                  </a:lnTo>
                  <a:lnTo>
                    <a:pt x="81" y="656"/>
                  </a:lnTo>
                  <a:lnTo>
                    <a:pt x="83" y="649"/>
                  </a:lnTo>
                  <a:lnTo>
                    <a:pt x="86" y="644"/>
                  </a:lnTo>
                  <a:lnTo>
                    <a:pt x="89" y="637"/>
                  </a:lnTo>
                  <a:lnTo>
                    <a:pt x="94" y="635"/>
                  </a:lnTo>
                  <a:lnTo>
                    <a:pt x="99" y="631"/>
                  </a:lnTo>
                  <a:lnTo>
                    <a:pt x="100" y="627"/>
                  </a:lnTo>
                  <a:lnTo>
                    <a:pt x="99" y="620"/>
                  </a:lnTo>
                  <a:lnTo>
                    <a:pt x="96" y="615"/>
                  </a:lnTo>
                  <a:lnTo>
                    <a:pt x="94" y="608"/>
                  </a:lnTo>
                  <a:lnTo>
                    <a:pt x="92" y="607"/>
                  </a:lnTo>
                  <a:lnTo>
                    <a:pt x="90" y="606"/>
                  </a:lnTo>
                  <a:lnTo>
                    <a:pt x="86" y="604"/>
                  </a:lnTo>
                  <a:lnTo>
                    <a:pt x="82" y="604"/>
                  </a:lnTo>
                  <a:lnTo>
                    <a:pt x="78" y="604"/>
                  </a:lnTo>
                  <a:lnTo>
                    <a:pt x="74" y="604"/>
                  </a:lnTo>
                  <a:lnTo>
                    <a:pt x="69" y="604"/>
                  </a:lnTo>
                  <a:lnTo>
                    <a:pt x="65" y="604"/>
                  </a:lnTo>
                  <a:lnTo>
                    <a:pt x="61" y="603"/>
                  </a:lnTo>
                  <a:lnTo>
                    <a:pt x="58" y="602"/>
                  </a:lnTo>
                  <a:lnTo>
                    <a:pt x="56" y="599"/>
                  </a:lnTo>
                  <a:lnTo>
                    <a:pt x="53" y="593"/>
                  </a:lnTo>
                  <a:lnTo>
                    <a:pt x="51" y="584"/>
                  </a:lnTo>
                  <a:lnTo>
                    <a:pt x="47" y="576"/>
                  </a:lnTo>
                  <a:lnTo>
                    <a:pt x="40" y="568"/>
                  </a:lnTo>
                  <a:lnTo>
                    <a:pt x="31" y="565"/>
                  </a:lnTo>
                  <a:lnTo>
                    <a:pt x="26" y="565"/>
                  </a:lnTo>
                  <a:lnTo>
                    <a:pt x="20" y="564"/>
                  </a:lnTo>
                  <a:lnTo>
                    <a:pt x="15" y="561"/>
                  </a:lnTo>
                  <a:lnTo>
                    <a:pt x="11" y="559"/>
                  </a:lnTo>
                  <a:lnTo>
                    <a:pt x="9" y="551"/>
                  </a:lnTo>
                  <a:lnTo>
                    <a:pt x="5" y="529"/>
                  </a:lnTo>
                  <a:lnTo>
                    <a:pt x="3" y="519"/>
                  </a:lnTo>
                  <a:lnTo>
                    <a:pt x="10" y="513"/>
                  </a:lnTo>
                  <a:lnTo>
                    <a:pt x="18" y="506"/>
                  </a:lnTo>
                  <a:lnTo>
                    <a:pt x="26" y="501"/>
                  </a:lnTo>
                  <a:lnTo>
                    <a:pt x="32" y="497"/>
                  </a:lnTo>
                  <a:lnTo>
                    <a:pt x="36" y="496"/>
                  </a:lnTo>
                  <a:close/>
                  <a:moveTo>
                    <a:pt x="68" y="493"/>
                  </a:moveTo>
                  <a:lnTo>
                    <a:pt x="70" y="493"/>
                  </a:lnTo>
                  <a:lnTo>
                    <a:pt x="74" y="493"/>
                  </a:lnTo>
                  <a:lnTo>
                    <a:pt x="77" y="495"/>
                  </a:lnTo>
                  <a:lnTo>
                    <a:pt x="79" y="496"/>
                  </a:lnTo>
                  <a:lnTo>
                    <a:pt x="82" y="498"/>
                  </a:lnTo>
                  <a:lnTo>
                    <a:pt x="83" y="500"/>
                  </a:lnTo>
                  <a:lnTo>
                    <a:pt x="85" y="502"/>
                  </a:lnTo>
                  <a:lnTo>
                    <a:pt x="85" y="504"/>
                  </a:lnTo>
                  <a:lnTo>
                    <a:pt x="83" y="505"/>
                  </a:lnTo>
                  <a:lnTo>
                    <a:pt x="82" y="506"/>
                  </a:lnTo>
                  <a:lnTo>
                    <a:pt x="78" y="506"/>
                  </a:lnTo>
                  <a:lnTo>
                    <a:pt x="74" y="505"/>
                  </a:lnTo>
                  <a:lnTo>
                    <a:pt x="72" y="504"/>
                  </a:lnTo>
                  <a:lnTo>
                    <a:pt x="68" y="502"/>
                  </a:lnTo>
                  <a:lnTo>
                    <a:pt x="66" y="500"/>
                  </a:lnTo>
                  <a:lnTo>
                    <a:pt x="65" y="498"/>
                  </a:lnTo>
                  <a:lnTo>
                    <a:pt x="64" y="496"/>
                  </a:lnTo>
                  <a:lnTo>
                    <a:pt x="64" y="495"/>
                  </a:lnTo>
                  <a:lnTo>
                    <a:pt x="65" y="493"/>
                  </a:lnTo>
                  <a:lnTo>
                    <a:pt x="68" y="493"/>
                  </a:lnTo>
                  <a:close/>
                  <a:moveTo>
                    <a:pt x="95" y="475"/>
                  </a:moveTo>
                  <a:lnTo>
                    <a:pt x="99" y="475"/>
                  </a:lnTo>
                  <a:lnTo>
                    <a:pt x="103" y="476"/>
                  </a:lnTo>
                  <a:lnTo>
                    <a:pt x="106" y="479"/>
                  </a:lnTo>
                  <a:lnTo>
                    <a:pt x="108" y="481"/>
                  </a:lnTo>
                  <a:lnTo>
                    <a:pt x="111" y="484"/>
                  </a:lnTo>
                  <a:lnTo>
                    <a:pt x="112" y="487"/>
                  </a:lnTo>
                  <a:lnTo>
                    <a:pt x="113" y="488"/>
                  </a:lnTo>
                  <a:lnTo>
                    <a:pt x="115" y="491"/>
                  </a:lnTo>
                  <a:lnTo>
                    <a:pt x="115" y="492"/>
                  </a:lnTo>
                  <a:lnTo>
                    <a:pt x="113" y="492"/>
                  </a:lnTo>
                  <a:lnTo>
                    <a:pt x="111" y="491"/>
                  </a:lnTo>
                  <a:lnTo>
                    <a:pt x="108" y="489"/>
                  </a:lnTo>
                  <a:lnTo>
                    <a:pt x="106" y="489"/>
                  </a:lnTo>
                  <a:lnTo>
                    <a:pt x="103" y="489"/>
                  </a:lnTo>
                  <a:lnTo>
                    <a:pt x="99" y="491"/>
                  </a:lnTo>
                  <a:lnTo>
                    <a:pt x="95" y="491"/>
                  </a:lnTo>
                  <a:lnTo>
                    <a:pt x="92" y="492"/>
                  </a:lnTo>
                  <a:lnTo>
                    <a:pt x="89" y="491"/>
                  </a:lnTo>
                  <a:lnTo>
                    <a:pt x="87" y="489"/>
                  </a:lnTo>
                  <a:lnTo>
                    <a:pt x="86" y="487"/>
                  </a:lnTo>
                  <a:lnTo>
                    <a:pt x="86" y="484"/>
                  </a:lnTo>
                  <a:lnTo>
                    <a:pt x="86" y="480"/>
                  </a:lnTo>
                  <a:lnTo>
                    <a:pt x="89" y="477"/>
                  </a:lnTo>
                  <a:lnTo>
                    <a:pt x="91" y="476"/>
                  </a:lnTo>
                  <a:lnTo>
                    <a:pt x="95" y="475"/>
                  </a:lnTo>
                  <a:close/>
                  <a:moveTo>
                    <a:pt x="498" y="445"/>
                  </a:moveTo>
                  <a:lnTo>
                    <a:pt x="501" y="445"/>
                  </a:lnTo>
                  <a:lnTo>
                    <a:pt x="502" y="446"/>
                  </a:lnTo>
                  <a:lnTo>
                    <a:pt x="502" y="449"/>
                  </a:lnTo>
                  <a:lnTo>
                    <a:pt x="502" y="451"/>
                  </a:lnTo>
                  <a:lnTo>
                    <a:pt x="501" y="454"/>
                  </a:lnTo>
                  <a:lnTo>
                    <a:pt x="498" y="455"/>
                  </a:lnTo>
                  <a:lnTo>
                    <a:pt x="497" y="455"/>
                  </a:lnTo>
                  <a:lnTo>
                    <a:pt x="496" y="454"/>
                  </a:lnTo>
                  <a:lnTo>
                    <a:pt x="493" y="450"/>
                  </a:lnTo>
                  <a:lnTo>
                    <a:pt x="493" y="449"/>
                  </a:lnTo>
                  <a:lnTo>
                    <a:pt x="494" y="447"/>
                  </a:lnTo>
                  <a:lnTo>
                    <a:pt x="497" y="446"/>
                  </a:lnTo>
                  <a:lnTo>
                    <a:pt x="498" y="445"/>
                  </a:lnTo>
                  <a:close/>
                  <a:moveTo>
                    <a:pt x="486" y="421"/>
                  </a:moveTo>
                  <a:lnTo>
                    <a:pt x="488" y="421"/>
                  </a:lnTo>
                  <a:lnTo>
                    <a:pt x="489" y="424"/>
                  </a:lnTo>
                  <a:lnTo>
                    <a:pt x="489" y="425"/>
                  </a:lnTo>
                  <a:lnTo>
                    <a:pt x="489" y="428"/>
                  </a:lnTo>
                  <a:lnTo>
                    <a:pt x="488" y="430"/>
                  </a:lnTo>
                  <a:lnTo>
                    <a:pt x="486" y="432"/>
                  </a:lnTo>
                  <a:lnTo>
                    <a:pt x="484" y="432"/>
                  </a:lnTo>
                  <a:lnTo>
                    <a:pt x="483" y="430"/>
                  </a:lnTo>
                  <a:lnTo>
                    <a:pt x="481" y="426"/>
                  </a:lnTo>
                  <a:lnTo>
                    <a:pt x="480" y="425"/>
                  </a:lnTo>
                  <a:lnTo>
                    <a:pt x="481" y="424"/>
                  </a:lnTo>
                  <a:lnTo>
                    <a:pt x="484" y="423"/>
                  </a:lnTo>
                  <a:lnTo>
                    <a:pt x="486" y="421"/>
                  </a:lnTo>
                  <a:close/>
                  <a:moveTo>
                    <a:pt x="507" y="416"/>
                  </a:moveTo>
                  <a:lnTo>
                    <a:pt x="510" y="417"/>
                  </a:lnTo>
                  <a:lnTo>
                    <a:pt x="510" y="419"/>
                  </a:lnTo>
                  <a:lnTo>
                    <a:pt x="510" y="420"/>
                  </a:lnTo>
                  <a:lnTo>
                    <a:pt x="510" y="423"/>
                  </a:lnTo>
                  <a:lnTo>
                    <a:pt x="507" y="425"/>
                  </a:lnTo>
                  <a:lnTo>
                    <a:pt x="506" y="426"/>
                  </a:lnTo>
                  <a:lnTo>
                    <a:pt x="505" y="425"/>
                  </a:lnTo>
                  <a:lnTo>
                    <a:pt x="504" y="425"/>
                  </a:lnTo>
                  <a:lnTo>
                    <a:pt x="501" y="421"/>
                  </a:lnTo>
                  <a:lnTo>
                    <a:pt x="501" y="420"/>
                  </a:lnTo>
                  <a:lnTo>
                    <a:pt x="502" y="419"/>
                  </a:lnTo>
                  <a:lnTo>
                    <a:pt x="505" y="417"/>
                  </a:lnTo>
                  <a:lnTo>
                    <a:pt x="506" y="416"/>
                  </a:lnTo>
                  <a:lnTo>
                    <a:pt x="507" y="416"/>
                  </a:lnTo>
                  <a:close/>
                  <a:moveTo>
                    <a:pt x="179" y="328"/>
                  </a:moveTo>
                  <a:lnTo>
                    <a:pt x="181" y="330"/>
                  </a:lnTo>
                  <a:lnTo>
                    <a:pt x="184" y="331"/>
                  </a:lnTo>
                  <a:lnTo>
                    <a:pt x="184" y="333"/>
                  </a:lnTo>
                  <a:lnTo>
                    <a:pt x="185" y="335"/>
                  </a:lnTo>
                  <a:lnTo>
                    <a:pt x="184" y="337"/>
                  </a:lnTo>
                  <a:lnTo>
                    <a:pt x="183" y="339"/>
                  </a:lnTo>
                  <a:lnTo>
                    <a:pt x="180" y="340"/>
                  </a:lnTo>
                  <a:lnTo>
                    <a:pt x="179" y="340"/>
                  </a:lnTo>
                  <a:lnTo>
                    <a:pt x="178" y="339"/>
                  </a:lnTo>
                  <a:lnTo>
                    <a:pt x="175" y="337"/>
                  </a:lnTo>
                  <a:lnTo>
                    <a:pt x="174" y="335"/>
                  </a:lnTo>
                  <a:lnTo>
                    <a:pt x="174" y="333"/>
                  </a:lnTo>
                  <a:lnTo>
                    <a:pt x="174" y="332"/>
                  </a:lnTo>
                  <a:lnTo>
                    <a:pt x="175" y="330"/>
                  </a:lnTo>
                  <a:lnTo>
                    <a:pt x="178" y="330"/>
                  </a:lnTo>
                  <a:lnTo>
                    <a:pt x="179" y="328"/>
                  </a:lnTo>
                  <a:close/>
                  <a:moveTo>
                    <a:pt x="193" y="320"/>
                  </a:moveTo>
                  <a:lnTo>
                    <a:pt x="197" y="320"/>
                  </a:lnTo>
                  <a:lnTo>
                    <a:pt x="198" y="322"/>
                  </a:lnTo>
                  <a:lnTo>
                    <a:pt x="201" y="324"/>
                  </a:lnTo>
                  <a:lnTo>
                    <a:pt x="201" y="327"/>
                  </a:lnTo>
                  <a:lnTo>
                    <a:pt x="201" y="330"/>
                  </a:lnTo>
                  <a:lnTo>
                    <a:pt x="200" y="332"/>
                  </a:lnTo>
                  <a:lnTo>
                    <a:pt x="198" y="333"/>
                  </a:lnTo>
                  <a:lnTo>
                    <a:pt x="196" y="335"/>
                  </a:lnTo>
                  <a:lnTo>
                    <a:pt x="193" y="333"/>
                  </a:lnTo>
                  <a:lnTo>
                    <a:pt x="191" y="333"/>
                  </a:lnTo>
                  <a:lnTo>
                    <a:pt x="189" y="331"/>
                  </a:lnTo>
                  <a:lnTo>
                    <a:pt x="187" y="330"/>
                  </a:lnTo>
                  <a:lnTo>
                    <a:pt x="187" y="327"/>
                  </a:lnTo>
                  <a:lnTo>
                    <a:pt x="187" y="324"/>
                  </a:lnTo>
                  <a:lnTo>
                    <a:pt x="187" y="323"/>
                  </a:lnTo>
                  <a:lnTo>
                    <a:pt x="188" y="322"/>
                  </a:lnTo>
                  <a:lnTo>
                    <a:pt x="192" y="320"/>
                  </a:lnTo>
                  <a:lnTo>
                    <a:pt x="193" y="320"/>
                  </a:lnTo>
                  <a:close/>
                  <a:moveTo>
                    <a:pt x="230" y="275"/>
                  </a:moveTo>
                  <a:lnTo>
                    <a:pt x="231" y="275"/>
                  </a:lnTo>
                  <a:lnTo>
                    <a:pt x="234" y="275"/>
                  </a:lnTo>
                  <a:lnTo>
                    <a:pt x="243" y="276"/>
                  </a:lnTo>
                  <a:lnTo>
                    <a:pt x="248" y="280"/>
                  </a:lnTo>
                  <a:lnTo>
                    <a:pt x="253" y="285"/>
                  </a:lnTo>
                  <a:lnTo>
                    <a:pt x="256" y="292"/>
                  </a:lnTo>
                  <a:lnTo>
                    <a:pt x="259" y="298"/>
                  </a:lnTo>
                  <a:lnTo>
                    <a:pt x="260" y="301"/>
                  </a:lnTo>
                  <a:lnTo>
                    <a:pt x="261" y="305"/>
                  </a:lnTo>
                  <a:lnTo>
                    <a:pt x="261" y="307"/>
                  </a:lnTo>
                  <a:lnTo>
                    <a:pt x="260" y="310"/>
                  </a:lnTo>
                  <a:lnTo>
                    <a:pt x="259" y="313"/>
                  </a:lnTo>
                  <a:lnTo>
                    <a:pt x="256" y="314"/>
                  </a:lnTo>
                  <a:lnTo>
                    <a:pt x="253" y="314"/>
                  </a:lnTo>
                  <a:lnTo>
                    <a:pt x="250" y="314"/>
                  </a:lnTo>
                  <a:lnTo>
                    <a:pt x="244" y="311"/>
                  </a:lnTo>
                  <a:lnTo>
                    <a:pt x="238" y="309"/>
                  </a:lnTo>
                  <a:lnTo>
                    <a:pt x="231" y="307"/>
                  </a:lnTo>
                  <a:lnTo>
                    <a:pt x="229" y="305"/>
                  </a:lnTo>
                  <a:lnTo>
                    <a:pt x="226" y="303"/>
                  </a:lnTo>
                  <a:lnTo>
                    <a:pt x="223" y="302"/>
                  </a:lnTo>
                  <a:lnTo>
                    <a:pt x="223" y="299"/>
                  </a:lnTo>
                  <a:lnTo>
                    <a:pt x="222" y="297"/>
                  </a:lnTo>
                  <a:lnTo>
                    <a:pt x="223" y="293"/>
                  </a:lnTo>
                  <a:lnTo>
                    <a:pt x="225" y="289"/>
                  </a:lnTo>
                  <a:lnTo>
                    <a:pt x="226" y="284"/>
                  </a:lnTo>
                  <a:lnTo>
                    <a:pt x="227" y="280"/>
                  </a:lnTo>
                  <a:lnTo>
                    <a:pt x="227" y="277"/>
                  </a:lnTo>
                  <a:lnTo>
                    <a:pt x="227" y="276"/>
                  </a:lnTo>
                  <a:lnTo>
                    <a:pt x="227" y="275"/>
                  </a:lnTo>
                  <a:lnTo>
                    <a:pt x="229" y="275"/>
                  </a:lnTo>
                  <a:lnTo>
                    <a:pt x="230" y="275"/>
                  </a:lnTo>
                  <a:close/>
                  <a:moveTo>
                    <a:pt x="627" y="254"/>
                  </a:moveTo>
                  <a:lnTo>
                    <a:pt x="628" y="254"/>
                  </a:lnTo>
                  <a:lnTo>
                    <a:pt x="629" y="256"/>
                  </a:lnTo>
                  <a:lnTo>
                    <a:pt x="629" y="258"/>
                  </a:lnTo>
                  <a:lnTo>
                    <a:pt x="628" y="260"/>
                  </a:lnTo>
                  <a:lnTo>
                    <a:pt x="627" y="263"/>
                  </a:lnTo>
                  <a:lnTo>
                    <a:pt x="625" y="264"/>
                  </a:lnTo>
                  <a:lnTo>
                    <a:pt x="624" y="263"/>
                  </a:lnTo>
                  <a:lnTo>
                    <a:pt x="623" y="261"/>
                  </a:lnTo>
                  <a:lnTo>
                    <a:pt x="620" y="259"/>
                  </a:lnTo>
                  <a:lnTo>
                    <a:pt x="620" y="258"/>
                  </a:lnTo>
                  <a:lnTo>
                    <a:pt x="621" y="255"/>
                  </a:lnTo>
                  <a:lnTo>
                    <a:pt x="624" y="255"/>
                  </a:lnTo>
                  <a:lnTo>
                    <a:pt x="625" y="254"/>
                  </a:lnTo>
                  <a:lnTo>
                    <a:pt x="627" y="254"/>
                  </a:lnTo>
                  <a:close/>
                  <a:moveTo>
                    <a:pt x="558" y="231"/>
                  </a:moveTo>
                  <a:lnTo>
                    <a:pt x="560" y="231"/>
                  </a:lnTo>
                  <a:lnTo>
                    <a:pt x="565" y="233"/>
                  </a:lnTo>
                  <a:lnTo>
                    <a:pt x="568" y="238"/>
                  </a:lnTo>
                  <a:lnTo>
                    <a:pt x="569" y="246"/>
                  </a:lnTo>
                  <a:lnTo>
                    <a:pt x="568" y="255"/>
                  </a:lnTo>
                  <a:lnTo>
                    <a:pt x="565" y="263"/>
                  </a:lnTo>
                  <a:lnTo>
                    <a:pt x="564" y="267"/>
                  </a:lnTo>
                  <a:lnTo>
                    <a:pt x="561" y="268"/>
                  </a:lnTo>
                  <a:lnTo>
                    <a:pt x="558" y="269"/>
                  </a:lnTo>
                  <a:lnTo>
                    <a:pt x="556" y="271"/>
                  </a:lnTo>
                  <a:lnTo>
                    <a:pt x="553" y="269"/>
                  </a:lnTo>
                  <a:lnTo>
                    <a:pt x="551" y="268"/>
                  </a:lnTo>
                  <a:lnTo>
                    <a:pt x="549" y="265"/>
                  </a:lnTo>
                  <a:lnTo>
                    <a:pt x="548" y="263"/>
                  </a:lnTo>
                  <a:lnTo>
                    <a:pt x="548" y="259"/>
                  </a:lnTo>
                  <a:lnTo>
                    <a:pt x="549" y="252"/>
                  </a:lnTo>
                  <a:lnTo>
                    <a:pt x="548" y="246"/>
                  </a:lnTo>
                  <a:lnTo>
                    <a:pt x="548" y="241"/>
                  </a:lnTo>
                  <a:lnTo>
                    <a:pt x="549" y="235"/>
                  </a:lnTo>
                  <a:lnTo>
                    <a:pt x="552" y="231"/>
                  </a:lnTo>
                  <a:lnTo>
                    <a:pt x="558" y="231"/>
                  </a:lnTo>
                  <a:close/>
                  <a:moveTo>
                    <a:pt x="619" y="214"/>
                  </a:moveTo>
                  <a:lnTo>
                    <a:pt x="621" y="216"/>
                  </a:lnTo>
                  <a:lnTo>
                    <a:pt x="621" y="217"/>
                  </a:lnTo>
                  <a:lnTo>
                    <a:pt x="621" y="218"/>
                  </a:lnTo>
                  <a:lnTo>
                    <a:pt x="621" y="221"/>
                  </a:lnTo>
                  <a:lnTo>
                    <a:pt x="619" y="224"/>
                  </a:lnTo>
                  <a:lnTo>
                    <a:pt x="617" y="225"/>
                  </a:lnTo>
                  <a:lnTo>
                    <a:pt x="616" y="224"/>
                  </a:lnTo>
                  <a:lnTo>
                    <a:pt x="615" y="224"/>
                  </a:lnTo>
                  <a:lnTo>
                    <a:pt x="612" y="220"/>
                  </a:lnTo>
                  <a:lnTo>
                    <a:pt x="612" y="218"/>
                  </a:lnTo>
                  <a:lnTo>
                    <a:pt x="613" y="217"/>
                  </a:lnTo>
                  <a:lnTo>
                    <a:pt x="616" y="216"/>
                  </a:lnTo>
                  <a:lnTo>
                    <a:pt x="617" y="214"/>
                  </a:lnTo>
                  <a:lnTo>
                    <a:pt x="619" y="214"/>
                  </a:lnTo>
                  <a:close/>
                  <a:moveTo>
                    <a:pt x="590" y="204"/>
                  </a:moveTo>
                  <a:lnTo>
                    <a:pt x="598" y="205"/>
                  </a:lnTo>
                  <a:lnTo>
                    <a:pt x="603" y="212"/>
                  </a:lnTo>
                  <a:lnTo>
                    <a:pt x="606" y="220"/>
                  </a:lnTo>
                  <a:lnTo>
                    <a:pt x="606" y="227"/>
                  </a:lnTo>
                  <a:lnTo>
                    <a:pt x="606" y="234"/>
                  </a:lnTo>
                  <a:lnTo>
                    <a:pt x="606" y="239"/>
                  </a:lnTo>
                  <a:lnTo>
                    <a:pt x="607" y="246"/>
                  </a:lnTo>
                  <a:lnTo>
                    <a:pt x="610" y="252"/>
                  </a:lnTo>
                  <a:lnTo>
                    <a:pt x="611" y="260"/>
                  </a:lnTo>
                  <a:lnTo>
                    <a:pt x="611" y="267"/>
                  </a:lnTo>
                  <a:lnTo>
                    <a:pt x="610" y="271"/>
                  </a:lnTo>
                  <a:lnTo>
                    <a:pt x="604" y="272"/>
                  </a:lnTo>
                  <a:lnTo>
                    <a:pt x="599" y="273"/>
                  </a:lnTo>
                  <a:lnTo>
                    <a:pt x="595" y="273"/>
                  </a:lnTo>
                  <a:lnTo>
                    <a:pt x="590" y="276"/>
                  </a:lnTo>
                  <a:lnTo>
                    <a:pt x="586" y="277"/>
                  </a:lnTo>
                  <a:lnTo>
                    <a:pt x="583" y="279"/>
                  </a:lnTo>
                  <a:lnTo>
                    <a:pt x="581" y="280"/>
                  </a:lnTo>
                  <a:lnTo>
                    <a:pt x="577" y="281"/>
                  </a:lnTo>
                  <a:lnTo>
                    <a:pt x="576" y="281"/>
                  </a:lnTo>
                  <a:lnTo>
                    <a:pt x="573" y="280"/>
                  </a:lnTo>
                  <a:lnTo>
                    <a:pt x="572" y="277"/>
                  </a:lnTo>
                  <a:lnTo>
                    <a:pt x="570" y="273"/>
                  </a:lnTo>
                  <a:lnTo>
                    <a:pt x="569" y="264"/>
                  </a:lnTo>
                  <a:lnTo>
                    <a:pt x="570" y="259"/>
                  </a:lnTo>
                  <a:lnTo>
                    <a:pt x="574" y="255"/>
                  </a:lnTo>
                  <a:lnTo>
                    <a:pt x="583" y="251"/>
                  </a:lnTo>
                  <a:lnTo>
                    <a:pt x="587" y="246"/>
                  </a:lnTo>
                  <a:lnTo>
                    <a:pt x="589" y="238"/>
                  </a:lnTo>
                  <a:lnTo>
                    <a:pt x="587" y="229"/>
                  </a:lnTo>
                  <a:lnTo>
                    <a:pt x="586" y="220"/>
                  </a:lnTo>
                  <a:lnTo>
                    <a:pt x="585" y="212"/>
                  </a:lnTo>
                  <a:lnTo>
                    <a:pt x="585" y="205"/>
                  </a:lnTo>
                  <a:lnTo>
                    <a:pt x="589" y="204"/>
                  </a:lnTo>
                  <a:lnTo>
                    <a:pt x="590" y="204"/>
                  </a:lnTo>
                  <a:close/>
                  <a:moveTo>
                    <a:pt x="111" y="159"/>
                  </a:moveTo>
                  <a:lnTo>
                    <a:pt x="125" y="163"/>
                  </a:lnTo>
                  <a:lnTo>
                    <a:pt x="140" y="171"/>
                  </a:lnTo>
                  <a:lnTo>
                    <a:pt x="145" y="175"/>
                  </a:lnTo>
                  <a:lnTo>
                    <a:pt x="147" y="178"/>
                  </a:lnTo>
                  <a:lnTo>
                    <a:pt x="150" y="182"/>
                  </a:lnTo>
                  <a:lnTo>
                    <a:pt x="153" y="184"/>
                  </a:lnTo>
                  <a:lnTo>
                    <a:pt x="153" y="187"/>
                  </a:lnTo>
                  <a:lnTo>
                    <a:pt x="154" y="192"/>
                  </a:lnTo>
                  <a:lnTo>
                    <a:pt x="155" y="196"/>
                  </a:lnTo>
                  <a:lnTo>
                    <a:pt x="158" y="199"/>
                  </a:lnTo>
                  <a:lnTo>
                    <a:pt x="161" y="200"/>
                  </a:lnTo>
                  <a:lnTo>
                    <a:pt x="164" y="200"/>
                  </a:lnTo>
                  <a:lnTo>
                    <a:pt x="170" y="199"/>
                  </a:lnTo>
                  <a:lnTo>
                    <a:pt x="172" y="197"/>
                  </a:lnTo>
                  <a:lnTo>
                    <a:pt x="175" y="196"/>
                  </a:lnTo>
                  <a:lnTo>
                    <a:pt x="175" y="193"/>
                  </a:lnTo>
                  <a:lnTo>
                    <a:pt x="176" y="192"/>
                  </a:lnTo>
                  <a:lnTo>
                    <a:pt x="176" y="189"/>
                  </a:lnTo>
                  <a:lnTo>
                    <a:pt x="178" y="188"/>
                  </a:lnTo>
                  <a:lnTo>
                    <a:pt x="179" y="187"/>
                  </a:lnTo>
                  <a:lnTo>
                    <a:pt x="181" y="186"/>
                  </a:lnTo>
                  <a:lnTo>
                    <a:pt x="185" y="186"/>
                  </a:lnTo>
                  <a:lnTo>
                    <a:pt x="188" y="187"/>
                  </a:lnTo>
                  <a:lnTo>
                    <a:pt x="192" y="189"/>
                  </a:lnTo>
                  <a:lnTo>
                    <a:pt x="193" y="192"/>
                  </a:lnTo>
                  <a:lnTo>
                    <a:pt x="198" y="203"/>
                  </a:lnTo>
                  <a:lnTo>
                    <a:pt x="201" y="213"/>
                  </a:lnTo>
                  <a:lnTo>
                    <a:pt x="206" y="222"/>
                  </a:lnTo>
                  <a:lnTo>
                    <a:pt x="214" y="229"/>
                  </a:lnTo>
                  <a:lnTo>
                    <a:pt x="222" y="233"/>
                  </a:lnTo>
                  <a:lnTo>
                    <a:pt x="227" y="238"/>
                  </a:lnTo>
                  <a:lnTo>
                    <a:pt x="229" y="243"/>
                  </a:lnTo>
                  <a:lnTo>
                    <a:pt x="229" y="246"/>
                  </a:lnTo>
                  <a:lnTo>
                    <a:pt x="230" y="248"/>
                  </a:lnTo>
                  <a:lnTo>
                    <a:pt x="231" y="251"/>
                  </a:lnTo>
                  <a:lnTo>
                    <a:pt x="234" y="255"/>
                  </a:lnTo>
                  <a:lnTo>
                    <a:pt x="235" y="258"/>
                  </a:lnTo>
                  <a:lnTo>
                    <a:pt x="238" y="260"/>
                  </a:lnTo>
                  <a:lnTo>
                    <a:pt x="239" y="263"/>
                  </a:lnTo>
                  <a:lnTo>
                    <a:pt x="240" y="264"/>
                  </a:lnTo>
                  <a:lnTo>
                    <a:pt x="240" y="267"/>
                  </a:lnTo>
                  <a:lnTo>
                    <a:pt x="239" y="268"/>
                  </a:lnTo>
                  <a:lnTo>
                    <a:pt x="238" y="269"/>
                  </a:lnTo>
                  <a:lnTo>
                    <a:pt x="234" y="269"/>
                  </a:lnTo>
                  <a:lnTo>
                    <a:pt x="231" y="269"/>
                  </a:lnTo>
                  <a:lnTo>
                    <a:pt x="217" y="271"/>
                  </a:lnTo>
                  <a:lnTo>
                    <a:pt x="208" y="276"/>
                  </a:lnTo>
                  <a:lnTo>
                    <a:pt x="201" y="282"/>
                  </a:lnTo>
                  <a:lnTo>
                    <a:pt x="200" y="285"/>
                  </a:lnTo>
                  <a:lnTo>
                    <a:pt x="198" y="286"/>
                  </a:lnTo>
                  <a:lnTo>
                    <a:pt x="197" y="286"/>
                  </a:lnTo>
                  <a:lnTo>
                    <a:pt x="196" y="285"/>
                  </a:lnTo>
                  <a:lnTo>
                    <a:pt x="193" y="284"/>
                  </a:lnTo>
                  <a:lnTo>
                    <a:pt x="191" y="281"/>
                  </a:lnTo>
                  <a:lnTo>
                    <a:pt x="187" y="279"/>
                  </a:lnTo>
                  <a:lnTo>
                    <a:pt x="185" y="277"/>
                  </a:lnTo>
                  <a:lnTo>
                    <a:pt x="183" y="277"/>
                  </a:lnTo>
                  <a:lnTo>
                    <a:pt x="179" y="277"/>
                  </a:lnTo>
                  <a:lnTo>
                    <a:pt x="175" y="277"/>
                  </a:lnTo>
                  <a:lnTo>
                    <a:pt x="171" y="279"/>
                  </a:lnTo>
                  <a:lnTo>
                    <a:pt x="167" y="280"/>
                  </a:lnTo>
                  <a:lnTo>
                    <a:pt x="164" y="281"/>
                  </a:lnTo>
                  <a:lnTo>
                    <a:pt x="161" y="284"/>
                  </a:lnTo>
                  <a:lnTo>
                    <a:pt x="159" y="285"/>
                  </a:lnTo>
                  <a:lnTo>
                    <a:pt x="158" y="286"/>
                  </a:lnTo>
                  <a:lnTo>
                    <a:pt x="159" y="286"/>
                  </a:lnTo>
                  <a:lnTo>
                    <a:pt x="161" y="286"/>
                  </a:lnTo>
                  <a:lnTo>
                    <a:pt x="166" y="288"/>
                  </a:lnTo>
                  <a:lnTo>
                    <a:pt x="170" y="290"/>
                  </a:lnTo>
                  <a:lnTo>
                    <a:pt x="175" y="293"/>
                  </a:lnTo>
                  <a:lnTo>
                    <a:pt x="179" y="297"/>
                  </a:lnTo>
                  <a:lnTo>
                    <a:pt x="183" y="303"/>
                  </a:lnTo>
                  <a:lnTo>
                    <a:pt x="184" y="311"/>
                  </a:lnTo>
                  <a:lnTo>
                    <a:pt x="180" y="319"/>
                  </a:lnTo>
                  <a:lnTo>
                    <a:pt x="179" y="320"/>
                  </a:lnTo>
                  <a:lnTo>
                    <a:pt x="168" y="331"/>
                  </a:lnTo>
                  <a:lnTo>
                    <a:pt x="158" y="336"/>
                  </a:lnTo>
                  <a:lnTo>
                    <a:pt x="154" y="337"/>
                  </a:lnTo>
                  <a:lnTo>
                    <a:pt x="150" y="340"/>
                  </a:lnTo>
                  <a:lnTo>
                    <a:pt x="147" y="343"/>
                  </a:lnTo>
                  <a:lnTo>
                    <a:pt x="145" y="345"/>
                  </a:lnTo>
                  <a:lnTo>
                    <a:pt x="142" y="349"/>
                  </a:lnTo>
                  <a:lnTo>
                    <a:pt x="140" y="353"/>
                  </a:lnTo>
                  <a:lnTo>
                    <a:pt x="138" y="356"/>
                  </a:lnTo>
                  <a:lnTo>
                    <a:pt x="136" y="360"/>
                  </a:lnTo>
                  <a:lnTo>
                    <a:pt x="133" y="361"/>
                  </a:lnTo>
                  <a:lnTo>
                    <a:pt x="130" y="364"/>
                  </a:lnTo>
                  <a:lnTo>
                    <a:pt x="126" y="364"/>
                  </a:lnTo>
                  <a:lnTo>
                    <a:pt x="120" y="366"/>
                  </a:lnTo>
                  <a:lnTo>
                    <a:pt x="115" y="374"/>
                  </a:lnTo>
                  <a:lnTo>
                    <a:pt x="111" y="383"/>
                  </a:lnTo>
                  <a:lnTo>
                    <a:pt x="108" y="394"/>
                  </a:lnTo>
                  <a:lnTo>
                    <a:pt x="107" y="402"/>
                  </a:lnTo>
                  <a:lnTo>
                    <a:pt x="107" y="404"/>
                  </a:lnTo>
                  <a:lnTo>
                    <a:pt x="106" y="407"/>
                  </a:lnTo>
                  <a:lnTo>
                    <a:pt x="103" y="409"/>
                  </a:lnTo>
                  <a:lnTo>
                    <a:pt x="95" y="416"/>
                  </a:lnTo>
                  <a:lnTo>
                    <a:pt x="86" y="421"/>
                  </a:lnTo>
                  <a:lnTo>
                    <a:pt x="81" y="426"/>
                  </a:lnTo>
                  <a:lnTo>
                    <a:pt x="78" y="436"/>
                  </a:lnTo>
                  <a:lnTo>
                    <a:pt x="78" y="446"/>
                  </a:lnTo>
                  <a:lnTo>
                    <a:pt x="79" y="460"/>
                  </a:lnTo>
                  <a:lnTo>
                    <a:pt x="79" y="464"/>
                  </a:lnTo>
                  <a:lnTo>
                    <a:pt x="79" y="468"/>
                  </a:lnTo>
                  <a:lnTo>
                    <a:pt x="78" y="470"/>
                  </a:lnTo>
                  <a:lnTo>
                    <a:pt x="77" y="471"/>
                  </a:lnTo>
                  <a:lnTo>
                    <a:pt x="74" y="470"/>
                  </a:lnTo>
                  <a:lnTo>
                    <a:pt x="72" y="468"/>
                  </a:lnTo>
                  <a:lnTo>
                    <a:pt x="69" y="466"/>
                  </a:lnTo>
                  <a:lnTo>
                    <a:pt x="65" y="460"/>
                  </a:lnTo>
                  <a:lnTo>
                    <a:pt x="61" y="455"/>
                  </a:lnTo>
                  <a:lnTo>
                    <a:pt x="52" y="447"/>
                  </a:lnTo>
                  <a:lnTo>
                    <a:pt x="43" y="443"/>
                  </a:lnTo>
                  <a:lnTo>
                    <a:pt x="32" y="443"/>
                  </a:lnTo>
                  <a:lnTo>
                    <a:pt x="23" y="445"/>
                  </a:lnTo>
                  <a:lnTo>
                    <a:pt x="15" y="447"/>
                  </a:lnTo>
                  <a:lnTo>
                    <a:pt x="10" y="449"/>
                  </a:lnTo>
                  <a:lnTo>
                    <a:pt x="5" y="449"/>
                  </a:lnTo>
                  <a:lnTo>
                    <a:pt x="0" y="449"/>
                  </a:lnTo>
                  <a:lnTo>
                    <a:pt x="2" y="411"/>
                  </a:lnTo>
                  <a:lnTo>
                    <a:pt x="5" y="388"/>
                  </a:lnTo>
                  <a:lnTo>
                    <a:pt x="9" y="366"/>
                  </a:lnTo>
                  <a:lnTo>
                    <a:pt x="14" y="344"/>
                  </a:lnTo>
                  <a:lnTo>
                    <a:pt x="27" y="301"/>
                  </a:lnTo>
                  <a:lnTo>
                    <a:pt x="31" y="290"/>
                  </a:lnTo>
                  <a:lnTo>
                    <a:pt x="45" y="259"/>
                  </a:lnTo>
                  <a:lnTo>
                    <a:pt x="49" y="250"/>
                  </a:lnTo>
                  <a:lnTo>
                    <a:pt x="58" y="234"/>
                  </a:lnTo>
                  <a:lnTo>
                    <a:pt x="62" y="237"/>
                  </a:lnTo>
                  <a:lnTo>
                    <a:pt x="65" y="239"/>
                  </a:lnTo>
                  <a:lnTo>
                    <a:pt x="66" y="242"/>
                  </a:lnTo>
                  <a:lnTo>
                    <a:pt x="68" y="244"/>
                  </a:lnTo>
                  <a:lnTo>
                    <a:pt x="68" y="248"/>
                  </a:lnTo>
                  <a:lnTo>
                    <a:pt x="69" y="252"/>
                  </a:lnTo>
                  <a:lnTo>
                    <a:pt x="70" y="256"/>
                  </a:lnTo>
                  <a:lnTo>
                    <a:pt x="72" y="260"/>
                  </a:lnTo>
                  <a:lnTo>
                    <a:pt x="74" y="264"/>
                  </a:lnTo>
                  <a:lnTo>
                    <a:pt x="75" y="267"/>
                  </a:lnTo>
                  <a:lnTo>
                    <a:pt x="78" y="268"/>
                  </a:lnTo>
                  <a:lnTo>
                    <a:pt x="79" y="268"/>
                  </a:lnTo>
                  <a:lnTo>
                    <a:pt x="81" y="267"/>
                  </a:lnTo>
                  <a:lnTo>
                    <a:pt x="81" y="264"/>
                  </a:lnTo>
                  <a:lnTo>
                    <a:pt x="82" y="260"/>
                  </a:lnTo>
                  <a:lnTo>
                    <a:pt x="82" y="246"/>
                  </a:lnTo>
                  <a:lnTo>
                    <a:pt x="83" y="235"/>
                  </a:lnTo>
                  <a:lnTo>
                    <a:pt x="87" y="229"/>
                  </a:lnTo>
                  <a:lnTo>
                    <a:pt x="92" y="226"/>
                  </a:lnTo>
                  <a:lnTo>
                    <a:pt x="95" y="224"/>
                  </a:lnTo>
                  <a:lnTo>
                    <a:pt x="95" y="218"/>
                  </a:lnTo>
                  <a:lnTo>
                    <a:pt x="92" y="210"/>
                  </a:lnTo>
                  <a:lnTo>
                    <a:pt x="90" y="199"/>
                  </a:lnTo>
                  <a:lnTo>
                    <a:pt x="87" y="188"/>
                  </a:lnTo>
                  <a:lnTo>
                    <a:pt x="98" y="175"/>
                  </a:lnTo>
                  <a:lnTo>
                    <a:pt x="103" y="169"/>
                  </a:lnTo>
                  <a:lnTo>
                    <a:pt x="111" y="159"/>
                  </a:lnTo>
                  <a:close/>
                  <a:moveTo>
                    <a:pt x="778" y="128"/>
                  </a:moveTo>
                  <a:lnTo>
                    <a:pt x="784" y="133"/>
                  </a:lnTo>
                  <a:lnTo>
                    <a:pt x="798" y="149"/>
                  </a:lnTo>
                  <a:lnTo>
                    <a:pt x="820" y="175"/>
                  </a:lnTo>
                  <a:lnTo>
                    <a:pt x="840" y="201"/>
                  </a:lnTo>
                  <a:lnTo>
                    <a:pt x="857" y="230"/>
                  </a:lnTo>
                  <a:lnTo>
                    <a:pt x="867" y="250"/>
                  </a:lnTo>
                  <a:lnTo>
                    <a:pt x="873" y="259"/>
                  </a:lnTo>
                  <a:lnTo>
                    <a:pt x="886" y="290"/>
                  </a:lnTo>
                  <a:lnTo>
                    <a:pt x="890" y="301"/>
                  </a:lnTo>
                  <a:lnTo>
                    <a:pt x="903" y="344"/>
                  </a:lnTo>
                  <a:lnTo>
                    <a:pt x="908" y="366"/>
                  </a:lnTo>
                  <a:lnTo>
                    <a:pt x="912" y="388"/>
                  </a:lnTo>
                  <a:lnTo>
                    <a:pt x="916" y="411"/>
                  </a:lnTo>
                  <a:lnTo>
                    <a:pt x="918" y="458"/>
                  </a:lnTo>
                  <a:lnTo>
                    <a:pt x="916" y="505"/>
                  </a:lnTo>
                  <a:lnTo>
                    <a:pt x="912" y="529"/>
                  </a:lnTo>
                  <a:lnTo>
                    <a:pt x="908" y="551"/>
                  </a:lnTo>
                  <a:lnTo>
                    <a:pt x="907" y="560"/>
                  </a:lnTo>
                  <a:lnTo>
                    <a:pt x="907" y="559"/>
                  </a:lnTo>
                  <a:lnTo>
                    <a:pt x="896" y="540"/>
                  </a:lnTo>
                  <a:lnTo>
                    <a:pt x="884" y="522"/>
                  </a:lnTo>
                  <a:lnTo>
                    <a:pt x="873" y="502"/>
                  </a:lnTo>
                  <a:lnTo>
                    <a:pt x="864" y="485"/>
                  </a:lnTo>
                  <a:lnTo>
                    <a:pt x="856" y="466"/>
                  </a:lnTo>
                  <a:lnTo>
                    <a:pt x="848" y="454"/>
                  </a:lnTo>
                  <a:lnTo>
                    <a:pt x="840" y="450"/>
                  </a:lnTo>
                  <a:lnTo>
                    <a:pt x="837" y="453"/>
                  </a:lnTo>
                  <a:lnTo>
                    <a:pt x="839" y="459"/>
                  </a:lnTo>
                  <a:lnTo>
                    <a:pt x="841" y="470"/>
                  </a:lnTo>
                  <a:lnTo>
                    <a:pt x="845" y="480"/>
                  </a:lnTo>
                  <a:lnTo>
                    <a:pt x="849" y="491"/>
                  </a:lnTo>
                  <a:lnTo>
                    <a:pt x="854" y="501"/>
                  </a:lnTo>
                  <a:lnTo>
                    <a:pt x="858" y="509"/>
                  </a:lnTo>
                  <a:lnTo>
                    <a:pt x="867" y="526"/>
                  </a:lnTo>
                  <a:lnTo>
                    <a:pt x="877" y="546"/>
                  </a:lnTo>
                  <a:lnTo>
                    <a:pt x="890" y="563"/>
                  </a:lnTo>
                  <a:lnTo>
                    <a:pt x="896" y="569"/>
                  </a:lnTo>
                  <a:lnTo>
                    <a:pt x="903" y="573"/>
                  </a:lnTo>
                  <a:lnTo>
                    <a:pt x="890" y="616"/>
                  </a:lnTo>
                  <a:lnTo>
                    <a:pt x="882" y="637"/>
                  </a:lnTo>
                  <a:lnTo>
                    <a:pt x="873" y="657"/>
                  </a:lnTo>
                  <a:lnTo>
                    <a:pt x="867" y="667"/>
                  </a:lnTo>
                  <a:lnTo>
                    <a:pt x="857" y="687"/>
                  </a:lnTo>
                  <a:lnTo>
                    <a:pt x="850" y="699"/>
                  </a:lnTo>
                  <a:lnTo>
                    <a:pt x="820" y="742"/>
                  </a:lnTo>
                  <a:lnTo>
                    <a:pt x="798" y="767"/>
                  </a:lnTo>
                  <a:lnTo>
                    <a:pt x="784" y="783"/>
                  </a:lnTo>
                  <a:lnTo>
                    <a:pt x="768" y="798"/>
                  </a:lnTo>
                  <a:lnTo>
                    <a:pt x="742" y="820"/>
                  </a:lnTo>
                  <a:lnTo>
                    <a:pt x="714" y="840"/>
                  </a:lnTo>
                  <a:lnTo>
                    <a:pt x="713" y="835"/>
                  </a:lnTo>
                  <a:lnTo>
                    <a:pt x="712" y="831"/>
                  </a:lnTo>
                  <a:lnTo>
                    <a:pt x="710" y="818"/>
                  </a:lnTo>
                  <a:lnTo>
                    <a:pt x="705" y="806"/>
                  </a:lnTo>
                  <a:lnTo>
                    <a:pt x="699" y="796"/>
                  </a:lnTo>
                  <a:lnTo>
                    <a:pt x="693" y="784"/>
                  </a:lnTo>
                  <a:lnTo>
                    <a:pt x="691" y="771"/>
                  </a:lnTo>
                  <a:lnTo>
                    <a:pt x="691" y="759"/>
                  </a:lnTo>
                  <a:lnTo>
                    <a:pt x="695" y="750"/>
                  </a:lnTo>
                  <a:lnTo>
                    <a:pt x="701" y="741"/>
                  </a:lnTo>
                  <a:lnTo>
                    <a:pt x="705" y="731"/>
                  </a:lnTo>
                  <a:lnTo>
                    <a:pt x="705" y="726"/>
                  </a:lnTo>
                  <a:lnTo>
                    <a:pt x="700" y="722"/>
                  </a:lnTo>
                  <a:lnTo>
                    <a:pt x="697" y="718"/>
                  </a:lnTo>
                  <a:lnTo>
                    <a:pt x="697" y="713"/>
                  </a:lnTo>
                  <a:lnTo>
                    <a:pt x="697" y="707"/>
                  </a:lnTo>
                  <a:lnTo>
                    <a:pt x="697" y="699"/>
                  </a:lnTo>
                  <a:lnTo>
                    <a:pt x="692" y="693"/>
                  </a:lnTo>
                  <a:lnTo>
                    <a:pt x="683" y="686"/>
                  </a:lnTo>
                  <a:lnTo>
                    <a:pt x="678" y="674"/>
                  </a:lnTo>
                  <a:lnTo>
                    <a:pt x="675" y="662"/>
                  </a:lnTo>
                  <a:lnTo>
                    <a:pt x="675" y="653"/>
                  </a:lnTo>
                  <a:lnTo>
                    <a:pt x="678" y="646"/>
                  </a:lnTo>
                  <a:lnTo>
                    <a:pt x="679" y="639"/>
                  </a:lnTo>
                  <a:lnTo>
                    <a:pt x="678" y="632"/>
                  </a:lnTo>
                  <a:lnTo>
                    <a:pt x="674" y="627"/>
                  </a:lnTo>
                  <a:lnTo>
                    <a:pt x="666" y="624"/>
                  </a:lnTo>
                  <a:lnTo>
                    <a:pt x="654" y="623"/>
                  </a:lnTo>
                  <a:lnTo>
                    <a:pt x="640" y="619"/>
                  </a:lnTo>
                  <a:lnTo>
                    <a:pt x="625" y="616"/>
                  </a:lnTo>
                  <a:lnTo>
                    <a:pt x="617" y="616"/>
                  </a:lnTo>
                  <a:lnTo>
                    <a:pt x="611" y="618"/>
                  </a:lnTo>
                  <a:lnTo>
                    <a:pt x="600" y="621"/>
                  </a:lnTo>
                  <a:lnTo>
                    <a:pt x="590" y="624"/>
                  </a:lnTo>
                  <a:lnTo>
                    <a:pt x="582" y="627"/>
                  </a:lnTo>
                  <a:lnTo>
                    <a:pt x="574" y="629"/>
                  </a:lnTo>
                  <a:lnTo>
                    <a:pt x="570" y="629"/>
                  </a:lnTo>
                  <a:lnTo>
                    <a:pt x="566" y="629"/>
                  </a:lnTo>
                  <a:lnTo>
                    <a:pt x="562" y="627"/>
                  </a:lnTo>
                  <a:lnTo>
                    <a:pt x="558" y="624"/>
                  </a:lnTo>
                  <a:lnTo>
                    <a:pt x="544" y="611"/>
                  </a:lnTo>
                  <a:lnTo>
                    <a:pt x="530" y="597"/>
                  </a:lnTo>
                  <a:lnTo>
                    <a:pt x="518" y="585"/>
                  </a:lnTo>
                  <a:lnTo>
                    <a:pt x="506" y="573"/>
                  </a:lnTo>
                  <a:lnTo>
                    <a:pt x="502" y="568"/>
                  </a:lnTo>
                  <a:lnTo>
                    <a:pt x="498" y="564"/>
                  </a:lnTo>
                  <a:lnTo>
                    <a:pt x="497" y="560"/>
                  </a:lnTo>
                  <a:lnTo>
                    <a:pt x="496" y="556"/>
                  </a:lnTo>
                  <a:lnTo>
                    <a:pt x="494" y="553"/>
                  </a:lnTo>
                  <a:lnTo>
                    <a:pt x="496" y="549"/>
                  </a:lnTo>
                  <a:lnTo>
                    <a:pt x="498" y="547"/>
                  </a:lnTo>
                  <a:lnTo>
                    <a:pt x="498" y="547"/>
                  </a:lnTo>
                  <a:lnTo>
                    <a:pt x="502" y="543"/>
                  </a:lnTo>
                  <a:lnTo>
                    <a:pt x="504" y="540"/>
                  </a:lnTo>
                  <a:lnTo>
                    <a:pt x="504" y="538"/>
                  </a:lnTo>
                  <a:lnTo>
                    <a:pt x="504" y="535"/>
                  </a:lnTo>
                  <a:lnTo>
                    <a:pt x="502" y="534"/>
                  </a:lnTo>
                  <a:lnTo>
                    <a:pt x="501" y="531"/>
                  </a:lnTo>
                  <a:lnTo>
                    <a:pt x="498" y="529"/>
                  </a:lnTo>
                  <a:lnTo>
                    <a:pt x="497" y="526"/>
                  </a:lnTo>
                  <a:lnTo>
                    <a:pt x="494" y="519"/>
                  </a:lnTo>
                  <a:lnTo>
                    <a:pt x="496" y="512"/>
                  </a:lnTo>
                  <a:lnTo>
                    <a:pt x="498" y="504"/>
                  </a:lnTo>
                  <a:lnTo>
                    <a:pt x="502" y="498"/>
                  </a:lnTo>
                  <a:lnTo>
                    <a:pt x="505" y="493"/>
                  </a:lnTo>
                  <a:lnTo>
                    <a:pt x="506" y="492"/>
                  </a:lnTo>
                  <a:lnTo>
                    <a:pt x="509" y="484"/>
                  </a:lnTo>
                  <a:lnTo>
                    <a:pt x="511" y="475"/>
                  </a:lnTo>
                  <a:lnTo>
                    <a:pt x="515" y="466"/>
                  </a:lnTo>
                  <a:lnTo>
                    <a:pt x="521" y="459"/>
                  </a:lnTo>
                  <a:lnTo>
                    <a:pt x="526" y="457"/>
                  </a:lnTo>
                  <a:lnTo>
                    <a:pt x="536" y="451"/>
                  </a:lnTo>
                  <a:lnTo>
                    <a:pt x="543" y="442"/>
                  </a:lnTo>
                  <a:lnTo>
                    <a:pt x="545" y="432"/>
                  </a:lnTo>
                  <a:lnTo>
                    <a:pt x="547" y="425"/>
                  </a:lnTo>
                  <a:lnTo>
                    <a:pt x="549" y="420"/>
                  </a:lnTo>
                  <a:lnTo>
                    <a:pt x="553" y="416"/>
                  </a:lnTo>
                  <a:lnTo>
                    <a:pt x="558" y="412"/>
                  </a:lnTo>
                  <a:lnTo>
                    <a:pt x="562" y="411"/>
                  </a:lnTo>
                  <a:lnTo>
                    <a:pt x="565" y="409"/>
                  </a:lnTo>
                  <a:lnTo>
                    <a:pt x="573" y="407"/>
                  </a:lnTo>
                  <a:lnTo>
                    <a:pt x="581" y="403"/>
                  </a:lnTo>
                  <a:lnTo>
                    <a:pt x="590" y="400"/>
                  </a:lnTo>
                  <a:lnTo>
                    <a:pt x="595" y="399"/>
                  </a:lnTo>
                  <a:lnTo>
                    <a:pt x="600" y="399"/>
                  </a:lnTo>
                  <a:lnTo>
                    <a:pt x="607" y="399"/>
                  </a:lnTo>
                  <a:lnTo>
                    <a:pt x="612" y="398"/>
                  </a:lnTo>
                  <a:lnTo>
                    <a:pt x="617" y="396"/>
                  </a:lnTo>
                  <a:lnTo>
                    <a:pt x="625" y="394"/>
                  </a:lnTo>
                  <a:lnTo>
                    <a:pt x="636" y="390"/>
                  </a:lnTo>
                  <a:lnTo>
                    <a:pt x="650" y="388"/>
                  </a:lnTo>
                  <a:lnTo>
                    <a:pt x="661" y="387"/>
                  </a:lnTo>
                  <a:lnTo>
                    <a:pt x="670" y="387"/>
                  </a:lnTo>
                  <a:lnTo>
                    <a:pt x="678" y="386"/>
                  </a:lnTo>
                  <a:lnTo>
                    <a:pt x="683" y="387"/>
                  </a:lnTo>
                  <a:lnTo>
                    <a:pt x="685" y="391"/>
                  </a:lnTo>
                  <a:lnTo>
                    <a:pt x="685" y="398"/>
                  </a:lnTo>
                  <a:lnTo>
                    <a:pt x="687" y="405"/>
                  </a:lnTo>
                  <a:lnTo>
                    <a:pt x="691" y="412"/>
                  </a:lnTo>
                  <a:lnTo>
                    <a:pt x="697" y="416"/>
                  </a:lnTo>
                  <a:lnTo>
                    <a:pt x="705" y="420"/>
                  </a:lnTo>
                  <a:lnTo>
                    <a:pt x="712" y="423"/>
                  </a:lnTo>
                  <a:lnTo>
                    <a:pt x="718" y="425"/>
                  </a:lnTo>
                  <a:lnTo>
                    <a:pt x="725" y="430"/>
                  </a:lnTo>
                  <a:lnTo>
                    <a:pt x="733" y="434"/>
                  </a:lnTo>
                  <a:lnTo>
                    <a:pt x="740" y="436"/>
                  </a:lnTo>
                  <a:lnTo>
                    <a:pt x="747" y="436"/>
                  </a:lnTo>
                  <a:lnTo>
                    <a:pt x="751" y="432"/>
                  </a:lnTo>
                  <a:lnTo>
                    <a:pt x="756" y="426"/>
                  </a:lnTo>
                  <a:lnTo>
                    <a:pt x="764" y="424"/>
                  </a:lnTo>
                  <a:lnTo>
                    <a:pt x="773" y="425"/>
                  </a:lnTo>
                  <a:lnTo>
                    <a:pt x="784" y="426"/>
                  </a:lnTo>
                  <a:lnTo>
                    <a:pt x="794" y="429"/>
                  </a:lnTo>
                  <a:lnTo>
                    <a:pt x="807" y="432"/>
                  </a:lnTo>
                  <a:lnTo>
                    <a:pt x="819" y="433"/>
                  </a:lnTo>
                  <a:lnTo>
                    <a:pt x="829" y="433"/>
                  </a:lnTo>
                  <a:lnTo>
                    <a:pt x="841" y="429"/>
                  </a:lnTo>
                  <a:lnTo>
                    <a:pt x="850" y="421"/>
                  </a:lnTo>
                  <a:lnTo>
                    <a:pt x="854" y="411"/>
                  </a:lnTo>
                  <a:lnTo>
                    <a:pt x="853" y="404"/>
                  </a:lnTo>
                  <a:lnTo>
                    <a:pt x="845" y="400"/>
                  </a:lnTo>
                  <a:lnTo>
                    <a:pt x="833" y="398"/>
                  </a:lnTo>
                  <a:lnTo>
                    <a:pt x="819" y="398"/>
                  </a:lnTo>
                  <a:lnTo>
                    <a:pt x="807" y="396"/>
                  </a:lnTo>
                  <a:lnTo>
                    <a:pt x="798" y="395"/>
                  </a:lnTo>
                  <a:lnTo>
                    <a:pt x="794" y="390"/>
                  </a:lnTo>
                  <a:lnTo>
                    <a:pt x="795" y="382"/>
                  </a:lnTo>
                  <a:lnTo>
                    <a:pt x="799" y="371"/>
                  </a:lnTo>
                  <a:lnTo>
                    <a:pt x="806" y="362"/>
                  </a:lnTo>
                  <a:lnTo>
                    <a:pt x="815" y="356"/>
                  </a:lnTo>
                  <a:lnTo>
                    <a:pt x="829" y="351"/>
                  </a:lnTo>
                  <a:lnTo>
                    <a:pt x="845" y="348"/>
                  </a:lnTo>
                  <a:lnTo>
                    <a:pt x="857" y="351"/>
                  </a:lnTo>
                  <a:lnTo>
                    <a:pt x="870" y="354"/>
                  </a:lnTo>
                  <a:lnTo>
                    <a:pt x="883" y="356"/>
                  </a:lnTo>
                  <a:lnTo>
                    <a:pt x="886" y="354"/>
                  </a:lnTo>
                  <a:lnTo>
                    <a:pt x="888" y="353"/>
                  </a:lnTo>
                  <a:lnTo>
                    <a:pt x="890" y="352"/>
                  </a:lnTo>
                  <a:lnTo>
                    <a:pt x="890" y="349"/>
                  </a:lnTo>
                  <a:lnTo>
                    <a:pt x="890" y="347"/>
                  </a:lnTo>
                  <a:lnTo>
                    <a:pt x="888" y="344"/>
                  </a:lnTo>
                  <a:lnTo>
                    <a:pt x="886" y="341"/>
                  </a:lnTo>
                  <a:lnTo>
                    <a:pt x="882" y="339"/>
                  </a:lnTo>
                  <a:lnTo>
                    <a:pt x="878" y="336"/>
                  </a:lnTo>
                  <a:lnTo>
                    <a:pt x="869" y="328"/>
                  </a:lnTo>
                  <a:lnTo>
                    <a:pt x="866" y="319"/>
                  </a:lnTo>
                  <a:lnTo>
                    <a:pt x="869" y="313"/>
                  </a:lnTo>
                  <a:lnTo>
                    <a:pt x="870" y="310"/>
                  </a:lnTo>
                  <a:lnTo>
                    <a:pt x="871" y="307"/>
                  </a:lnTo>
                  <a:lnTo>
                    <a:pt x="871" y="306"/>
                  </a:lnTo>
                  <a:lnTo>
                    <a:pt x="870" y="305"/>
                  </a:lnTo>
                  <a:lnTo>
                    <a:pt x="867" y="303"/>
                  </a:lnTo>
                  <a:lnTo>
                    <a:pt x="865" y="305"/>
                  </a:lnTo>
                  <a:lnTo>
                    <a:pt x="861" y="306"/>
                  </a:lnTo>
                  <a:lnTo>
                    <a:pt x="854" y="311"/>
                  </a:lnTo>
                  <a:lnTo>
                    <a:pt x="846" y="315"/>
                  </a:lnTo>
                  <a:lnTo>
                    <a:pt x="840" y="319"/>
                  </a:lnTo>
                  <a:lnTo>
                    <a:pt x="835" y="320"/>
                  </a:lnTo>
                  <a:lnTo>
                    <a:pt x="831" y="318"/>
                  </a:lnTo>
                  <a:lnTo>
                    <a:pt x="827" y="314"/>
                  </a:lnTo>
                  <a:lnTo>
                    <a:pt x="819" y="314"/>
                  </a:lnTo>
                  <a:lnTo>
                    <a:pt x="811" y="318"/>
                  </a:lnTo>
                  <a:lnTo>
                    <a:pt x="805" y="323"/>
                  </a:lnTo>
                  <a:lnTo>
                    <a:pt x="802" y="331"/>
                  </a:lnTo>
                  <a:lnTo>
                    <a:pt x="803" y="341"/>
                  </a:lnTo>
                  <a:lnTo>
                    <a:pt x="803" y="349"/>
                  </a:lnTo>
                  <a:lnTo>
                    <a:pt x="801" y="357"/>
                  </a:lnTo>
                  <a:lnTo>
                    <a:pt x="794" y="365"/>
                  </a:lnTo>
                  <a:lnTo>
                    <a:pt x="786" y="370"/>
                  </a:lnTo>
                  <a:lnTo>
                    <a:pt x="776" y="371"/>
                  </a:lnTo>
                  <a:lnTo>
                    <a:pt x="773" y="373"/>
                  </a:lnTo>
                  <a:lnTo>
                    <a:pt x="772" y="378"/>
                  </a:lnTo>
                  <a:lnTo>
                    <a:pt x="772" y="383"/>
                  </a:lnTo>
                  <a:lnTo>
                    <a:pt x="772" y="388"/>
                  </a:lnTo>
                  <a:lnTo>
                    <a:pt x="768" y="392"/>
                  </a:lnTo>
                  <a:lnTo>
                    <a:pt x="764" y="394"/>
                  </a:lnTo>
                  <a:lnTo>
                    <a:pt x="761" y="394"/>
                  </a:lnTo>
                  <a:lnTo>
                    <a:pt x="757" y="391"/>
                  </a:lnTo>
                  <a:lnTo>
                    <a:pt x="755" y="388"/>
                  </a:lnTo>
                  <a:lnTo>
                    <a:pt x="754" y="383"/>
                  </a:lnTo>
                  <a:lnTo>
                    <a:pt x="751" y="379"/>
                  </a:lnTo>
                  <a:lnTo>
                    <a:pt x="748" y="374"/>
                  </a:lnTo>
                  <a:lnTo>
                    <a:pt x="740" y="360"/>
                  </a:lnTo>
                  <a:lnTo>
                    <a:pt x="731" y="348"/>
                  </a:lnTo>
                  <a:lnTo>
                    <a:pt x="729" y="344"/>
                  </a:lnTo>
                  <a:lnTo>
                    <a:pt x="725" y="341"/>
                  </a:lnTo>
                  <a:lnTo>
                    <a:pt x="722" y="339"/>
                  </a:lnTo>
                  <a:lnTo>
                    <a:pt x="718" y="335"/>
                  </a:lnTo>
                  <a:lnTo>
                    <a:pt x="714" y="331"/>
                  </a:lnTo>
                  <a:lnTo>
                    <a:pt x="712" y="330"/>
                  </a:lnTo>
                  <a:lnTo>
                    <a:pt x="709" y="328"/>
                  </a:lnTo>
                  <a:lnTo>
                    <a:pt x="706" y="327"/>
                  </a:lnTo>
                  <a:lnTo>
                    <a:pt x="704" y="328"/>
                  </a:lnTo>
                  <a:lnTo>
                    <a:pt x="704" y="331"/>
                  </a:lnTo>
                  <a:lnTo>
                    <a:pt x="704" y="333"/>
                  </a:lnTo>
                  <a:lnTo>
                    <a:pt x="708" y="336"/>
                  </a:lnTo>
                  <a:lnTo>
                    <a:pt x="710" y="340"/>
                  </a:lnTo>
                  <a:lnTo>
                    <a:pt x="712" y="341"/>
                  </a:lnTo>
                  <a:lnTo>
                    <a:pt x="716" y="345"/>
                  </a:lnTo>
                  <a:lnTo>
                    <a:pt x="718" y="347"/>
                  </a:lnTo>
                  <a:lnTo>
                    <a:pt x="722" y="348"/>
                  </a:lnTo>
                  <a:lnTo>
                    <a:pt x="727" y="348"/>
                  </a:lnTo>
                  <a:lnTo>
                    <a:pt x="731" y="351"/>
                  </a:lnTo>
                  <a:lnTo>
                    <a:pt x="733" y="354"/>
                  </a:lnTo>
                  <a:lnTo>
                    <a:pt x="733" y="361"/>
                  </a:lnTo>
                  <a:lnTo>
                    <a:pt x="731" y="366"/>
                  </a:lnTo>
                  <a:lnTo>
                    <a:pt x="730" y="371"/>
                  </a:lnTo>
                  <a:lnTo>
                    <a:pt x="729" y="374"/>
                  </a:lnTo>
                  <a:lnTo>
                    <a:pt x="727" y="377"/>
                  </a:lnTo>
                  <a:lnTo>
                    <a:pt x="726" y="379"/>
                  </a:lnTo>
                  <a:lnTo>
                    <a:pt x="723" y="383"/>
                  </a:lnTo>
                  <a:lnTo>
                    <a:pt x="722" y="386"/>
                  </a:lnTo>
                  <a:lnTo>
                    <a:pt x="720" y="388"/>
                  </a:lnTo>
                  <a:lnTo>
                    <a:pt x="718" y="390"/>
                  </a:lnTo>
                  <a:lnTo>
                    <a:pt x="717" y="391"/>
                  </a:lnTo>
                  <a:lnTo>
                    <a:pt x="716" y="390"/>
                  </a:lnTo>
                  <a:lnTo>
                    <a:pt x="714" y="388"/>
                  </a:lnTo>
                  <a:lnTo>
                    <a:pt x="714" y="385"/>
                  </a:lnTo>
                  <a:lnTo>
                    <a:pt x="714" y="377"/>
                  </a:lnTo>
                  <a:lnTo>
                    <a:pt x="713" y="370"/>
                  </a:lnTo>
                  <a:lnTo>
                    <a:pt x="712" y="364"/>
                  </a:lnTo>
                  <a:lnTo>
                    <a:pt x="710" y="360"/>
                  </a:lnTo>
                  <a:lnTo>
                    <a:pt x="708" y="357"/>
                  </a:lnTo>
                  <a:lnTo>
                    <a:pt x="705" y="354"/>
                  </a:lnTo>
                  <a:lnTo>
                    <a:pt x="700" y="352"/>
                  </a:lnTo>
                  <a:lnTo>
                    <a:pt x="693" y="348"/>
                  </a:lnTo>
                  <a:lnTo>
                    <a:pt x="688" y="344"/>
                  </a:lnTo>
                  <a:lnTo>
                    <a:pt x="683" y="339"/>
                  </a:lnTo>
                  <a:lnTo>
                    <a:pt x="676" y="336"/>
                  </a:lnTo>
                  <a:lnTo>
                    <a:pt x="666" y="335"/>
                  </a:lnTo>
                  <a:lnTo>
                    <a:pt x="655" y="333"/>
                  </a:lnTo>
                  <a:lnTo>
                    <a:pt x="644" y="333"/>
                  </a:lnTo>
                  <a:lnTo>
                    <a:pt x="634" y="335"/>
                  </a:lnTo>
                  <a:lnTo>
                    <a:pt x="629" y="337"/>
                  </a:lnTo>
                  <a:lnTo>
                    <a:pt x="629" y="343"/>
                  </a:lnTo>
                  <a:lnTo>
                    <a:pt x="630" y="353"/>
                  </a:lnTo>
                  <a:lnTo>
                    <a:pt x="629" y="362"/>
                  </a:lnTo>
                  <a:lnTo>
                    <a:pt x="625" y="368"/>
                  </a:lnTo>
                  <a:lnTo>
                    <a:pt x="623" y="368"/>
                  </a:lnTo>
                  <a:lnTo>
                    <a:pt x="617" y="368"/>
                  </a:lnTo>
                  <a:lnTo>
                    <a:pt x="615" y="369"/>
                  </a:lnTo>
                  <a:lnTo>
                    <a:pt x="612" y="369"/>
                  </a:lnTo>
                  <a:lnTo>
                    <a:pt x="610" y="371"/>
                  </a:lnTo>
                  <a:lnTo>
                    <a:pt x="610" y="373"/>
                  </a:lnTo>
                  <a:lnTo>
                    <a:pt x="608" y="377"/>
                  </a:lnTo>
                  <a:lnTo>
                    <a:pt x="610" y="379"/>
                  </a:lnTo>
                  <a:lnTo>
                    <a:pt x="608" y="382"/>
                  </a:lnTo>
                  <a:lnTo>
                    <a:pt x="607" y="383"/>
                  </a:lnTo>
                  <a:lnTo>
                    <a:pt x="606" y="385"/>
                  </a:lnTo>
                  <a:lnTo>
                    <a:pt x="603" y="386"/>
                  </a:lnTo>
                  <a:lnTo>
                    <a:pt x="600" y="388"/>
                  </a:lnTo>
                  <a:lnTo>
                    <a:pt x="596" y="391"/>
                  </a:lnTo>
                  <a:lnTo>
                    <a:pt x="590" y="394"/>
                  </a:lnTo>
                  <a:lnTo>
                    <a:pt x="586" y="395"/>
                  </a:lnTo>
                  <a:lnTo>
                    <a:pt x="581" y="395"/>
                  </a:lnTo>
                  <a:lnTo>
                    <a:pt x="576" y="392"/>
                  </a:lnTo>
                  <a:lnTo>
                    <a:pt x="572" y="391"/>
                  </a:lnTo>
                  <a:lnTo>
                    <a:pt x="568" y="391"/>
                  </a:lnTo>
                  <a:lnTo>
                    <a:pt x="564" y="391"/>
                  </a:lnTo>
                  <a:lnTo>
                    <a:pt x="558" y="391"/>
                  </a:lnTo>
                  <a:lnTo>
                    <a:pt x="556" y="391"/>
                  </a:lnTo>
                  <a:lnTo>
                    <a:pt x="552" y="391"/>
                  </a:lnTo>
                  <a:lnTo>
                    <a:pt x="551" y="390"/>
                  </a:lnTo>
                  <a:lnTo>
                    <a:pt x="548" y="387"/>
                  </a:lnTo>
                  <a:lnTo>
                    <a:pt x="548" y="385"/>
                  </a:lnTo>
                  <a:lnTo>
                    <a:pt x="547" y="377"/>
                  </a:lnTo>
                  <a:lnTo>
                    <a:pt x="544" y="371"/>
                  </a:lnTo>
                  <a:lnTo>
                    <a:pt x="544" y="365"/>
                  </a:lnTo>
                  <a:lnTo>
                    <a:pt x="545" y="358"/>
                  </a:lnTo>
                  <a:lnTo>
                    <a:pt x="548" y="352"/>
                  </a:lnTo>
                  <a:lnTo>
                    <a:pt x="549" y="345"/>
                  </a:lnTo>
                  <a:lnTo>
                    <a:pt x="549" y="341"/>
                  </a:lnTo>
                  <a:lnTo>
                    <a:pt x="552" y="337"/>
                  </a:lnTo>
                  <a:lnTo>
                    <a:pt x="557" y="336"/>
                  </a:lnTo>
                  <a:lnTo>
                    <a:pt x="558" y="337"/>
                  </a:lnTo>
                  <a:lnTo>
                    <a:pt x="568" y="337"/>
                  </a:lnTo>
                  <a:lnTo>
                    <a:pt x="574" y="339"/>
                  </a:lnTo>
                  <a:lnTo>
                    <a:pt x="585" y="339"/>
                  </a:lnTo>
                  <a:lnTo>
                    <a:pt x="590" y="339"/>
                  </a:lnTo>
                  <a:lnTo>
                    <a:pt x="596" y="335"/>
                  </a:lnTo>
                  <a:lnTo>
                    <a:pt x="600" y="330"/>
                  </a:lnTo>
                  <a:lnTo>
                    <a:pt x="602" y="323"/>
                  </a:lnTo>
                  <a:lnTo>
                    <a:pt x="598" y="316"/>
                  </a:lnTo>
                  <a:lnTo>
                    <a:pt x="591" y="310"/>
                  </a:lnTo>
                  <a:lnTo>
                    <a:pt x="590" y="301"/>
                  </a:lnTo>
                  <a:lnTo>
                    <a:pt x="593" y="293"/>
                  </a:lnTo>
                  <a:lnTo>
                    <a:pt x="596" y="284"/>
                  </a:lnTo>
                  <a:lnTo>
                    <a:pt x="602" y="279"/>
                  </a:lnTo>
                  <a:lnTo>
                    <a:pt x="607" y="276"/>
                  </a:lnTo>
                  <a:lnTo>
                    <a:pt x="617" y="276"/>
                  </a:lnTo>
                  <a:lnTo>
                    <a:pt x="620" y="275"/>
                  </a:lnTo>
                  <a:lnTo>
                    <a:pt x="625" y="273"/>
                  </a:lnTo>
                  <a:lnTo>
                    <a:pt x="642" y="264"/>
                  </a:lnTo>
                  <a:lnTo>
                    <a:pt x="655" y="252"/>
                  </a:lnTo>
                  <a:lnTo>
                    <a:pt x="659" y="247"/>
                  </a:lnTo>
                  <a:lnTo>
                    <a:pt x="662" y="241"/>
                  </a:lnTo>
                  <a:lnTo>
                    <a:pt x="663" y="234"/>
                  </a:lnTo>
                  <a:lnTo>
                    <a:pt x="667" y="229"/>
                  </a:lnTo>
                  <a:lnTo>
                    <a:pt x="671" y="226"/>
                  </a:lnTo>
                  <a:lnTo>
                    <a:pt x="674" y="227"/>
                  </a:lnTo>
                  <a:lnTo>
                    <a:pt x="675" y="227"/>
                  </a:lnTo>
                  <a:lnTo>
                    <a:pt x="676" y="230"/>
                  </a:lnTo>
                  <a:lnTo>
                    <a:pt x="678" y="231"/>
                  </a:lnTo>
                  <a:lnTo>
                    <a:pt x="679" y="233"/>
                  </a:lnTo>
                  <a:lnTo>
                    <a:pt x="680" y="234"/>
                  </a:lnTo>
                  <a:lnTo>
                    <a:pt x="682" y="237"/>
                  </a:lnTo>
                  <a:lnTo>
                    <a:pt x="685" y="237"/>
                  </a:lnTo>
                  <a:lnTo>
                    <a:pt x="689" y="238"/>
                  </a:lnTo>
                  <a:lnTo>
                    <a:pt x="699" y="237"/>
                  </a:lnTo>
                  <a:lnTo>
                    <a:pt x="705" y="234"/>
                  </a:lnTo>
                  <a:lnTo>
                    <a:pt x="712" y="233"/>
                  </a:lnTo>
                  <a:lnTo>
                    <a:pt x="717" y="231"/>
                  </a:lnTo>
                  <a:lnTo>
                    <a:pt x="721" y="231"/>
                  </a:lnTo>
                  <a:lnTo>
                    <a:pt x="730" y="233"/>
                  </a:lnTo>
                  <a:lnTo>
                    <a:pt x="738" y="235"/>
                  </a:lnTo>
                  <a:lnTo>
                    <a:pt x="746" y="237"/>
                  </a:lnTo>
                  <a:lnTo>
                    <a:pt x="752" y="234"/>
                  </a:lnTo>
                  <a:lnTo>
                    <a:pt x="756" y="229"/>
                  </a:lnTo>
                  <a:lnTo>
                    <a:pt x="756" y="225"/>
                  </a:lnTo>
                  <a:lnTo>
                    <a:pt x="755" y="220"/>
                  </a:lnTo>
                  <a:lnTo>
                    <a:pt x="754" y="216"/>
                  </a:lnTo>
                  <a:lnTo>
                    <a:pt x="755" y="213"/>
                  </a:lnTo>
                  <a:lnTo>
                    <a:pt x="760" y="212"/>
                  </a:lnTo>
                  <a:lnTo>
                    <a:pt x="764" y="212"/>
                  </a:lnTo>
                  <a:lnTo>
                    <a:pt x="769" y="212"/>
                  </a:lnTo>
                  <a:lnTo>
                    <a:pt x="772" y="212"/>
                  </a:lnTo>
                  <a:lnTo>
                    <a:pt x="776" y="212"/>
                  </a:lnTo>
                  <a:lnTo>
                    <a:pt x="777" y="210"/>
                  </a:lnTo>
                  <a:lnTo>
                    <a:pt x="778" y="209"/>
                  </a:lnTo>
                  <a:lnTo>
                    <a:pt x="778" y="208"/>
                  </a:lnTo>
                  <a:lnTo>
                    <a:pt x="777" y="205"/>
                  </a:lnTo>
                  <a:lnTo>
                    <a:pt x="774" y="203"/>
                  </a:lnTo>
                  <a:lnTo>
                    <a:pt x="773" y="200"/>
                  </a:lnTo>
                  <a:lnTo>
                    <a:pt x="772" y="197"/>
                  </a:lnTo>
                  <a:lnTo>
                    <a:pt x="772" y="196"/>
                  </a:lnTo>
                  <a:lnTo>
                    <a:pt x="772" y="196"/>
                  </a:lnTo>
                  <a:lnTo>
                    <a:pt x="774" y="195"/>
                  </a:lnTo>
                  <a:lnTo>
                    <a:pt x="777" y="195"/>
                  </a:lnTo>
                  <a:lnTo>
                    <a:pt x="780" y="195"/>
                  </a:lnTo>
                  <a:lnTo>
                    <a:pt x="784" y="193"/>
                  </a:lnTo>
                  <a:lnTo>
                    <a:pt x="786" y="193"/>
                  </a:lnTo>
                  <a:lnTo>
                    <a:pt x="790" y="192"/>
                  </a:lnTo>
                  <a:lnTo>
                    <a:pt x="794" y="189"/>
                  </a:lnTo>
                  <a:lnTo>
                    <a:pt x="797" y="187"/>
                  </a:lnTo>
                  <a:lnTo>
                    <a:pt x="798" y="184"/>
                  </a:lnTo>
                  <a:lnTo>
                    <a:pt x="798" y="182"/>
                  </a:lnTo>
                  <a:lnTo>
                    <a:pt x="797" y="180"/>
                  </a:lnTo>
                  <a:lnTo>
                    <a:pt x="795" y="179"/>
                  </a:lnTo>
                  <a:lnTo>
                    <a:pt x="792" y="179"/>
                  </a:lnTo>
                  <a:lnTo>
                    <a:pt x="786" y="179"/>
                  </a:lnTo>
                  <a:lnTo>
                    <a:pt x="778" y="180"/>
                  </a:lnTo>
                  <a:lnTo>
                    <a:pt x="772" y="183"/>
                  </a:lnTo>
                  <a:lnTo>
                    <a:pt x="765" y="183"/>
                  </a:lnTo>
                  <a:lnTo>
                    <a:pt x="759" y="182"/>
                  </a:lnTo>
                  <a:lnTo>
                    <a:pt x="755" y="175"/>
                  </a:lnTo>
                  <a:lnTo>
                    <a:pt x="755" y="165"/>
                  </a:lnTo>
                  <a:lnTo>
                    <a:pt x="760" y="153"/>
                  </a:lnTo>
                  <a:lnTo>
                    <a:pt x="768" y="144"/>
                  </a:lnTo>
                  <a:lnTo>
                    <a:pt x="776" y="135"/>
                  </a:lnTo>
                  <a:lnTo>
                    <a:pt x="777" y="132"/>
                  </a:lnTo>
                  <a:lnTo>
                    <a:pt x="778" y="131"/>
                  </a:lnTo>
                  <a:lnTo>
                    <a:pt x="778" y="128"/>
                  </a:lnTo>
                  <a:close/>
                  <a:moveTo>
                    <a:pt x="469" y="116"/>
                  </a:moveTo>
                  <a:lnTo>
                    <a:pt x="473" y="117"/>
                  </a:lnTo>
                  <a:lnTo>
                    <a:pt x="483" y="121"/>
                  </a:lnTo>
                  <a:lnTo>
                    <a:pt x="490" y="121"/>
                  </a:lnTo>
                  <a:lnTo>
                    <a:pt x="498" y="123"/>
                  </a:lnTo>
                  <a:lnTo>
                    <a:pt x="498" y="123"/>
                  </a:lnTo>
                  <a:lnTo>
                    <a:pt x="502" y="121"/>
                  </a:lnTo>
                  <a:lnTo>
                    <a:pt x="506" y="121"/>
                  </a:lnTo>
                  <a:lnTo>
                    <a:pt x="510" y="123"/>
                  </a:lnTo>
                  <a:lnTo>
                    <a:pt x="514" y="124"/>
                  </a:lnTo>
                  <a:lnTo>
                    <a:pt x="517" y="127"/>
                  </a:lnTo>
                  <a:lnTo>
                    <a:pt x="519" y="129"/>
                  </a:lnTo>
                  <a:lnTo>
                    <a:pt x="519" y="133"/>
                  </a:lnTo>
                  <a:lnTo>
                    <a:pt x="518" y="137"/>
                  </a:lnTo>
                  <a:lnTo>
                    <a:pt x="515" y="141"/>
                  </a:lnTo>
                  <a:lnTo>
                    <a:pt x="511" y="145"/>
                  </a:lnTo>
                  <a:lnTo>
                    <a:pt x="506" y="150"/>
                  </a:lnTo>
                  <a:lnTo>
                    <a:pt x="498" y="153"/>
                  </a:lnTo>
                  <a:lnTo>
                    <a:pt x="489" y="155"/>
                  </a:lnTo>
                  <a:lnTo>
                    <a:pt x="479" y="155"/>
                  </a:lnTo>
                  <a:lnTo>
                    <a:pt x="468" y="149"/>
                  </a:lnTo>
                  <a:lnTo>
                    <a:pt x="467" y="149"/>
                  </a:lnTo>
                  <a:lnTo>
                    <a:pt x="460" y="138"/>
                  </a:lnTo>
                  <a:lnTo>
                    <a:pt x="458" y="129"/>
                  </a:lnTo>
                  <a:lnTo>
                    <a:pt x="462" y="121"/>
                  </a:lnTo>
                  <a:lnTo>
                    <a:pt x="467" y="117"/>
                  </a:lnTo>
                  <a:lnTo>
                    <a:pt x="469" y="116"/>
                  </a:lnTo>
                  <a:close/>
                  <a:moveTo>
                    <a:pt x="175" y="98"/>
                  </a:moveTo>
                  <a:lnTo>
                    <a:pt x="176" y="99"/>
                  </a:lnTo>
                  <a:lnTo>
                    <a:pt x="179" y="100"/>
                  </a:lnTo>
                  <a:lnTo>
                    <a:pt x="180" y="102"/>
                  </a:lnTo>
                  <a:lnTo>
                    <a:pt x="185" y="104"/>
                  </a:lnTo>
                  <a:lnTo>
                    <a:pt x="191" y="108"/>
                  </a:lnTo>
                  <a:lnTo>
                    <a:pt x="193" y="112"/>
                  </a:lnTo>
                  <a:lnTo>
                    <a:pt x="196" y="116"/>
                  </a:lnTo>
                  <a:lnTo>
                    <a:pt x="197" y="120"/>
                  </a:lnTo>
                  <a:lnTo>
                    <a:pt x="197" y="123"/>
                  </a:lnTo>
                  <a:lnTo>
                    <a:pt x="196" y="125"/>
                  </a:lnTo>
                  <a:lnTo>
                    <a:pt x="193" y="127"/>
                  </a:lnTo>
                  <a:lnTo>
                    <a:pt x="192" y="127"/>
                  </a:lnTo>
                  <a:lnTo>
                    <a:pt x="188" y="127"/>
                  </a:lnTo>
                  <a:lnTo>
                    <a:pt x="184" y="125"/>
                  </a:lnTo>
                  <a:lnTo>
                    <a:pt x="179" y="124"/>
                  </a:lnTo>
                  <a:lnTo>
                    <a:pt x="175" y="125"/>
                  </a:lnTo>
                  <a:lnTo>
                    <a:pt x="172" y="125"/>
                  </a:lnTo>
                  <a:lnTo>
                    <a:pt x="170" y="128"/>
                  </a:lnTo>
                  <a:lnTo>
                    <a:pt x="170" y="129"/>
                  </a:lnTo>
                  <a:lnTo>
                    <a:pt x="170" y="133"/>
                  </a:lnTo>
                  <a:lnTo>
                    <a:pt x="172" y="136"/>
                  </a:lnTo>
                  <a:lnTo>
                    <a:pt x="176" y="141"/>
                  </a:lnTo>
                  <a:lnTo>
                    <a:pt x="179" y="144"/>
                  </a:lnTo>
                  <a:lnTo>
                    <a:pt x="181" y="149"/>
                  </a:lnTo>
                  <a:lnTo>
                    <a:pt x="183" y="153"/>
                  </a:lnTo>
                  <a:lnTo>
                    <a:pt x="183" y="158"/>
                  </a:lnTo>
                  <a:lnTo>
                    <a:pt x="181" y="162"/>
                  </a:lnTo>
                  <a:lnTo>
                    <a:pt x="179" y="165"/>
                  </a:lnTo>
                  <a:lnTo>
                    <a:pt x="176" y="166"/>
                  </a:lnTo>
                  <a:lnTo>
                    <a:pt x="174" y="167"/>
                  </a:lnTo>
                  <a:lnTo>
                    <a:pt x="170" y="166"/>
                  </a:lnTo>
                  <a:lnTo>
                    <a:pt x="166" y="165"/>
                  </a:lnTo>
                  <a:lnTo>
                    <a:pt x="163" y="163"/>
                  </a:lnTo>
                  <a:lnTo>
                    <a:pt x="158" y="162"/>
                  </a:lnTo>
                  <a:lnTo>
                    <a:pt x="150" y="158"/>
                  </a:lnTo>
                  <a:lnTo>
                    <a:pt x="140" y="155"/>
                  </a:lnTo>
                  <a:lnTo>
                    <a:pt x="119" y="149"/>
                  </a:lnTo>
                  <a:lnTo>
                    <a:pt x="134" y="133"/>
                  </a:lnTo>
                  <a:lnTo>
                    <a:pt x="140" y="128"/>
                  </a:lnTo>
                  <a:lnTo>
                    <a:pt x="150" y="119"/>
                  </a:lnTo>
                  <a:lnTo>
                    <a:pt x="158" y="111"/>
                  </a:lnTo>
                  <a:lnTo>
                    <a:pt x="158" y="111"/>
                  </a:lnTo>
                  <a:lnTo>
                    <a:pt x="175" y="98"/>
                  </a:lnTo>
                  <a:close/>
                  <a:moveTo>
                    <a:pt x="726" y="85"/>
                  </a:moveTo>
                  <a:lnTo>
                    <a:pt x="735" y="91"/>
                  </a:lnTo>
                  <a:lnTo>
                    <a:pt x="768" y="119"/>
                  </a:lnTo>
                  <a:lnTo>
                    <a:pt x="774" y="125"/>
                  </a:lnTo>
                  <a:lnTo>
                    <a:pt x="772" y="124"/>
                  </a:lnTo>
                  <a:lnTo>
                    <a:pt x="768" y="124"/>
                  </a:lnTo>
                  <a:lnTo>
                    <a:pt x="765" y="125"/>
                  </a:lnTo>
                  <a:lnTo>
                    <a:pt x="761" y="127"/>
                  </a:lnTo>
                  <a:lnTo>
                    <a:pt x="759" y="128"/>
                  </a:lnTo>
                  <a:lnTo>
                    <a:pt x="757" y="132"/>
                  </a:lnTo>
                  <a:lnTo>
                    <a:pt x="754" y="141"/>
                  </a:lnTo>
                  <a:lnTo>
                    <a:pt x="747" y="148"/>
                  </a:lnTo>
                  <a:lnTo>
                    <a:pt x="740" y="155"/>
                  </a:lnTo>
                  <a:lnTo>
                    <a:pt x="735" y="163"/>
                  </a:lnTo>
                  <a:lnTo>
                    <a:pt x="735" y="171"/>
                  </a:lnTo>
                  <a:lnTo>
                    <a:pt x="737" y="179"/>
                  </a:lnTo>
                  <a:lnTo>
                    <a:pt x="740" y="186"/>
                  </a:lnTo>
                  <a:lnTo>
                    <a:pt x="742" y="192"/>
                  </a:lnTo>
                  <a:lnTo>
                    <a:pt x="739" y="197"/>
                  </a:lnTo>
                  <a:lnTo>
                    <a:pt x="731" y="207"/>
                  </a:lnTo>
                  <a:lnTo>
                    <a:pt x="725" y="214"/>
                  </a:lnTo>
                  <a:lnTo>
                    <a:pt x="718" y="217"/>
                  </a:lnTo>
                  <a:lnTo>
                    <a:pt x="714" y="218"/>
                  </a:lnTo>
                  <a:lnTo>
                    <a:pt x="712" y="220"/>
                  </a:lnTo>
                  <a:lnTo>
                    <a:pt x="709" y="222"/>
                  </a:lnTo>
                  <a:lnTo>
                    <a:pt x="708" y="224"/>
                  </a:lnTo>
                  <a:lnTo>
                    <a:pt x="705" y="226"/>
                  </a:lnTo>
                  <a:lnTo>
                    <a:pt x="704" y="227"/>
                  </a:lnTo>
                  <a:lnTo>
                    <a:pt x="701" y="227"/>
                  </a:lnTo>
                  <a:lnTo>
                    <a:pt x="700" y="226"/>
                  </a:lnTo>
                  <a:lnTo>
                    <a:pt x="699" y="224"/>
                  </a:lnTo>
                  <a:lnTo>
                    <a:pt x="697" y="218"/>
                  </a:lnTo>
                  <a:lnTo>
                    <a:pt x="695" y="213"/>
                  </a:lnTo>
                  <a:lnTo>
                    <a:pt x="693" y="209"/>
                  </a:lnTo>
                  <a:lnTo>
                    <a:pt x="689" y="205"/>
                  </a:lnTo>
                  <a:lnTo>
                    <a:pt x="687" y="204"/>
                  </a:lnTo>
                  <a:lnTo>
                    <a:pt x="684" y="203"/>
                  </a:lnTo>
                  <a:lnTo>
                    <a:pt x="680" y="204"/>
                  </a:lnTo>
                  <a:lnTo>
                    <a:pt x="678" y="207"/>
                  </a:lnTo>
                  <a:lnTo>
                    <a:pt x="676" y="209"/>
                  </a:lnTo>
                  <a:lnTo>
                    <a:pt x="675" y="212"/>
                  </a:lnTo>
                  <a:lnTo>
                    <a:pt x="674" y="214"/>
                  </a:lnTo>
                  <a:lnTo>
                    <a:pt x="672" y="217"/>
                  </a:lnTo>
                  <a:lnTo>
                    <a:pt x="672" y="218"/>
                  </a:lnTo>
                  <a:lnTo>
                    <a:pt x="671" y="220"/>
                  </a:lnTo>
                  <a:lnTo>
                    <a:pt x="670" y="220"/>
                  </a:lnTo>
                  <a:lnTo>
                    <a:pt x="667" y="220"/>
                  </a:lnTo>
                  <a:lnTo>
                    <a:pt x="666" y="217"/>
                  </a:lnTo>
                  <a:lnTo>
                    <a:pt x="663" y="214"/>
                  </a:lnTo>
                  <a:lnTo>
                    <a:pt x="657" y="204"/>
                  </a:lnTo>
                  <a:lnTo>
                    <a:pt x="651" y="192"/>
                  </a:lnTo>
                  <a:lnTo>
                    <a:pt x="649" y="180"/>
                  </a:lnTo>
                  <a:lnTo>
                    <a:pt x="650" y="170"/>
                  </a:lnTo>
                  <a:lnTo>
                    <a:pt x="654" y="161"/>
                  </a:lnTo>
                  <a:lnTo>
                    <a:pt x="667" y="149"/>
                  </a:lnTo>
                  <a:lnTo>
                    <a:pt x="680" y="137"/>
                  </a:lnTo>
                  <a:lnTo>
                    <a:pt x="692" y="125"/>
                  </a:lnTo>
                  <a:lnTo>
                    <a:pt x="701" y="114"/>
                  </a:lnTo>
                  <a:lnTo>
                    <a:pt x="712" y="99"/>
                  </a:lnTo>
                  <a:lnTo>
                    <a:pt x="720" y="91"/>
                  </a:lnTo>
                  <a:lnTo>
                    <a:pt x="726" y="85"/>
                  </a:lnTo>
                  <a:close/>
                  <a:moveTo>
                    <a:pt x="558" y="56"/>
                  </a:moveTo>
                  <a:lnTo>
                    <a:pt x="561" y="56"/>
                  </a:lnTo>
                  <a:lnTo>
                    <a:pt x="565" y="56"/>
                  </a:lnTo>
                  <a:lnTo>
                    <a:pt x="568" y="57"/>
                  </a:lnTo>
                  <a:lnTo>
                    <a:pt x="569" y="60"/>
                  </a:lnTo>
                  <a:lnTo>
                    <a:pt x="572" y="63"/>
                  </a:lnTo>
                  <a:lnTo>
                    <a:pt x="572" y="65"/>
                  </a:lnTo>
                  <a:lnTo>
                    <a:pt x="572" y="68"/>
                  </a:lnTo>
                  <a:lnTo>
                    <a:pt x="572" y="69"/>
                  </a:lnTo>
                  <a:lnTo>
                    <a:pt x="569" y="70"/>
                  </a:lnTo>
                  <a:lnTo>
                    <a:pt x="565" y="72"/>
                  </a:lnTo>
                  <a:lnTo>
                    <a:pt x="562" y="70"/>
                  </a:lnTo>
                  <a:lnTo>
                    <a:pt x="558" y="69"/>
                  </a:lnTo>
                  <a:lnTo>
                    <a:pt x="556" y="68"/>
                  </a:lnTo>
                  <a:lnTo>
                    <a:pt x="555" y="65"/>
                  </a:lnTo>
                  <a:lnTo>
                    <a:pt x="553" y="63"/>
                  </a:lnTo>
                  <a:lnTo>
                    <a:pt x="553" y="60"/>
                  </a:lnTo>
                  <a:lnTo>
                    <a:pt x="553" y="57"/>
                  </a:lnTo>
                  <a:lnTo>
                    <a:pt x="556" y="56"/>
                  </a:lnTo>
                  <a:lnTo>
                    <a:pt x="558" y="56"/>
                  </a:lnTo>
                  <a:close/>
                  <a:moveTo>
                    <a:pt x="458" y="0"/>
                  </a:moveTo>
                  <a:lnTo>
                    <a:pt x="467" y="0"/>
                  </a:lnTo>
                  <a:lnTo>
                    <a:pt x="467" y="0"/>
                  </a:lnTo>
                  <a:lnTo>
                    <a:pt x="476" y="0"/>
                  </a:lnTo>
                  <a:lnTo>
                    <a:pt x="475" y="2"/>
                  </a:lnTo>
                  <a:lnTo>
                    <a:pt x="473" y="6"/>
                  </a:lnTo>
                  <a:lnTo>
                    <a:pt x="471" y="10"/>
                  </a:lnTo>
                  <a:lnTo>
                    <a:pt x="469" y="13"/>
                  </a:lnTo>
                  <a:lnTo>
                    <a:pt x="467" y="14"/>
                  </a:lnTo>
                  <a:lnTo>
                    <a:pt x="464" y="18"/>
                  </a:lnTo>
                  <a:lnTo>
                    <a:pt x="463" y="21"/>
                  </a:lnTo>
                  <a:lnTo>
                    <a:pt x="462" y="23"/>
                  </a:lnTo>
                  <a:lnTo>
                    <a:pt x="458" y="26"/>
                  </a:lnTo>
                  <a:lnTo>
                    <a:pt x="456" y="27"/>
                  </a:lnTo>
                  <a:lnTo>
                    <a:pt x="452" y="28"/>
                  </a:lnTo>
                  <a:lnTo>
                    <a:pt x="449" y="28"/>
                  </a:lnTo>
                  <a:lnTo>
                    <a:pt x="445" y="30"/>
                  </a:lnTo>
                  <a:lnTo>
                    <a:pt x="445" y="34"/>
                  </a:lnTo>
                  <a:lnTo>
                    <a:pt x="447" y="38"/>
                  </a:lnTo>
                  <a:lnTo>
                    <a:pt x="451" y="43"/>
                  </a:lnTo>
                  <a:lnTo>
                    <a:pt x="454" y="48"/>
                  </a:lnTo>
                  <a:lnTo>
                    <a:pt x="454" y="52"/>
                  </a:lnTo>
                  <a:lnTo>
                    <a:pt x="449" y="53"/>
                  </a:lnTo>
                  <a:lnTo>
                    <a:pt x="445" y="53"/>
                  </a:lnTo>
                  <a:lnTo>
                    <a:pt x="441" y="55"/>
                  </a:lnTo>
                  <a:lnTo>
                    <a:pt x="438" y="57"/>
                  </a:lnTo>
                  <a:lnTo>
                    <a:pt x="435" y="60"/>
                  </a:lnTo>
                  <a:lnTo>
                    <a:pt x="434" y="63"/>
                  </a:lnTo>
                  <a:lnTo>
                    <a:pt x="433" y="65"/>
                  </a:lnTo>
                  <a:lnTo>
                    <a:pt x="433" y="68"/>
                  </a:lnTo>
                  <a:lnTo>
                    <a:pt x="434" y="70"/>
                  </a:lnTo>
                  <a:lnTo>
                    <a:pt x="437" y="72"/>
                  </a:lnTo>
                  <a:lnTo>
                    <a:pt x="439" y="73"/>
                  </a:lnTo>
                  <a:lnTo>
                    <a:pt x="443" y="73"/>
                  </a:lnTo>
                  <a:lnTo>
                    <a:pt x="449" y="73"/>
                  </a:lnTo>
                  <a:lnTo>
                    <a:pt x="452" y="73"/>
                  </a:lnTo>
                  <a:lnTo>
                    <a:pt x="455" y="73"/>
                  </a:lnTo>
                  <a:lnTo>
                    <a:pt x="456" y="76"/>
                  </a:lnTo>
                  <a:lnTo>
                    <a:pt x="456" y="77"/>
                  </a:lnTo>
                  <a:lnTo>
                    <a:pt x="454" y="80"/>
                  </a:lnTo>
                  <a:lnTo>
                    <a:pt x="451" y="82"/>
                  </a:lnTo>
                  <a:lnTo>
                    <a:pt x="447" y="85"/>
                  </a:lnTo>
                  <a:lnTo>
                    <a:pt x="442" y="87"/>
                  </a:lnTo>
                  <a:lnTo>
                    <a:pt x="429" y="91"/>
                  </a:lnTo>
                  <a:lnTo>
                    <a:pt x="416" y="95"/>
                  </a:lnTo>
                  <a:lnTo>
                    <a:pt x="403" y="99"/>
                  </a:lnTo>
                  <a:lnTo>
                    <a:pt x="391" y="103"/>
                  </a:lnTo>
                  <a:lnTo>
                    <a:pt x="383" y="111"/>
                  </a:lnTo>
                  <a:lnTo>
                    <a:pt x="378" y="116"/>
                  </a:lnTo>
                  <a:lnTo>
                    <a:pt x="369" y="121"/>
                  </a:lnTo>
                  <a:lnTo>
                    <a:pt x="360" y="124"/>
                  </a:lnTo>
                  <a:lnTo>
                    <a:pt x="350" y="128"/>
                  </a:lnTo>
                  <a:lnTo>
                    <a:pt x="344" y="132"/>
                  </a:lnTo>
                  <a:lnTo>
                    <a:pt x="341" y="137"/>
                  </a:lnTo>
                  <a:lnTo>
                    <a:pt x="341" y="145"/>
                  </a:lnTo>
                  <a:lnTo>
                    <a:pt x="340" y="155"/>
                  </a:lnTo>
                  <a:lnTo>
                    <a:pt x="337" y="166"/>
                  </a:lnTo>
                  <a:lnTo>
                    <a:pt x="333" y="178"/>
                  </a:lnTo>
                  <a:lnTo>
                    <a:pt x="328" y="186"/>
                  </a:lnTo>
                  <a:lnTo>
                    <a:pt x="320" y="191"/>
                  </a:lnTo>
                  <a:lnTo>
                    <a:pt x="310" y="191"/>
                  </a:lnTo>
                  <a:lnTo>
                    <a:pt x="297" y="183"/>
                  </a:lnTo>
                  <a:lnTo>
                    <a:pt x="288" y="174"/>
                  </a:lnTo>
                  <a:lnTo>
                    <a:pt x="281" y="162"/>
                  </a:lnTo>
                  <a:lnTo>
                    <a:pt x="274" y="150"/>
                  </a:lnTo>
                  <a:lnTo>
                    <a:pt x="269" y="141"/>
                  </a:lnTo>
                  <a:lnTo>
                    <a:pt x="267" y="131"/>
                  </a:lnTo>
                  <a:lnTo>
                    <a:pt x="267" y="121"/>
                  </a:lnTo>
                  <a:lnTo>
                    <a:pt x="268" y="114"/>
                  </a:lnTo>
                  <a:lnTo>
                    <a:pt x="268" y="107"/>
                  </a:lnTo>
                  <a:lnTo>
                    <a:pt x="265" y="103"/>
                  </a:lnTo>
                  <a:lnTo>
                    <a:pt x="263" y="99"/>
                  </a:lnTo>
                  <a:lnTo>
                    <a:pt x="265" y="94"/>
                  </a:lnTo>
                  <a:lnTo>
                    <a:pt x="269" y="89"/>
                  </a:lnTo>
                  <a:lnTo>
                    <a:pt x="273" y="83"/>
                  </a:lnTo>
                  <a:lnTo>
                    <a:pt x="277" y="80"/>
                  </a:lnTo>
                  <a:lnTo>
                    <a:pt x="278" y="78"/>
                  </a:lnTo>
                  <a:lnTo>
                    <a:pt x="276" y="80"/>
                  </a:lnTo>
                  <a:lnTo>
                    <a:pt x="273" y="81"/>
                  </a:lnTo>
                  <a:lnTo>
                    <a:pt x="269" y="82"/>
                  </a:lnTo>
                  <a:lnTo>
                    <a:pt x="265" y="82"/>
                  </a:lnTo>
                  <a:lnTo>
                    <a:pt x="263" y="81"/>
                  </a:lnTo>
                  <a:lnTo>
                    <a:pt x="260" y="81"/>
                  </a:lnTo>
                  <a:lnTo>
                    <a:pt x="257" y="78"/>
                  </a:lnTo>
                  <a:lnTo>
                    <a:pt x="256" y="77"/>
                  </a:lnTo>
                  <a:lnTo>
                    <a:pt x="257" y="76"/>
                  </a:lnTo>
                  <a:lnTo>
                    <a:pt x="259" y="74"/>
                  </a:lnTo>
                  <a:lnTo>
                    <a:pt x="263" y="73"/>
                  </a:lnTo>
                  <a:lnTo>
                    <a:pt x="267" y="72"/>
                  </a:lnTo>
                  <a:lnTo>
                    <a:pt x="270" y="69"/>
                  </a:lnTo>
                  <a:lnTo>
                    <a:pt x="272" y="66"/>
                  </a:lnTo>
                  <a:lnTo>
                    <a:pt x="272" y="64"/>
                  </a:lnTo>
                  <a:lnTo>
                    <a:pt x="272" y="61"/>
                  </a:lnTo>
                  <a:lnTo>
                    <a:pt x="270" y="59"/>
                  </a:lnTo>
                  <a:lnTo>
                    <a:pt x="268" y="57"/>
                  </a:lnTo>
                  <a:lnTo>
                    <a:pt x="265" y="57"/>
                  </a:lnTo>
                  <a:lnTo>
                    <a:pt x="261" y="57"/>
                  </a:lnTo>
                  <a:lnTo>
                    <a:pt x="257" y="59"/>
                  </a:lnTo>
                  <a:lnTo>
                    <a:pt x="253" y="59"/>
                  </a:lnTo>
                  <a:lnTo>
                    <a:pt x="250" y="57"/>
                  </a:lnTo>
                  <a:lnTo>
                    <a:pt x="247" y="56"/>
                  </a:lnTo>
                  <a:lnTo>
                    <a:pt x="246" y="53"/>
                  </a:lnTo>
                  <a:lnTo>
                    <a:pt x="247" y="51"/>
                  </a:lnTo>
                  <a:lnTo>
                    <a:pt x="250" y="49"/>
                  </a:lnTo>
                  <a:lnTo>
                    <a:pt x="270" y="40"/>
                  </a:lnTo>
                  <a:lnTo>
                    <a:pt x="284" y="34"/>
                  </a:lnTo>
                  <a:lnTo>
                    <a:pt x="290" y="31"/>
                  </a:lnTo>
                  <a:lnTo>
                    <a:pt x="311" y="23"/>
                  </a:lnTo>
                  <a:lnTo>
                    <a:pt x="354" y="11"/>
                  </a:lnTo>
                  <a:lnTo>
                    <a:pt x="399" y="4"/>
                  </a:lnTo>
                  <a:lnTo>
                    <a:pt x="445" y="0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Freeform 345">
              <a:extLst>
                <a:ext uri="{FF2B5EF4-FFF2-40B4-BE49-F238E27FC236}">
                  <a16:creationId xmlns="" xmlns:a16="http://schemas.microsoft.com/office/drawing/2014/main" id="{FD97673B-5A5F-4247-A3E2-8C4975E8B95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9395" y="4272820"/>
              <a:ext cx="419126" cy="419126"/>
            </a:xfrm>
            <a:custGeom>
              <a:avLst/>
              <a:gdLst>
                <a:gd name="T0" fmla="*/ 205 w 382"/>
                <a:gd name="T1" fmla="*/ 0 h 382"/>
                <a:gd name="T2" fmla="*/ 238 w 382"/>
                <a:gd name="T3" fmla="*/ 5 h 382"/>
                <a:gd name="T4" fmla="*/ 268 w 382"/>
                <a:gd name="T5" fmla="*/ 17 h 382"/>
                <a:gd name="T6" fmla="*/ 297 w 382"/>
                <a:gd name="T7" fmla="*/ 32 h 382"/>
                <a:gd name="T8" fmla="*/ 323 w 382"/>
                <a:gd name="T9" fmla="*/ 52 h 382"/>
                <a:gd name="T10" fmla="*/ 345 w 382"/>
                <a:gd name="T11" fmla="*/ 78 h 382"/>
                <a:gd name="T12" fmla="*/ 362 w 382"/>
                <a:gd name="T13" fmla="*/ 107 h 382"/>
                <a:gd name="T14" fmla="*/ 376 w 382"/>
                <a:gd name="T15" fmla="*/ 140 h 382"/>
                <a:gd name="T16" fmla="*/ 381 w 382"/>
                <a:gd name="T17" fmla="*/ 173 h 382"/>
                <a:gd name="T18" fmla="*/ 382 w 382"/>
                <a:gd name="T19" fmla="*/ 207 h 382"/>
                <a:gd name="T20" fmla="*/ 376 w 382"/>
                <a:gd name="T21" fmla="*/ 238 h 382"/>
                <a:gd name="T22" fmla="*/ 365 w 382"/>
                <a:gd name="T23" fmla="*/ 269 h 382"/>
                <a:gd name="T24" fmla="*/ 349 w 382"/>
                <a:gd name="T25" fmla="*/ 298 h 382"/>
                <a:gd name="T26" fmla="*/ 328 w 382"/>
                <a:gd name="T27" fmla="*/ 323 h 382"/>
                <a:gd name="T28" fmla="*/ 304 w 382"/>
                <a:gd name="T29" fmla="*/ 345 h 382"/>
                <a:gd name="T30" fmla="*/ 273 w 382"/>
                <a:gd name="T31" fmla="*/ 364 h 382"/>
                <a:gd name="T32" fmla="*/ 242 w 382"/>
                <a:gd name="T33" fmla="*/ 375 h 382"/>
                <a:gd name="T34" fmla="*/ 208 w 382"/>
                <a:gd name="T35" fmla="*/ 382 h 382"/>
                <a:gd name="T36" fmla="*/ 175 w 382"/>
                <a:gd name="T37" fmla="*/ 382 h 382"/>
                <a:gd name="T38" fmla="*/ 143 w 382"/>
                <a:gd name="T39" fmla="*/ 377 h 382"/>
                <a:gd name="T40" fmla="*/ 112 w 382"/>
                <a:gd name="T41" fmla="*/ 366 h 382"/>
                <a:gd name="T42" fmla="*/ 84 w 382"/>
                <a:gd name="T43" fmla="*/ 351 h 382"/>
                <a:gd name="T44" fmla="*/ 57 w 382"/>
                <a:gd name="T45" fmla="*/ 330 h 382"/>
                <a:gd name="T46" fmla="*/ 35 w 382"/>
                <a:gd name="T47" fmla="*/ 305 h 382"/>
                <a:gd name="T48" fmla="*/ 18 w 382"/>
                <a:gd name="T49" fmla="*/ 275 h 382"/>
                <a:gd name="T50" fmla="*/ 6 w 382"/>
                <a:gd name="T51" fmla="*/ 242 h 382"/>
                <a:gd name="T52" fmla="*/ 0 w 382"/>
                <a:gd name="T53" fmla="*/ 209 h 382"/>
                <a:gd name="T54" fmla="*/ 0 w 382"/>
                <a:gd name="T55" fmla="*/ 176 h 382"/>
                <a:gd name="T56" fmla="*/ 5 w 382"/>
                <a:gd name="T57" fmla="*/ 144 h 382"/>
                <a:gd name="T58" fmla="*/ 16 w 382"/>
                <a:gd name="T59" fmla="*/ 112 h 382"/>
                <a:gd name="T60" fmla="*/ 31 w 382"/>
                <a:gd name="T61" fmla="*/ 85 h 382"/>
                <a:gd name="T62" fmla="*/ 52 w 382"/>
                <a:gd name="T63" fmla="*/ 59 h 382"/>
                <a:gd name="T64" fmla="*/ 77 w 382"/>
                <a:gd name="T65" fmla="*/ 36 h 382"/>
                <a:gd name="T66" fmla="*/ 107 w 382"/>
                <a:gd name="T67" fmla="*/ 18 h 382"/>
                <a:gd name="T68" fmla="*/ 140 w 382"/>
                <a:gd name="T69" fmla="*/ 6 h 382"/>
                <a:gd name="T70" fmla="*/ 173 w 382"/>
                <a:gd name="T71" fmla="*/ 0 h 382"/>
                <a:gd name="T72" fmla="*/ 205 w 382"/>
                <a:gd name="T73" fmla="*/ 0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82" h="382">
                  <a:moveTo>
                    <a:pt x="205" y="0"/>
                  </a:moveTo>
                  <a:lnTo>
                    <a:pt x="238" y="5"/>
                  </a:lnTo>
                  <a:lnTo>
                    <a:pt x="268" y="17"/>
                  </a:lnTo>
                  <a:lnTo>
                    <a:pt x="297" y="32"/>
                  </a:lnTo>
                  <a:lnTo>
                    <a:pt x="323" y="52"/>
                  </a:lnTo>
                  <a:lnTo>
                    <a:pt x="345" y="78"/>
                  </a:lnTo>
                  <a:lnTo>
                    <a:pt x="362" y="107"/>
                  </a:lnTo>
                  <a:lnTo>
                    <a:pt x="376" y="140"/>
                  </a:lnTo>
                  <a:lnTo>
                    <a:pt x="381" y="173"/>
                  </a:lnTo>
                  <a:lnTo>
                    <a:pt x="382" y="207"/>
                  </a:lnTo>
                  <a:lnTo>
                    <a:pt x="376" y="238"/>
                  </a:lnTo>
                  <a:lnTo>
                    <a:pt x="365" y="269"/>
                  </a:lnTo>
                  <a:lnTo>
                    <a:pt x="349" y="298"/>
                  </a:lnTo>
                  <a:lnTo>
                    <a:pt x="328" y="323"/>
                  </a:lnTo>
                  <a:lnTo>
                    <a:pt x="304" y="345"/>
                  </a:lnTo>
                  <a:lnTo>
                    <a:pt x="273" y="364"/>
                  </a:lnTo>
                  <a:lnTo>
                    <a:pt x="242" y="375"/>
                  </a:lnTo>
                  <a:lnTo>
                    <a:pt x="208" y="382"/>
                  </a:lnTo>
                  <a:lnTo>
                    <a:pt x="175" y="382"/>
                  </a:lnTo>
                  <a:lnTo>
                    <a:pt x="143" y="377"/>
                  </a:lnTo>
                  <a:lnTo>
                    <a:pt x="112" y="366"/>
                  </a:lnTo>
                  <a:lnTo>
                    <a:pt x="84" y="351"/>
                  </a:lnTo>
                  <a:lnTo>
                    <a:pt x="57" y="330"/>
                  </a:lnTo>
                  <a:lnTo>
                    <a:pt x="35" y="305"/>
                  </a:lnTo>
                  <a:lnTo>
                    <a:pt x="18" y="275"/>
                  </a:lnTo>
                  <a:lnTo>
                    <a:pt x="6" y="242"/>
                  </a:lnTo>
                  <a:lnTo>
                    <a:pt x="0" y="209"/>
                  </a:lnTo>
                  <a:lnTo>
                    <a:pt x="0" y="176"/>
                  </a:lnTo>
                  <a:lnTo>
                    <a:pt x="5" y="144"/>
                  </a:lnTo>
                  <a:lnTo>
                    <a:pt x="16" y="112"/>
                  </a:lnTo>
                  <a:lnTo>
                    <a:pt x="31" y="85"/>
                  </a:lnTo>
                  <a:lnTo>
                    <a:pt x="52" y="59"/>
                  </a:lnTo>
                  <a:lnTo>
                    <a:pt x="77" y="36"/>
                  </a:lnTo>
                  <a:lnTo>
                    <a:pt x="107" y="18"/>
                  </a:lnTo>
                  <a:lnTo>
                    <a:pt x="140" y="6"/>
                  </a:lnTo>
                  <a:lnTo>
                    <a:pt x="173" y="0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Freeform 347">
              <a:extLst>
                <a:ext uri="{FF2B5EF4-FFF2-40B4-BE49-F238E27FC236}">
                  <a16:creationId xmlns="" xmlns:a16="http://schemas.microsoft.com/office/drawing/2014/main" id="{66ADC94F-FED8-4C00-9228-5A0873C0F2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6438" y="5171417"/>
              <a:ext cx="419126" cy="419126"/>
            </a:xfrm>
            <a:custGeom>
              <a:avLst/>
              <a:gdLst>
                <a:gd name="T0" fmla="*/ 205 w 382"/>
                <a:gd name="T1" fmla="*/ 0 h 382"/>
                <a:gd name="T2" fmla="*/ 238 w 382"/>
                <a:gd name="T3" fmla="*/ 5 h 382"/>
                <a:gd name="T4" fmla="*/ 270 w 382"/>
                <a:gd name="T5" fmla="*/ 17 h 382"/>
                <a:gd name="T6" fmla="*/ 297 w 382"/>
                <a:gd name="T7" fmla="*/ 33 h 382"/>
                <a:gd name="T8" fmla="*/ 323 w 382"/>
                <a:gd name="T9" fmla="*/ 54 h 382"/>
                <a:gd name="T10" fmla="*/ 345 w 382"/>
                <a:gd name="T11" fmla="*/ 79 h 382"/>
                <a:gd name="T12" fmla="*/ 364 w 382"/>
                <a:gd name="T13" fmla="*/ 108 h 382"/>
                <a:gd name="T14" fmla="*/ 376 w 382"/>
                <a:gd name="T15" fmla="*/ 140 h 382"/>
                <a:gd name="T16" fmla="*/ 382 w 382"/>
                <a:gd name="T17" fmla="*/ 173 h 382"/>
                <a:gd name="T18" fmla="*/ 382 w 382"/>
                <a:gd name="T19" fmla="*/ 207 h 382"/>
                <a:gd name="T20" fmla="*/ 377 w 382"/>
                <a:gd name="T21" fmla="*/ 238 h 382"/>
                <a:gd name="T22" fmla="*/ 365 w 382"/>
                <a:gd name="T23" fmla="*/ 270 h 382"/>
                <a:gd name="T24" fmla="*/ 349 w 382"/>
                <a:gd name="T25" fmla="*/ 299 h 382"/>
                <a:gd name="T26" fmla="*/ 330 w 382"/>
                <a:gd name="T27" fmla="*/ 324 h 382"/>
                <a:gd name="T28" fmla="*/ 304 w 382"/>
                <a:gd name="T29" fmla="*/ 346 h 382"/>
                <a:gd name="T30" fmla="*/ 275 w 382"/>
                <a:gd name="T31" fmla="*/ 364 h 382"/>
                <a:gd name="T32" fmla="*/ 242 w 382"/>
                <a:gd name="T33" fmla="*/ 376 h 382"/>
                <a:gd name="T34" fmla="*/ 209 w 382"/>
                <a:gd name="T35" fmla="*/ 382 h 382"/>
                <a:gd name="T36" fmla="*/ 175 w 382"/>
                <a:gd name="T37" fmla="*/ 382 h 382"/>
                <a:gd name="T38" fmla="*/ 144 w 382"/>
                <a:gd name="T39" fmla="*/ 377 h 382"/>
                <a:gd name="T40" fmla="*/ 112 w 382"/>
                <a:gd name="T41" fmla="*/ 367 h 382"/>
                <a:gd name="T42" fmla="*/ 84 w 382"/>
                <a:gd name="T43" fmla="*/ 351 h 382"/>
                <a:gd name="T44" fmla="*/ 59 w 382"/>
                <a:gd name="T45" fmla="*/ 330 h 382"/>
                <a:gd name="T46" fmla="*/ 37 w 382"/>
                <a:gd name="T47" fmla="*/ 305 h 382"/>
                <a:gd name="T48" fmla="*/ 18 w 382"/>
                <a:gd name="T49" fmla="*/ 275 h 382"/>
                <a:gd name="T50" fmla="*/ 6 w 382"/>
                <a:gd name="T51" fmla="*/ 242 h 382"/>
                <a:gd name="T52" fmla="*/ 0 w 382"/>
                <a:gd name="T53" fmla="*/ 210 h 382"/>
                <a:gd name="T54" fmla="*/ 0 w 382"/>
                <a:gd name="T55" fmla="*/ 177 h 382"/>
                <a:gd name="T56" fmla="*/ 5 w 382"/>
                <a:gd name="T57" fmla="*/ 144 h 382"/>
                <a:gd name="T58" fmla="*/ 16 w 382"/>
                <a:gd name="T59" fmla="*/ 114 h 382"/>
                <a:gd name="T60" fmla="*/ 31 w 382"/>
                <a:gd name="T61" fmla="*/ 85 h 382"/>
                <a:gd name="T62" fmla="*/ 52 w 382"/>
                <a:gd name="T63" fmla="*/ 59 h 382"/>
                <a:gd name="T64" fmla="*/ 77 w 382"/>
                <a:gd name="T65" fmla="*/ 37 h 382"/>
                <a:gd name="T66" fmla="*/ 107 w 382"/>
                <a:gd name="T67" fmla="*/ 20 h 382"/>
                <a:gd name="T68" fmla="*/ 140 w 382"/>
                <a:gd name="T69" fmla="*/ 7 h 382"/>
                <a:gd name="T70" fmla="*/ 173 w 382"/>
                <a:gd name="T71" fmla="*/ 2 h 382"/>
                <a:gd name="T72" fmla="*/ 205 w 382"/>
                <a:gd name="T73" fmla="*/ 0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82" h="382">
                  <a:moveTo>
                    <a:pt x="205" y="0"/>
                  </a:moveTo>
                  <a:lnTo>
                    <a:pt x="238" y="5"/>
                  </a:lnTo>
                  <a:lnTo>
                    <a:pt x="270" y="17"/>
                  </a:lnTo>
                  <a:lnTo>
                    <a:pt x="297" y="33"/>
                  </a:lnTo>
                  <a:lnTo>
                    <a:pt x="323" y="54"/>
                  </a:lnTo>
                  <a:lnTo>
                    <a:pt x="345" y="79"/>
                  </a:lnTo>
                  <a:lnTo>
                    <a:pt x="364" y="108"/>
                  </a:lnTo>
                  <a:lnTo>
                    <a:pt x="376" y="140"/>
                  </a:lnTo>
                  <a:lnTo>
                    <a:pt x="382" y="173"/>
                  </a:lnTo>
                  <a:lnTo>
                    <a:pt x="382" y="207"/>
                  </a:lnTo>
                  <a:lnTo>
                    <a:pt x="377" y="238"/>
                  </a:lnTo>
                  <a:lnTo>
                    <a:pt x="365" y="270"/>
                  </a:lnTo>
                  <a:lnTo>
                    <a:pt x="349" y="299"/>
                  </a:lnTo>
                  <a:lnTo>
                    <a:pt x="330" y="324"/>
                  </a:lnTo>
                  <a:lnTo>
                    <a:pt x="304" y="346"/>
                  </a:lnTo>
                  <a:lnTo>
                    <a:pt x="275" y="364"/>
                  </a:lnTo>
                  <a:lnTo>
                    <a:pt x="242" y="376"/>
                  </a:lnTo>
                  <a:lnTo>
                    <a:pt x="209" y="382"/>
                  </a:lnTo>
                  <a:lnTo>
                    <a:pt x="175" y="382"/>
                  </a:lnTo>
                  <a:lnTo>
                    <a:pt x="144" y="377"/>
                  </a:lnTo>
                  <a:lnTo>
                    <a:pt x="112" y="367"/>
                  </a:lnTo>
                  <a:lnTo>
                    <a:pt x="84" y="351"/>
                  </a:lnTo>
                  <a:lnTo>
                    <a:pt x="59" y="330"/>
                  </a:lnTo>
                  <a:lnTo>
                    <a:pt x="37" y="305"/>
                  </a:lnTo>
                  <a:lnTo>
                    <a:pt x="18" y="275"/>
                  </a:lnTo>
                  <a:lnTo>
                    <a:pt x="6" y="242"/>
                  </a:lnTo>
                  <a:lnTo>
                    <a:pt x="0" y="210"/>
                  </a:lnTo>
                  <a:lnTo>
                    <a:pt x="0" y="177"/>
                  </a:lnTo>
                  <a:lnTo>
                    <a:pt x="5" y="144"/>
                  </a:lnTo>
                  <a:lnTo>
                    <a:pt x="16" y="114"/>
                  </a:lnTo>
                  <a:lnTo>
                    <a:pt x="31" y="85"/>
                  </a:lnTo>
                  <a:lnTo>
                    <a:pt x="52" y="59"/>
                  </a:lnTo>
                  <a:lnTo>
                    <a:pt x="77" y="37"/>
                  </a:lnTo>
                  <a:lnTo>
                    <a:pt x="107" y="20"/>
                  </a:lnTo>
                  <a:lnTo>
                    <a:pt x="140" y="7"/>
                  </a:lnTo>
                  <a:lnTo>
                    <a:pt x="173" y="2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Freeform 349">
              <a:extLst>
                <a:ext uri="{FF2B5EF4-FFF2-40B4-BE49-F238E27FC236}">
                  <a16:creationId xmlns="" xmlns:a16="http://schemas.microsoft.com/office/drawing/2014/main" id="{A9467D01-65F9-4D23-9351-DD827657FA5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49924" y="2669830"/>
              <a:ext cx="419126" cy="419126"/>
            </a:xfrm>
            <a:custGeom>
              <a:avLst/>
              <a:gdLst>
                <a:gd name="T0" fmla="*/ 206 w 382"/>
                <a:gd name="T1" fmla="*/ 0 h 382"/>
                <a:gd name="T2" fmla="*/ 238 w 382"/>
                <a:gd name="T3" fmla="*/ 5 h 382"/>
                <a:gd name="T4" fmla="*/ 269 w 382"/>
                <a:gd name="T5" fmla="*/ 16 h 382"/>
                <a:gd name="T6" fmla="*/ 298 w 382"/>
                <a:gd name="T7" fmla="*/ 31 h 382"/>
                <a:gd name="T8" fmla="*/ 324 w 382"/>
                <a:gd name="T9" fmla="*/ 52 h 382"/>
                <a:gd name="T10" fmla="*/ 347 w 382"/>
                <a:gd name="T11" fmla="*/ 77 h 382"/>
                <a:gd name="T12" fmla="*/ 364 w 382"/>
                <a:gd name="T13" fmla="*/ 107 h 382"/>
                <a:gd name="T14" fmla="*/ 375 w 382"/>
                <a:gd name="T15" fmla="*/ 140 h 382"/>
                <a:gd name="T16" fmla="*/ 382 w 382"/>
                <a:gd name="T17" fmla="*/ 173 h 382"/>
                <a:gd name="T18" fmla="*/ 382 w 382"/>
                <a:gd name="T19" fmla="*/ 205 h 382"/>
                <a:gd name="T20" fmla="*/ 377 w 382"/>
                <a:gd name="T21" fmla="*/ 238 h 382"/>
                <a:gd name="T22" fmla="*/ 366 w 382"/>
                <a:gd name="T23" fmla="*/ 268 h 382"/>
                <a:gd name="T24" fmla="*/ 350 w 382"/>
                <a:gd name="T25" fmla="*/ 297 h 382"/>
                <a:gd name="T26" fmla="*/ 330 w 382"/>
                <a:gd name="T27" fmla="*/ 323 h 382"/>
                <a:gd name="T28" fmla="*/ 305 w 382"/>
                <a:gd name="T29" fmla="*/ 345 h 382"/>
                <a:gd name="T30" fmla="*/ 275 w 382"/>
                <a:gd name="T31" fmla="*/ 362 h 382"/>
                <a:gd name="T32" fmla="*/ 242 w 382"/>
                <a:gd name="T33" fmla="*/ 376 h 382"/>
                <a:gd name="T34" fmla="*/ 209 w 382"/>
                <a:gd name="T35" fmla="*/ 381 h 382"/>
                <a:gd name="T36" fmla="*/ 176 w 382"/>
                <a:gd name="T37" fmla="*/ 382 h 382"/>
                <a:gd name="T38" fmla="*/ 144 w 382"/>
                <a:gd name="T39" fmla="*/ 376 h 382"/>
                <a:gd name="T40" fmla="*/ 114 w 382"/>
                <a:gd name="T41" fmla="*/ 365 h 382"/>
                <a:gd name="T42" fmla="*/ 85 w 382"/>
                <a:gd name="T43" fmla="*/ 349 h 382"/>
                <a:gd name="T44" fmla="*/ 59 w 382"/>
                <a:gd name="T45" fmla="*/ 328 h 382"/>
                <a:gd name="T46" fmla="*/ 36 w 382"/>
                <a:gd name="T47" fmla="*/ 304 h 382"/>
                <a:gd name="T48" fmla="*/ 19 w 382"/>
                <a:gd name="T49" fmla="*/ 273 h 382"/>
                <a:gd name="T50" fmla="*/ 6 w 382"/>
                <a:gd name="T51" fmla="*/ 242 h 382"/>
                <a:gd name="T52" fmla="*/ 1 w 382"/>
                <a:gd name="T53" fmla="*/ 208 h 382"/>
                <a:gd name="T54" fmla="*/ 0 w 382"/>
                <a:gd name="T55" fmla="*/ 175 h 382"/>
                <a:gd name="T56" fmla="*/ 6 w 382"/>
                <a:gd name="T57" fmla="*/ 142 h 382"/>
                <a:gd name="T58" fmla="*/ 17 w 382"/>
                <a:gd name="T59" fmla="*/ 112 h 382"/>
                <a:gd name="T60" fmla="*/ 32 w 382"/>
                <a:gd name="T61" fmla="*/ 84 h 382"/>
                <a:gd name="T62" fmla="*/ 53 w 382"/>
                <a:gd name="T63" fmla="*/ 57 h 382"/>
                <a:gd name="T64" fmla="*/ 78 w 382"/>
                <a:gd name="T65" fmla="*/ 35 h 382"/>
                <a:gd name="T66" fmla="*/ 108 w 382"/>
                <a:gd name="T67" fmla="*/ 18 h 382"/>
                <a:gd name="T68" fmla="*/ 140 w 382"/>
                <a:gd name="T69" fmla="*/ 6 h 382"/>
                <a:gd name="T70" fmla="*/ 174 w 382"/>
                <a:gd name="T71" fmla="*/ 0 h 382"/>
                <a:gd name="T72" fmla="*/ 206 w 382"/>
                <a:gd name="T73" fmla="*/ 0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82" h="382">
                  <a:moveTo>
                    <a:pt x="206" y="0"/>
                  </a:moveTo>
                  <a:lnTo>
                    <a:pt x="238" y="5"/>
                  </a:lnTo>
                  <a:lnTo>
                    <a:pt x="269" y="16"/>
                  </a:lnTo>
                  <a:lnTo>
                    <a:pt x="298" y="31"/>
                  </a:lnTo>
                  <a:lnTo>
                    <a:pt x="324" y="52"/>
                  </a:lnTo>
                  <a:lnTo>
                    <a:pt x="347" y="77"/>
                  </a:lnTo>
                  <a:lnTo>
                    <a:pt x="364" y="107"/>
                  </a:lnTo>
                  <a:lnTo>
                    <a:pt x="375" y="140"/>
                  </a:lnTo>
                  <a:lnTo>
                    <a:pt x="382" y="173"/>
                  </a:lnTo>
                  <a:lnTo>
                    <a:pt x="382" y="205"/>
                  </a:lnTo>
                  <a:lnTo>
                    <a:pt x="377" y="238"/>
                  </a:lnTo>
                  <a:lnTo>
                    <a:pt x="366" y="268"/>
                  </a:lnTo>
                  <a:lnTo>
                    <a:pt x="350" y="297"/>
                  </a:lnTo>
                  <a:lnTo>
                    <a:pt x="330" y="323"/>
                  </a:lnTo>
                  <a:lnTo>
                    <a:pt x="305" y="345"/>
                  </a:lnTo>
                  <a:lnTo>
                    <a:pt x="275" y="362"/>
                  </a:lnTo>
                  <a:lnTo>
                    <a:pt x="242" y="376"/>
                  </a:lnTo>
                  <a:lnTo>
                    <a:pt x="209" y="381"/>
                  </a:lnTo>
                  <a:lnTo>
                    <a:pt x="176" y="382"/>
                  </a:lnTo>
                  <a:lnTo>
                    <a:pt x="144" y="376"/>
                  </a:lnTo>
                  <a:lnTo>
                    <a:pt x="114" y="365"/>
                  </a:lnTo>
                  <a:lnTo>
                    <a:pt x="85" y="349"/>
                  </a:lnTo>
                  <a:lnTo>
                    <a:pt x="59" y="328"/>
                  </a:lnTo>
                  <a:lnTo>
                    <a:pt x="36" y="304"/>
                  </a:lnTo>
                  <a:lnTo>
                    <a:pt x="19" y="273"/>
                  </a:lnTo>
                  <a:lnTo>
                    <a:pt x="6" y="242"/>
                  </a:lnTo>
                  <a:lnTo>
                    <a:pt x="1" y="208"/>
                  </a:lnTo>
                  <a:lnTo>
                    <a:pt x="0" y="175"/>
                  </a:lnTo>
                  <a:lnTo>
                    <a:pt x="6" y="142"/>
                  </a:lnTo>
                  <a:lnTo>
                    <a:pt x="17" y="112"/>
                  </a:lnTo>
                  <a:lnTo>
                    <a:pt x="32" y="84"/>
                  </a:lnTo>
                  <a:lnTo>
                    <a:pt x="53" y="57"/>
                  </a:lnTo>
                  <a:lnTo>
                    <a:pt x="78" y="35"/>
                  </a:lnTo>
                  <a:lnTo>
                    <a:pt x="108" y="18"/>
                  </a:lnTo>
                  <a:lnTo>
                    <a:pt x="140" y="6"/>
                  </a:lnTo>
                  <a:lnTo>
                    <a:pt x="174" y="0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Freeform 351">
              <a:extLst>
                <a:ext uri="{FF2B5EF4-FFF2-40B4-BE49-F238E27FC236}">
                  <a16:creationId xmlns="" xmlns:a16="http://schemas.microsoft.com/office/drawing/2014/main" id="{AA3F310D-EBAC-42BA-B09C-2BAF8895D38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1854" y="2669830"/>
              <a:ext cx="419126" cy="419126"/>
            </a:xfrm>
            <a:custGeom>
              <a:avLst/>
              <a:gdLst>
                <a:gd name="T0" fmla="*/ 207 w 382"/>
                <a:gd name="T1" fmla="*/ 0 h 382"/>
                <a:gd name="T2" fmla="*/ 238 w 382"/>
                <a:gd name="T3" fmla="*/ 5 h 382"/>
                <a:gd name="T4" fmla="*/ 269 w 382"/>
                <a:gd name="T5" fmla="*/ 16 h 382"/>
                <a:gd name="T6" fmla="*/ 298 w 382"/>
                <a:gd name="T7" fmla="*/ 31 h 382"/>
                <a:gd name="T8" fmla="*/ 324 w 382"/>
                <a:gd name="T9" fmla="*/ 52 h 382"/>
                <a:gd name="T10" fmla="*/ 345 w 382"/>
                <a:gd name="T11" fmla="*/ 77 h 382"/>
                <a:gd name="T12" fmla="*/ 364 w 382"/>
                <a:gd name="T13" fmla="*/ 107 h 382"/>
                <a:gd name="T14" fmla="*/ 376 w 382"/>
                <a:gd name="T15" fmla="*/ 140 h 382"/>
                <a:gd name="T16" fmla="*/ 382 w 382"/>
                <a:gd name="T17" fmla="*/ 173 h 382"/>
                <a:gd name="T18" fmla="*/ 382 w 382"/>
                <a:gd name="T19" fmla="*/ 205 h 382"/>
                <a:gd name="T20" fmla="*/ 377 w 382"/>
                <a:gd name="T21" fmla="*/ 238 h 382"/>
                <a:gd name="T22" fmla="*/ 366 w 382"/>
                <a:gd name="T23" fmla="*/ 268 h 382"/>
                <a:gd name="T24" fmla="*/ 351 w 382"/>
                <a:gd name="T25" fmla="*/ 297 h 382"/>
                <a:gd name="T26" fmla="*/ 330 w 382"/>
                <a:gd name="T27" fmla="*/ 323 h 382"/>
                <a:gd name="T28" fmla="*/ 305 w 382"/>
                <a:gd name="T29" fmla="*/ 345 h 382"/>
                <a:gd name="T30" fmla="*/ 275 w 382"/>
                <a:gd name="T31" fmla="*/ 362 h 382"/>
                <a:gd name="T32" fmla="*/ 242 w 382"/>
                <a:gd name="T33" fmla="*/ 376 h 382"/>
                <a:gd name="T34" fmla="*/ 209 w 382"/>
                <a:gd name="T35" fmla="*/ 381 h 382"/>
                <a:gd name="T36" fmla="*/ 177 w 382"/>
                <a:gd name="T37" fmla="*/ 382 h 382"/>
                <a:gd name="T38" fmla="*/ 144 w 382"/>
                <a:gd name="T39" fmla="*/ 376 h 382"/>
                <a:gd name="T40" fmla="*/ 114 w 382"/>
                <a:gd name="T41" fmla="*/ 365 h 382"/>
                <a:gd name="T42" fmla="*/ 85 w 382"/>
                <a:gd name="T43" fmla="*/ 349 h 382"/>
                <a:gd name="T44" fmla="*/ 59 w 382"/>
                <a:gd name="T45" fmla="*/ 328 h 382"/>
                <a:gd name="T46" fmla="*/ 36 w 382"/>
                <a:gd name="T47" fmla="*/ 304 h 382"/>
                <a:gd name="T48" fmla="*/ 19 w 382"/>
                <a:gd name="T49" fmla="*/ 273 h 382"/>
                <a:gd name="T50" fmla="*/ 6 w 382"/>
                <a:gd name="T51" fmla="*/ 242 h 382"/>
                <a:gd name="T52" fmla="*/ 1 w 382"/>
                <a:gd name="T53" fmla="*/ 208 h 382"/>
                <a:gd name="T54" fmla="*/ 0 w 382"/>
                <a:gd name="T55" fmla="*/ 175 h 382"/>
                <a:gd name="T56" fmla="*/ 5 w 382"/>
                <a:gd name="T57" fmla="*/ 142 h 382"/>
                <a:gd name="T58" fmla="*/ 17 w 382"/>
                <a:gd name="T59" fmla="*/ 112 h 382"/>
                <a:gd name="T60" fmla="*/ 33 w 382"/>
                <a:gd name="T61" fmla="*/ 84 h 382"/>
                <a:gd name="T62" fmla="*/ 53 w 382"/>
                <a:gd name="T63" fmla="*/ 57 h 382"/>
                <a:gd name="T64" fmla="*/ 78 w 382"/>
                <a:gd name="T65" fmla="*/ 35 h 382"/>
                <a:gd name="T66" fmla="*/ 108 w 382"/>
                <a:gd name="T67" fmla="*/ 18 h 382"/>
                <a:gd name="T68" fmla="*/ 140 w 382"/>
                <a:gd name="T69" fmla="*/ 6 h 382"/>
                <a:gd name="T70" fmla="*/ 174 w 382"/>
                <a:gd name="T71" fmla="*/ 0 h 382"/>
                <a:gd name="T72" fmla="*/ 207 w 382"/>
                <a:gd name="T73" fmla="*/ 0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82" h="382">
                  <a:moveTo>
                    <a:pt x="207" y="0"/>
                  </a:moveTo>
                  <a:lnTo>
                    <a:pt x="238" y="5"/>
                  </a:lnTo>
                  <a:lnTo>
                    <a:pt x="269" y="16"/>
                  </a:lnTo>
                  <a:lnTo>
                    <a:pt x="298" y="31"/>
                  </a:lnTo>
                  <a:lnTo>
                    <a:pt x="324" y="52"/>
                  </a:lnTo>
                  <a:lnTo>
                    <a:pt x="345" y="77"/>
                  </a:lnTo>
                  <a:lnTo>
                    <a:pt x="364" y="107"/>
                  </a:lnTo>
                  <a:lnTo>
                    <a:pt x="376" y="140"/>
                  </a:lnTo>
                  <a:lnTo>
                    <a:pt x="382" y="173"/>
                  </a:lnTo>
                  <a:lnTo>
                    <a:pt x="382" y="205"/>
                  </a:lnTo>
                  <a:lnTo>
                    <a:pt x="377" y="238"/>
                  </a:lnTo>
                  <a:lnTo>
                    <a:pt x="366" y="268"/>
                  </a:lnTo>
                  <a:lnTo>
                    <a:pt x="351" y="297"/>
                  </a:lnTo>
                  <a:lnTo>
                    <a:pt x="330" y="323"/>
                  </a:lnTo>
                  <a:lnTo>
                    <a:pt x="305" y="345"/>
                  </a:lnTo>
                  <a:lnTo>
                    <a:pt x="275" y="362"/>
                  </a:lnTo>
                  <a:lnTo>
                    <a:pt x="242" y="376"/>
                  </a:lnTo>
                  <a:lnTo>
                    <a:pt x="209" y="381"/>
                  </a:lnTo>
                  <a:lnTo>
                    <a:pt x="177" y="382"/>
                  </a:lnTo>
                  <a:lnTo>
                    <a:pt x="144" y="376"/>
                  </a:lnTo>
                  <a:lnTo>
                    <a:pt x="114" y="365"/>
                  </a:lnTo>
                  <a:lnTo>
                    <a:pt x="85" y="349"/>
                  </a:lnTo>
                  <a:lnTo>
                    <a:pt x="59" y="328"/>
                  </a:lnTo>
                  <a:lnTo>
                    <a:pt x="36" y="304"/>
                  </a:lnTo>
                  <a:lnTo>
                    <a:pt x="19" y="273"/>
                  </a:lnTo>
                  <a:lnTo>
                    <a:pt x="6" y="242"/>
                  </a:lnTo>
                  <a:lnTo>
                    <a:pt x="1" y="208"/>
                  </a:lnTo>
                  <a:lnTo>
                    <a:pt x="0" y="175"/>
                  </a:lnTo>
                  <a:lnTo>
                    <a:pt x="5" y="142"/>
                  </a:lnTo>
                  <a:lnTo>
                    <a:pt x="17" y="112"/>
                  </a:lnTo>
                  <a:lnTo>
                    <a:pt x="33" y="84"/>
                  </a:lnTo>
                  <a:lnTo>
                    <a:pt x="53" y="57"/>
                  </a:lnTo>
                  <a:lnTo>
                    <a:pt x="78" y="35"/>
                  </a:lnTo>
                  <a:lnTo>
                    <a:pt x="108" y="18"/>
                  </a:lnTo>
                  <a:lnTo>
                    <a:pt x="140" y="6"/>
                  </a:lnTo>
                  <a:lnTo>
                    <a:pt x="174" y="0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Freeform 358">
              <a:extLst>
                <a:ext uri="{FF2B5EF4-FFF2-40B4-BE49-F238E27FC236}">
                  <a16:creationId xmlns="" xmlns:a16="http://schemas.microsoft.com/office/drawing/2014/main" id="{83D934FB-A967-48B8-B216-C0096EF4D9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7869" y="4272820"/>
              <a:ext cx="419126" cy="419126"/>
            </a:xfrm>
            <a:custGeom>
              <a:avLst/>
              <a:gdLst>
                <a:gd name="T0" fmla="*/ 205 w 382"/>
                <a:gd name="T1" fmla="*/ 0 h 382"/>
                <a:gd name="T2" fmla="*/ 238 w 382"/>
                <a:gd name="T3" fmla="*/ 5 h 382"/>
                <a:gd name="T4" fmla="*/ 269 w 382"/>
                <a:gd name="T5" fmla="*/ 17 h 382"/>
                <a:gd name="T6" fmla="*/ 297 w 382"/>
                <a:gd name="T7" fmla="*/ 32 h 382"/>
                <a:gd name="T8" fmla="*/ 323 w 382"/>
                <a:gd name="T9" fmla="*/ 52 h 382"/>
                <a:gd name="T10" fmla="*/ 345 w 382"/>
                <a:gd name="T11" fmla="*/ 78 h 382"/>
                <a:gd name="T12" fmla="*/ 364 w 382"/>
                <a:gd name="T13" fmla="*/ 107 h 382"/>
                <a:gd name="T14" fmla="*/ 376 w 382"/>
                <a:gd name="T15" fmla="*/ 140 h 382"/>
                <a:gd name="T16" fmla="*/ 382 w 382"/>
                <a:gd name="T17" fmla="*/ 173 h 382"/>
                <a:gd name="T18" fmla="*/ 382 w 382"/>
                <a:gd name="T19" fmla="*/ 207 h 382"/>
                <a:gd name="T20" fmla="*/ 377 w 382"/>
                <a:gd name="T21" fmla="*/ 238 h 382"/>
                <a:gd name="T22" fmla="*/ 366 w 382"/>
                <a:gd name="T23" fmla="*/ 269 h 382"/>
                <a:gd name="T24" fmla="*/ 349 w 382"/>
                <a:gd name="T25" fmla="*/ 298 h 382"/>
                <a:gd name="T26" fmla="*/ 330 w 382"/>
                <a:gd name="T27" fmla="*/ 323 h 382"/>
                <a:gd name="T28" fmla="*/ 304 w 382"/>
                <a:gd name="T29" fmla="*/ 345 h 382"/>
                <a:gd name="T30" fmla="*/ 275 w 382"/>
                <a:gd name="T31" fmla="*/ 364 h 382"/>
                <a:gd name="T32" fmla="*/ 242 w 382"/>
                <a:gd name="T33" fmla="*/ 375 h 382"/>
                <a:gd name="T34" fmla="*/ 209 w 382"/>
                <a:gd name="T35" fmla="*/ 382 h 382"/>
                <a:gd name="T36" fmla="*/ 175 w 382"/>
                <a:gd name="T37" fmla="*/ 382 h 382"/>
                <a:gd name="T38" fmla="*/ 144 w 382"/>
                <a:gd name="T39" fmla="*/ 377 h 382"/>
                <a:gd name="T40" fmla="*/ 112 w 382"/>
                <a:gd name="T41" fmla="*/ 366 h 382"/>
                <a:gd name="T42" fmla="*/ 84 w 382"/>
                <a:gd name="T43" fmla="*/ 351 h 382"/>
                <a:gd name="T44" fmla="*/ 59 w 382"/>
                <a:gd name="T45" fmla="*/ 330 h 382"/>
                <a:gd name="T46" fmla="*/ 36 w 382"/>
                <a:gd name="T47" fmla="*/ 305 h 382"/>
                <a:gd name="T48" fmla="*/ 18 w 382"/>
                <a:gd name="T49" fmla="*/ 275 h 382"/>
                <a:gd name="T50" fmla="*/ 6 w 382"/>
                <a:gd name="T51" fmla="*/ 242 h 382"/>
                <a:gd name="T52" fmla="*/ 0 w 382"/>
                <a:gd name="T53" fmla="*/ 209 h 382"/>
                <a:gd name="T54" fmla="*/ 0 w 382"/>
                <a:gd name="T55" fmla="*/ 176 h 382"/>
                <a:gd name="T56" fmla="*/ 5 w 382"/>
                <a:gd name="T57" fmla="*/ 144 h 382"/>
                <a:gd name="T58" fmla="*/ 16 w 382"/>
                <a:gd name="T59" fmla="*/ 112 h 382"/>
                <a:gd name="T60" fmla="*/ 31 w 382"/>
                <a:gd name="T61" fmla="*/ 85 h 382"/>
                <a:gd name="T62" fmla="*/ 52 w 382"/>
                <a:gd name="T63" fmla="*/ 59 h 382"/>
                <a:gd name="T64" fmla="*/ 77 w 382"/>
                <a:gd name="T65" fmla="*/ 36 h 382"/>
                <a:gd name="T66" fmla="*/ 107 w 382"/>
                <a:gd name="T67" fmla="*/ 18 h 382"/>
                <a:gd name="T68" fmla="*/ 140 w 382"/>
                <a:gd name="T69" fmla="*/ 6 h 382"/>
                <a:gd name="T70" fmla="*/ 173 w 382"/>
                <a:gd name="T71" fmla="*/ 0 h 382"/>
                <a:gd name="T72" fmla="*/ 205 w 382"/>
                <a:gd name="T73" fmla="*/ 0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82" h="382">
                  <a:moveTo>
                    <a:pt x="205" y="0"/>
                  </a:moveTo>
                  <a:lnTo>
                    <a:pt x="238" y="5"/>
                  </a:lnTo>
                  <a:lnTo>
                    <a:pt x="269" y="17"/>
                  </a:lnTo>
                  <a:lnTo>
                    <a:pt x="297" y="32"/>
                  </a:lnTo>
                  <a:lnTo>
                    <a:pt x="323" y="52"/>
                  </a:lnTo>
                  <a:lnTo>
                    <a:pt x="345" y="78"/>
                  </a:lnTo>
                  <a:lnTo>
                    <a:pt x="364" y="107"/>
                  </a:lnTo>
                  <a:lnTo>
                    <a:pt x="376" y="140"/>
                  </a:lnTo>
                  <a:lnTo>
                    <a:pt x="382" y="173"/>
                  </a:lnTo>
                  <a:lnTo>
                    <a:pt x="382" y="207"/>
                  </a:lnTo>
                  <a:lnTo>
                    <a:pt x="377" y="238"/>
                  </a:lnTo>
                  <a:lnTo>
                    <a:pt x="366" y="269"/>
                  </a:lnTo>
                  <a:lnTo>
                    <a:pt x="349" y="298"/>
                  </a:lnTo>
                  <a:lnTo>
                    <a:pt x="330" y="323"/>
                  </a:lnTo>
                  <a:lnTo>
                    <a:pt x="304" y="345"/>
                  </a:lnTo>
                  <a:lnTo>
                    <a:pt x="275" y="364"/>
                  </a:lnTo>
                  <a:lnTo>
                    <a:pt x="242" y="375"/>
                  </a:lnTo>
                  <a:lnTo>
                    <a:pt x="209" y="382"/>
                  </a:lnTo>
                  <a:lnTo>
                    <a:pt x="175" y="382"/>
                  </a:lnTo>
                  <a:lnTo>
                    <a:pt x="144" y="377"/>
                  </a:lnTo>
                  <a:lnTo>
                    <a:pt x="112" y="366"/>
                  </a:lnTo>
                  <a:lnTo>
                    <a:pt x="84" y="351"/>
                  </a:lnTo>
                  <a:lnTo>
                    <a:pt x="59" y="330"/>
                  </a:lnTo>
                  <a:lnTo>
                    <a:pt x="36" y="305"/>
                  </a:lnTo>
                  <a:lnTo>
                    <a:pt x="18" y="275"/>
                  </a:lnTo>
                  <a:lnTo>
                    <a:pt x="6" y="242"/>
                  </a:lnTo>
                  <a:lnTo>
                    <a:pt x="0" y="209"/>
                  </a:lnTo>
                  <a:lnTo>
                    <a:pt x="0" y="176"/>
                  </a:lnTo>
                  <a:lnTo>
                    <a:pt x="5" y="144"/>
                  </a:lnTo>
                  <a:lnTo>
                    <a:pt x="16" y="112"/>
                  </a:lnTo>
                  <a:lnTo>
                    <a:pt x="31" y="85"/>
                  </a:lnTo>
                  <a:lnTo>
                    <a:pt x="52" y="59"/>
                  </a:lnTo>
                  <a:lnTo>
                    <a:pt x="77" y="36"/>
                  </a:lnTo>
                  <a:lnTo>
                    <a:pt x="107" y="18"/>
                  </a:lnTo>
                  <a:lnTo>
                    <a:pt x="140" y="6"/>
                  </a:lnTo>
                  <a:lnTo>
                    <a:pt x="173" y="0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Freeform 360">
              <a:extLst>
                <a:ext uri="{FF2B5EF4-FFF2-40B4-BE49-F238E27FC236}">
                  <a16:creationId xmlns="" xmlns:a16="http://schemas.microsoft.com/office/drawing/2014/main" id="{7290F423-FF07-4389-A6F8-6BD7D8D08F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7351" y="4683168"/>
              <a:ext cx="1021482" cy="1021482"/>
            </a:xfrm>
            <a:custGeom>
              <a:avLst/>
              <a:gdLst>
                <a:gd name="T0" fmla="*/ 466 w 931"/>
                <a:gd name="T1" fmla="*/ 0 h 931"/>
                <a:gd name="T2" fmla="*/ 524 w 931"/>
                <a:gd name="T3" fmla="*/ 4 h 931"/>
                <a:gd name="T4" fmla="*/ 580 w 931"/>
                <a:gd name="T5" fmla="*/ 15 h 931"/>
                <a:gd name="T6" fmla="*/ 634 w 931"/>
                <a:gd name="T7" fmla="*/ 32 h 931"/>
                <a:gd name="T8" fmla="*/ 685 w 931"/>
                <a:gd name="T9" fmla="*/ 55 h 931"/>
                <a:gd name="T10" fmla="*/ 732 w 931"/>
                <a:gd name="T11" fmla="*/ 84 h 931"/>
                <a:gd name="T12" fmla="*/ 775 w 931"/>
                <a:gd name="T13" fmla="*/ 118 h 931"/>
                <a:gd name="T14" fmla="*/ 813 w 931"/>
                <a:gd name="T15" fmla="*/ 157 h 931"/>
                <a:gd name="T16" fmla="*/ 847 w 931"/>
                <a:gd name="T17" fmla="*/ 200 h 931"/>
                <a:gd name="T18" fmla="*/ 876 w 931"/>
                <a:gd name="T19" fmla="*/ 248 h 931"/>
                <a:gd name="T20" fmla="*/ 900 w 931"/>
                <a:gd name="T21" fmla="*/ 297 h 931"/>
                <a:gd name="T22" fmla="*/ 917 w 931"/>
                <a:gd name="T23" fmla="*/ 351 h 931"/>
                <a:gd name="T24" fmla="*/ 927 w 931"/>
                <a:gd name="T25" fmla="*/ 407 h 931"/>
                <a:gd name="T26" fmla="*/ 931 w 931"/>
                <a:gd name="T27" fmla="*/ 466 h 931"/>
                <a:gd name="T28" fmla="*/ 927 w 931"/>
                <a:gd name="T29" fmla="*/ 524 h 931"/>
                <a:gd name="T30" fmla="*/ 917 w 931"/>
                <a:gd name="T31" fmla="*/ 580 h 931"/>
                <a:gd name="T32" fmla="*/ 900 w 931"/>
                <a:gd name="T33" fmla="*/ 634 h 931"/>
                <a:gd name="T34" fmla="*/ 876 w 931"/>
                <a:gd name="T35" fmla="*/ 685 h 931"/>
                <a:gd name="T36" fmla="*/ 847 w 931"/>
                <a:gd name="T37" fmla="*/ 732 h 931"/>
                <a:gd name="T38" fmla="*/ 813 w 931"/>
                <a:gd name="T39" fmla="*/ 775 h 931"/>
                <a:gd name="T40" fmla="*/ 775 w 931"/>
                <a:gd name="T41" fmla="*/ 814 h 931"/>
                <a:gd name="T42" fmla="*/ 732 w 931"/>
                <a:gd name="T43" fmla="*/ 848 h 931"/>
                <a:gd name="T44" fmla="*/ 685 w 931"/>
                <a:gd name="T45" fmla="*/ 877 h 931"/>
                <a:gd name="T46" fmla="*/ 634 w 931"/>
                <a:gd name="T47" fmla="*/ 899 h 931"/>
                <a:gd name="T48" fmla="*/ 580 w 931"/>
                <a:gd name="T49" fmla="*/ 917 h 931"/>
                <a:gd name="T50" fmla="*/ 524 w 931"/>
                <a:gd name="T51" fmla="*/ 927 h 931"/>
                <a:gd name="T52" fmla="*/ 466 w 931"/>
                <a:gd name="T53" fmla="*/ 931 h 931"/>
                <a:gd name="T54" fmla="*/ 408 w 931"/>
                <a:gd name="T55" fmla="*/ 927 h 931"/>
                <a:gd name="T56" fmla="*/ 351 w 931"/>
                <a:gd name="T57" fmla="*/ 917 h 931"/>
                <a:gd name="T58" fmla="*/ 298 w 931"/>
                <a:gd name="T59" fmla="*/ 899 h 931"/>
                <a:gd name="T60" fmla="*/ 248 w 931"/>
                <a:gd name="T61" fmla="*/ 877 h 931"/>
                <a:gd name="T62" fmla="*/ 201 w 931"/>
                <a:gd name="T63" fmla="*/ 848 h 931"/>
                <a:gd name="T64" fmla="*/ 157 w 931"/>
                <a:gd name="T65" fmla="*/ 814 h 931"/>
                <a:gd name="T66" fmla="*/ 118 w 931"/>
                <a:gd name="T67" fmla="*/ 775 h 931"/>
                <a:gd name="T68" fmla="*/ 84 w 931"/>
                <a:gd name="T69" fmla="*/ 732 h 931"/>
                <a:gd name="T70" fmla="*/ 55 w 931"/>
                <a:gd name="T71" fmla="*/ 685 h 931"/>
                <a:gd name="T72" fmla="*/ 32 w 931"/>
                <a:gd name="T73" fmla="*/ 634 h 931"/>
                <a:gd name="T74" fmla="*/ 15 w 931"/>
                <a:gd name="T75" fmla="*/ 580 h 931"/>
                <a:gd name="T76" fmla="*/ 4 w 931"/>
                <a:gd name="T77" fmla="*/ 524 h 931"/>
                <a:gd name="T78" fmla="*/ 0 w 931"/>
                <a:gd name="T79" fmla="*/ 466 h 931"/>
                <a:gd name="T80" fmla="*/ 4 w 931"/>
                <a:gd name="T81" fmla="*/ 407 h 931"/>
                <a:gd name="T82" fmla="*/ 15 w 931"/>
                <a:gd name="T83" fmla="*/ 351 h 931"/>
                <a:gd name="T84" fmla="*/ 32 w 931"/>
                <a:gd name="T85" fmla="*/ 297 h 931"/>
                <a:gd name="T86" fmla="*/ 55 w 931"/>
                <a:gd name="T87" fmla="*/ 248 h 931"/>
                <a:gd name="T88" fmla="*/ 84 w 931"/>
                <a:gd name="T89" fmla="*/ 200 h 931"/>
                <a:gd name="T90" fmla="*/ 118 w 931"/>
                <a:gd name="T91" fmla="*/ 157 h 931"/>
                <a:gd name="T92" fmla="*/ 157 w 931"/>
                <a:gd name="T93" fmla="*/ 118 h 931"/>
                <a:gd name="T94" fmla="*/ 201 w 931"/>
                <a:gd name="T95" fmla="*/ 84 h 931"/>
                <a:gd name="T96" fmla="*/ 248 w 931"/>
                <a:gd name="T97" fmla="*/ 55 h 931"/>
                <a:gd name="T98" fmla="*/ 298 w 931"/>
                <a:gd name="T99" fmla="*/ 32 h 931"/>
                <a:gd name="T100" fmla="*/ 351 w 931"/>
                <a:gd name="T101" fmla="*/ 15 h 931"/>
                <a:gd name="T102" fmla="*/ 408 w 931"/>
                <a:gd name="T103" fmla="*/ 4 h 931"/>
                <a:gd name="T104" fmla="*/ 466 w 931"/>
                <a:gd name="T105" fmla="*/ 0 h 9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31" h="931">
                  <a:moveTo>
                    <a:pt x="466" y="0"/>
                  </a:moveTo>
                  <a:lnTo>
                    <a:pt x="524" y="4"/>
                  </a:lnTo>
                  <a:lnTo>
                    <a:pt x="580" y="15"/>
                  </a:lnTo>
                  <a:lnTo>
                    <a:pt x="634" y="32"/>
                  </a:lnTo>
                  <a:lnTo>
                    <a:pt x="685" y="55"/>
                  </a:lnTo>
                  <a:lnTo>
                    <a:pt x="732" y="84"/>
                  </a:lnTo>
                  <a:lnTo>
                    <a:pt x="775" y="118"/>
                  </a:lnTo>
                  <a:lnTo>
                    <a:pt x="813" y="157"/>
                  </a:lnTo>
                  <a:lnTo>
                    <a:pt x="847" y="200"/>
                  </a:lnTo>
                  <a:lnTo>
                    <a:pt x="876" y="248"/>
                  </a:lnTo>
                  <a:lnTo>
                    <a:pt x="900" y="297"/>
                  </a:lnTo>
                  <a:lnTo>
                    <a:pt x="917" y="351"/>
                  </a:lnTo>
                  <a:lnTo>
                    <a:pt x="927" y="407"/>
                  </a:lnTo>
                  <a:lnTo>
                    <a:pt x="931" y="466"/>
                  </a:lnTo>
                  <a:lnTo>
                    <a:pt x="927" y="524"/>
                  </a:lnTo>
                  <a:lnTo>
                    <a:pt x="917" y="580"/>
                  </a:lnTo>
                  <a:lnTo>
                    <a:pt x="900" y="634"/>
                  </a:lnTo>
                  <a:lnTo>
                    <a:pt x="876" y="685"/>
                  </a:lnTo>
                  <a:lnTo>
                    <a:pt x="847" y="732"/>
                  </a:lnTo>
                  <a:lnTo>
                    <a:pt x="813" y="775"/>
                  </a:lnTo>
                  <a:lnTo>
                    <a:pt x="775" y="814"/>
                  </a:lnTo>
                  <a:lnTo>
                    <a:pt x="732" y="848"/>
                  </a:lnTo>
                  <a:lnTo>
                    <a:pt x="685" y="877"/>
                  </a:lnTo>
                  <a:lnTo>
                    <a:pt x="634" y="899"/>
                  </a:lnTo>
                  <a:lnTo>
                    <a:pt x="580" y="917"/>
                  </a:lnTo>
                  <a:lnTo>
                    <a:pt x="524" y="927"/>
                  </a:lnTo>
                  <a:lnTo>
                    <a:pt x="466" y="931"/>
                  </a:lnTo>
                  <a:lnTo>
                    <a:pt x="408" y="927"/>
                  </a:lnTo>
                  <a:lnTo>
                    <a:pt x="351" y="917"/>
                  </a:lnTo>
                  <a:lnTo>
                    <a:pt x="298" y="899"/>
                  </a:lnTo>
                  <a:lnTo>
                    <a:pt x="248" y="877"/>
                  </a:lnTo>
                  <a:lnTo>
                    <a:pt x="201" y="848"/>
                  </a:lnTo>
                  <a:lnTo>
                    <a:pt x="157" y="814"/>
                  </a:lnTo>
                  <a:lnTo>
                    <a:pt x="118" y="775"/>
                  </a:lnTo>
                  <a:lnTo>
                    <a:pt x="84" y="732"/>
                  </a:lnTo>
                  <a:lnTo>
                    <a:pt x="55" y="685"/>
                  </a:lnTo>
                  <a:lnTo>
                    <a:pt x="32" y="634"/>
                  </a:lnTo>
                  <a:lnTo>
                    <a:pt x="15" y="580"/>
                  </a:lnTo>
                  <a:lnTo>
                    <a:pt x="4" y="524"/>
                  </a:lnTo>
                  <a:lnTo>
                    <a:pt x="0" y="466"/>
                  </a:lnTo>
                  <a:lnTo>
                    <a:pt x="4" y="407"/>
                  </a:lnTo>
                  <a:lnTo>
                    <a:pt x="15" y="351"/>
                  </a:lnTo>
                  <a:lnTo>
                    <a:pt x="32" y="297"/>
                  </a:lnTo>
                  <a:lnTo>
                    <a:pt x="55" y="248"/>
                  </a:lnTo>
                  <a:lnTo>
                    <a:pt x="84" y="200"/>
                  </a:lnTo>
                  <a:lnTo>
                    <a:pt x="118" y="157"/>
                  </a:lnTo>
                  <a:lnTo>
                    <a:pt x="157" y="118"/>
                  </a:lnTo>
                  <a:lnTo>
                    <a:pt x="201" y="84"/>
                  </a:lnTo>
                  <a:lnTo>
                    <a:pt x="248" y="55"/>
                  </a:lnTo>
                  <a:lnTo>
                    <a:pt x="298" y="32"/>
                  </a:lnTo>
                  <a:lnTo>
                    <a:pt x="351" y="15"/>
                  </a:lnTo>
                  <a:lnTo>
                    <a:pt x="408" y="4"/>
                  </a:lnTo>
                  <a:lnTo>
                    <a:pt x="466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Freeform 373">
              <a:extLst>
                <a:ext uri="{FF2B5EF4-FFF2-40B4-BE49-F238E27FC236}">
                  <a16:creationId xmlns="" xmlns:a16="http://schemas.microsoft.com/office/drawing/2014/main" id="{9F56168C-877B-4BF2-947A-D170B0ABBD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6377" y="3173438"/>
              <a:ext cx="84483" cy="85581"/>
            </a:xfrm>
            <a:custGeom>
              <a:avLst/>
              <a:gdLst>
                <a:gd name="T0" fmla="*/ 37 w 77"/>
                <a:gd name="T1" fmla="*/ 0 h 78"/>
                <a:gd name="T2" fmla="*/ 53 w 77"/>
                <a:gd name="T3" fmla="*/ 3 h 78"/>
                <a:gd name="T4" fmla="*/ 65 w 77"/>
                <a:gd name="T5" fmla="*/ 12 h 78"/>
                <a:gd name="T6" fmla="*/ 74 w 77"/>
                <a:gd name="T7" fmla="*/ 24 h 78"/>
                <a:gd name="T8" fmla="*/ 77 w 77"/>
                <a:gd name="T9" fmla="*/ 40 h 78"/>
                <a:gd name="T10" fmla="*/ 74 w 77"/>
                <a:gd name="T11" fmla="*/ 54 h 78"/>
                <a:gd name="T12" fmla="*/ 65 w 77"/>
                <a:gd name="T13" fmla="*/ 67 h 78"/>
                <a:gd name="T14" fmla="*/ 53 w 77"/>
                <a:gd name="T15" fmla="*/ 75 h 78"/>
                <a:gd name="T16" fmla="*/ 37 w 77"/>
                <a:gd name="T17" fmla="*/ 78 h 78"/>
                <a:gd name="T18" fmla="*/ 23 w 77"/>
                <a:gd name="T19" fmla="*/ 75 h 78"/>
                <a:gd name="T20" fmla="*/ 10 w 77"/>
                <a:gd name="T21" fmla="*/ 67 h 78"/>
                <a:gd name="T22" fmla="*/ 2 w 77"/>
                <a:gd name="T23" fmla="*/ 54 h 78"/>
                <a:gd name="T24" fmla="*/ 0 w 77"/>
                <a:gd name="T25" fmla="*/ 40 h 78"/>
                <a:gd name="T26" fmla="*/ 2 w 77"/>
                <a:gd name="T27" fmla="*/ 24 h 78"/>
                <a:gd name="T28" fmla="*/ 10 w 77"/>
                <a:gd name="T29" fmla="*/ 12 h 78"/>
                <a:gd name="T30" fmla="*/ 23 w 77"/>
                <a:gd name="T31" fmla="*/ 3 h 78"/>
                <a:gd name="T32" fmla="*/ 37 w 77"/>
                <a:gd name="T33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7" h="78">
                  <a:moveTo>
                    <a:pt x="37" y="0"/>
                  </a:moveTo>
                  <a:lnTo>
                    <a:pt x="53" y="3"/>
                  </a:lnTo>
                  <a:lnTo>
                    <a:pt x="65" y="12"/>
                  </a:lnTo>
                  <a:lnTo>
                    <a:pt x="74" y="24"/>
                  </a:lnTo>
                  <a:lnTo>
                    <a:pt x="77" y="40"/>
                  </a:lnTo>
                  <a:lnTo>
                    <a:pt x="74" y="54"/>
                  </a:lnTo>
                  <a:lnTo>
                    <a:pt x="65" y="67"/>
                  </a:lnTo>
                  <a:lnTo>
                    <a:pt x="53" y="75"/>
                  </a:lnTo>
                  <a:lnTo>
                    <a:pt x="37" y="78"/>
                  </a:lnTo>
                  <a:lnTo>
                    <a:pt x="23" y="75"/>
                  </a:lnTo>
                  <a:lnTo>
                    <a:pt x="10" y="67"/>
                  </a:lnTo>
                  <a:lnTo>
                    <a:pt x="2" y="54"/>
                  </a:lnTo>
                  <a:lnTo>
                    <a:pt x="0" y="40"/>
                  </a:lnTo>
                  <a:lnTo>
                    <a:pt x="2" y="24"/>
                  </a:lnTo>
                  <a:lnTo>
                    <a:pt x="10" y="12"/>
                  </a:lnTo>
                  <a:lnTo>
                    <a:pt x="23" y="3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Freeform 374">
              <a:extLst>
                <a:ext uri="{FF2B5EF4-FFF2-40B4-BE49-F238E27FC236}">
                  <a16:creationId xmlns="" xmlns:a16="http://schemas.microsoft.com/office/drawing/2014/main" id="{3F49DA60-2D4A-4D8C-BB33-AC03E4CDFD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3186" y="3752753"/>
              <a:ext cx="84483" cy="85581"/>
            </a:xfrm>
            <a:custGeom>
              <a:avLst/>
              <a:gdLst>
                <a:gd name="T0" fmla="*/ 38 w 77"/>
                <a:gd name="T1" fmla="*/ 0 h 78"/>
                <a:gd name="T2" fmla="*/ 53 w 77"/>
                <a:gd name="T3" fmla="*/ 4 h 78"/>
                <a:gd name="T4" fmla="*/ 65 w 77"/>
                <a:gd name="T5" fmla="*/ 12 h 78"/>
                <a:gd name="T6" fmla="*/ 74 w 77"/>
                <a:gd name="T7" fmla="*/ 23 h 78"/>
                <a:gd name="T8" fmla="*/ 77 w 77"/>
                <a:gd name="T9" fmla="*/ 39 h 78"/>
                <a:gd name="T10" fmla="*/ 74 w 77"/>
                <a:gd name="T11" fmla="*/ 54 h 78"/>
                <a:gd name="T12" fmla="*/ 65 w 77"/>
                <a:gd name="T13" fmla="*/ 67 h 78"/>
                <a:gd name="T14" fmla="*/ 53 w 77"/>
                <a:gd name="T15" fmla="*/ 74 h 78"/>
                <a:gd name="T16" fmla="*/ 38 w 77"/>
                <a:gd name="T17" fmla="*/ 78 h 78"/>
                <a:gd name="T18" fmla="*/ 23 w 77"/>
                <a:gd name="T19" fmla="*/ 74 h 78"/>
                <a:gd name="T20" fmla="*/ 10 w 77"/>
                <a:gd name="T21" fmla="*/ 67 h 78"/>
                <a:gd name="T22" fmla="*/ 2 w 77"/>
                <a:gd name="T23" fmla="*/ 54 h 78"/>
                <a:gd name="T24" fmla="*/ 0 w 77"/>
                <a:gd name="T25" fmla="*/ 39 h 78"/>
                <a:gd name="T26" fmla="*/ 2 w 77"/>
                <a:gd name="T27" fmla="*/ 23 h 78"/>
                <a:gd name="T28" fmla="*/ 10 w 77"/>
                <a:gd name="T29" fmla="*/ 12 h 78"/>
                <a:gd name="T30" fmla="*/ 23 w 77"/>
                <a:gd name="T31" fmla="*/ 4 h 78"/>
                <a:gd name="T32" fmla="*/ 38 w 77"/>
                <a:gd name="T33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7" h="78">
                  <a:moveTo>
                    <a:pt x="38" y="0"/>
                  </a:moveTo>
                  <a:lnTo>
                    <a:pt x="53" y="4"/>
                  </a:lnTo>
                  <a:lnTo>
                    <a:pt x="65" y="12"/>
                  </a:lnTo>
                  <a:lnTo>
                    <a:pt x="74" y="23"/>
                  </a:lnTo>
                  <a:lnTo>
                    <a:pt x="77" y="39"/>
                  </a:lnTo>
                  <a:lnTo>
                    <a:pt x="74" y="54"/>
                  </a:lnTo>
                  <a:lnTo>
                    <a:pt x="65" y="67"/>
                  </a:lnTo>
                  <a:lnTo>
                    <a:pt x="53" y="74"/>
                  </a:lnTo>
                  <a:lnTo>
                    <a:pt x="38" y="78"/>
                  </a:lnTo>
                  <a:lnTo>
                    <a:pt x="23" y="74"/>
                  </a:lnTo>
                  <a:lnTo>
                    <a:pt x="10" y="67"/>
                  </a:lnTo>
                  <a:lnTo>
                    <a:pt x="2" y="54"/>
                  </a:lnTo>
                  <a:lnTo>
                    <a:pt x="0" y="39"/>
                  </a:lnTo>
                  <a:lnTo>
                    <a:pt x="2" y="23"/>
                  </a:lnTo>
                  <a:lnTo>
                    <a:pt x="10" y="12"/>
                  </a:lnTo>
                  <a:lnTo>
                    <a:pt x="23" y="4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Freeform 375">
              <a:extLst>
                <a:ext uri="{FF2B5EF4-FFF2-40B4-BE49-F238E27FC236}">
                  <a16:creationId xmlns="" xmlns:a16="http://schemas.microsoft.com/office/drawing/2014/main" id="{19CFDC30-BD76-4712-B95C-0D9FDAEDC0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9693" y="3752753"/>
              <a:ext cx="86678" cy="85581"/>
            </a:xfrm>
            <a:custGeom>
              <a:avLst/>
              <a:gdLst>
                <a:gd name="T0" fmla="*/ 40 w 79"/>
                <a:gd name="T1" fmla="*/ 0 h 78"/>
                <a:gd name="T2" fmla="*/ 55 w 79"/>
                <a:gd name="T3" fmla="*/ 4 h 78"/>
                <a:gd name="T4" fmla="*/ 67 w 79"/>
                <a:gd name="T5" fmla="*/ 12 h 78"/>
                <a:gd name="T6" fmla="*/ 75 w 79"/>
                <a:gd name="T7" fmla="*/ 23 h 78"/>
                <a:gd name="T8" fmla="*/ 79 w 79"/>
                <a:gd name="T9" fmla="*/ 39 h 78"/>
                <a:gd name="T10" fmla="*/ 75 w 79"/>
                <a:gd name="T11" fmla="*/ 54 h 78"/>
                <a:gd name="T12" fmla="*/ 67 w 79"/>
                <a:gd name="T13" fmla="*/ 67 h 78"/>
                <a:gd name="T14" fmla="*/ 55 w 79"/>
                <a:gd name="T15" fmla="*/ 74 h 78"/>
                <a:gd name="T16" fmla="*/ 40 w 79"/>
                <a:gd name="T17" fmla="*/ 78 h 78"/>
                <a:gd name="T18" fmla="*/ 25 w 79"/>
                <a:gd name="T19" fmla="*/ 74 h 78"/>
                <a:gd name="T20" fmla="*/ 12 w 79"/>
                <a:gd name="T21" fmla="*/ 67 h 78"/>
                <a:gd name="T22" fmla="*/ 4 w 79"/>
                <a:gd name="T23" fmla="*/ 54 h 78"/>
                <a:gd name="T24" fmla="*/ 0 w 79"/>
                <a:gd name="T25" fmla="*/ 39 h 78"/>
                <a:gd name="T26" fmla="*/ 4 w 79"/>
                <a:gd name="T27" fmla="*/ 23 h 78"/>
                <a:gd name="T28" fmla="*/ 12 w 79"/>
                <a:gd name="T29" fmla="*/ 12 h 78"/>
                <a:gd name="T30" fmla="*/ 25 w 79"/>
                <a:gd name="T31" fmla="*/ 4 h 78"/>
                <a:gd name="T32" fmla="*/ 40 w 79"/>
                <a:gd name="T33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9" h="78">
                  <a:moveTo>
                    <a:pt x="40" y="0"/>
                  </a:moveTo>
                  <a:lnTo>
                    <a:pt x="55" y="4"/>
                  </a:lnTo>
                  <a:lnTo>
                    <a:pt x="67" y="12"/>
                  </a:lnTo>
                  <a:lnTo>
                    <a:pt x="75" y="23"/>
                  </a:lnTo>
                  <a:lnTo>
                    <a:pt x="79" y="39"/>
                  </a:lnTo>
                  <a:lnTo>
                    <a:pt x="75" y="54"/>
                  </a:lnTo>
                  <a:lnTo>
                    <a:pt x="67" y="67"/>
                  </a:lnTo>
                  <a:lnTo>
                    <a:pt x="55" y="74"/>
                  </a:lnTo>
                  <a:lnTo>
                    <a:pt x="40" y="78"/>
                  </a:lnTo>
                  <a:lnTo>
                    <a:pt x="25" y="74"/>
                  </a:lnTo>
                  <a:lnTo>
                    <a:pt x="12" y="67"/>
                  </a:lnTo>
                  <a:lnTo>
                    <a:pt x="4" y="54"/>
                  </a:lnTo>
                  <a:lnTo>
                    <a:pt x="0" y="39"/>
                  </a:lnTo>
                  <a:lnTo>
                    <a:pt x="4" y="23"/>
                  </a:lnTo>
                  <a:lnTo>
                    <a:pt x="12" y="12"/>
                  </a:lnTo>
                  <a:lnTo>
                    <a:pt x="25" y="4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Freeform 376">
              <a:extLst>
                <a:ext uri="{FF2B5EF4-FFF2-40B4-BE49-F238E27FC236}">
                  <a16:creationId xmlns="" xmlns:a16="http://schemas.microsoft.com/office/drawing/2014/main" id="{C0CFB0AF-2DCB-4FBA-B6A9-9E08D8E3CE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3614" y="4672197"/>
              <a:ext cx="84483" cy="84483"/>
            </a:xfrm>
            <a:custGeom>
              <a:avLst/>
              <a:gdLst>
                <a:gd name="T0" fmla="*/ 38 w 77"/>
                <a:gd name="T1" fmla="*/ 0 h 77"/>
                <a:gd name="T2" fmla="*/ 53 w 77"/>
                <a:gd name="T3" fmla="*/ 4 h 77"/>
                <a:gd name="T4" fmla="*/ 65 w 77"/>
                <a:gd name="T5" fmla="*/ 11 h 77"/>
                <a:gd name="T6" fmla="*/ 74 w 77"/>
                <a:gd name="T7" fmla="*/ 23 h 77"/>
                <a:gd name="T8" fmla="*/ 77 w 77"/>
                <a:gd name="T9" fmla="*/ 39 h 77"/>
                <a:gd name="T10" fmla="*/ 74 w 77"/>
                <a:gd name="T11" fmla="*/ 53 h 77"/>
                <a:gd name="T12" fmla="*/ 65 w 77"/>
                <a:gd name="T13" fmla="*/ 66 h 77"/>
                <a:gd name="T14" fmla="*/ 53 w 77"/>
                <a:gd name="T15" fmla="*/ 74 h 77"/>
                <a:gd name="T16" fmla="*/ 38 w 77"/>
                <a:gd name="T17" fmla="*/ 77 h 77"/>
                <a:gd name="T18" fmla="*/ 23 w 77"/>
                <a:gd name="T19" fmla="*/ 74 h 77"/>
                <a:gd name="T20" fmla="*/ 11 w 77"/>
                <a:gd name="T21" fmla="*/ 66 h 77"/>
                <a:gd name="T22" fmla="*/ 2 w 77"/>
                <a:gd name="T23" fmla="*/ 53 h 77"/>
                <a:gd name="T24" fmla="*/ 0 w 77"/>
                <a:gd name="T25" fmla="*/ 39 h 77"/>
                <a:gd name="T26" fmla="*/ 2 w 77"/>
                <a:gd name="T27" fmla="*/ 23 h 77"/>
                <a:gd name="T28" fmla="*/ 11 w 77"/>
                <a:gd name="T29" fmla="*/ 11 h 77"/>
                <a:gd name="T30" fmla="*/ 23 w 77"/>
                <a:gd name="T31" fmla="*/ 4 h 77"/>
                <a:gd name="T32" fmla="*/ 38 w 77"/>
                <a:gd name="T3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7" h="77">
                  <a:moveTo>
                    <a:pt x="38" y="0"/>
                  </a:moveTo>
                  <a:lnTo>
                    <a:pt x="53" y="4"/>
                  </a:lnTo>
                  <a:lnTo>
                    <a:pt x="65" y="11"/>
                  </a:lnTo>
                  <a:lnTo>
                    <a:pt x="74" y="23"/>
                  </a:lnTo>
                  <a:lnTo>
                    <a:pt x="77" y="39"/>
                  </a:lnTo>
                  <a:lnTo>
                    <a:pt x="74" y="53"/>
                  </a:lnTo>
                  <a:lnTo>
                    <a:pt x="65" y="66"/>
                  </a:lnTo>
                  <a:lnTo>
                    <a:pt x="53" y="74"/>
                  </a:lnTo>
                  <a:lnTo>
                    <a:pt x="38" y="77"/>
                  </a:lnTo>
                  <a:lnTo>
                    <a:pt x="23" y="74"/>
                  </a:lnTo>
                  <a:lnTo>
                    <a:pt x="11" y="66"/>
                  </a:lnTo>
                  <a:lnTo>
                    <a:pt x="2" y="53"/>
                  </a:lnTo>
                  <a:lnTo>
                    <a:pt x="0" y="39"/>
                  </a:lnTo>
                  <a:lnTo>
                    <a:pt x="2" y="23"/>
                  </a:lnTo>
                  <a:lnTo>
                    <a:pt x="11" y="11"/>
                  </a:lnTo>
                  <a:lnTo>
                    <a:pt x="23" y="4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Freeform 377">
              <a:extLst>
                <a:ext uri="{FF2B5EF4-FFF2-40B4-BE49-F238E27FC236}">
                  <a16:creationId xmlns="" xmlns:a16="http://schemas.microsoft.com/office/drawing/2014/main" id="{295B78BB-8AD2-4EEF-81FC-D85608DEB9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1584" y="4672197"/>
              <a:ext cx="84483" cy="85581"/>
            </a:xfrm>
            <a:custGeom>
              <a:avLst/>
              <a:gdLst>
                <a:gd name="T0" fmla="*/ 39 w 77"/>
                <a:gd name="T1" fmla="*/ 0 h 78"/>
                <a:gd name="T2" fmla="*/ 53 w 77"/>
                <a:gd name="T3" fmla="*/ 4 h 78"/>
                <a:gd name="T4" fmla="*/ 66 w 77"/>
                <a:gd name="T5" fmla="*/ 11 h 78"/>
                <a:gd name="T6" fmla="*/ 74 w 77"/>
                <a:gd name="T7" fmla="*/ 25 h 78"/>
                <a:gd name="T8" fmla="*/ 77 w 77"/>
                <a:gd name="T9" fmla="*/ 39 h 78"/>
                <a:gd name="T10" fmla="*/ 74 w 77"/>
                <a:gd name="T11" fmla="*/ 55 h 78"/>
                <a:gd name="T12" fmla="*/ 66 w 77"/>
                <a:gd name="T13" fmla="*/ 66 h 78"/>
                <a:gd name="T14" fmla="*/ 53 w 77"/>
                <a:gd name="T15" fmla="*/ 74 h 78"/>
                <a:gd name="T16" fmla="*/ 39 w 77"/>
                <a:gd name="T17" fmla="*/ 78 h 78"/>
                <a:gd name="T18" fmla="*/ 23 w 77"/>
                <a:gd name="T19" fmla="*/ 74 h 78"/>
                <a:gd name="T20" fmla="*/ 11 w 77"/>
                <a:gd name="T21" fmla="*/ 66 h 78"/>
                <a:gd name="T22" fmla="*/ 4 w 77"/>
                <a:gd name="T23" fmla="*/ 55 h 78"/>
                <a:gd name="T24" fmla="*/ 0 w 77"/>
                <a:gd name="T25" fmla="*/ 39 h 78"/>
                <a:gd name="T26" fmla="*/ 4 w 77"/>
                <a:gd name="T27" fmla="*/ 25 h 78"/>
                <a:gd name="T28" fmla="*/ 11 w 77"/>
                <a:gd name="T29" fmla="*/ 11 h 78"/>
                <a:gd name="T30" fmla="*/ 23 w 77"/>
                <a:gd name="T31" fmla="*/ 4 h 78"/>
                <a:gd name="T32" fmla="*/ 39 w 77"/>
                <a:gd name="T33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7" h="78">
                  <a:moveTo>
                    <a:pt x="39" y="0"/>
                  </a:moveTo>
                  <a:lnTo>
                    <a:pt x="53" y="4"/>
                  </a:lnTo>
                  <a:lnTo>
                    <a:pt x="66" y="11"/>
                  </a:lnTo>
                  <a:lnTo>
                    <a:pt x="74" y="25"/>
                  </a:lnTo>
                  <a:lnTo>
                    <a:pt x="77" y="39"/>
                  </a:lnTo>
                  <a:lnTo>
                    <a:pt x="74" y="55"/>
                  </a:lnTo>
                  <a:lnTo>
                    <a:pt x="66" y="66"/>
                  </a:lnTo>
                  <a:lnTo>
                    <a:pt x="53" y="74"/>
                  </a:lnTo>
                  <a:lnTo>
                    <a:pt x="39" y="78"/>
                  </a:lnTo>
                  <a:lnTo>
                    <a:pt x="23" y="74"/>
                  </a:lnTo>
                  <a:lnTo>
                    <a:pt x="11" y="66"/>
                  </a:lnTo>
                  <a:lnTo>
                    <a:pt x="4" y="55"/>
                  </a:lnTo>
                  <a:lnTo>
                    <a:pt x="0" y="39"/>
                  </a:lnTo>
                  <a:lnTo>
                    <a:pt x="4" y="25"/>
                  </a:lnTo>
                  <a:lnTo>
                    <a:pt x="11" y="11"/>
                  </a:lnTo>
                  <a:lnTo>
                    <a:pt x="23" y="4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Freeform 378">
              <a:extLst>
                <a:ext uri="{FF2B5EF4-FFF2-40B4-BE49-F238E27FC236}">
                  <a16:creationId xmlns="" xmlns:a16="http://schemas.microsoft.com/office/drawing/2014/main" id="{F2B3DD9D-EEE1-49E5-9245-A35CBC9A55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0802" y="3208548"/>
              <a:ext cx="84483" cy="84483"/>
            </a:xfrm>
            <a:custGeom>
              <a:avLst/>
              <a:gdLst>
                <a:gd name="T0" fmla="*/ 39 w 77"/>
                <a:gd name="T1" fmla="*/ 0 h 77"/>
                <a:gd name="T2" fmla="*/ 53 w 77"/>
                <a:gd name="T3" fmla="*/ 2 h 77"/>
                <a:gd name="T4" fmla="*/ 65 w 77"/>
                <a:gd name="T5" fmla="*/ 10 h 77"/>
                <a:gd name="T6" fmla="*/ 74 w 77"/>
                <a:gd name="T7" fmla="*/ 23 h 77"/>
                <a:gd name="T8" fmla="*/ 77 w 77"/>
                <a:gd name="T9" fmla="*/ 38 h 77"/>
                <a:gd name="T10" fmla="*/ 74 w 77"/>
                <a:gd name="T11" fmla="*/ 53 h 77"/>
                <a:gd name="T12" fmla="*/ 65 w 77"/>
                <a:gd name="T13" fmla="*/ 65 h 77"/>
                <a:gd name="T14" fmla="*/ 53 w 77"/>
                <a:gd name="T15" fmla="*/ 74 h 77"/>
                <a:gd name="T16" fmla="*/ 39 w 77"/>
                <a:gd name="T17" fmla="*/ 77 h 77"/>
                <a:gd name="T18" fmla="*/ 23 w 77"/>
                <a:gd name="T19" fmla="*/ 74 h 77"/>
                <a:gd name="T20" fmla="*/ 12 w 77"/>
                <a:gd name="T21" fmla="*/ 65 h 77"/>
                <a:gd name="T22" fmla="*/ 2 w 77"/>
                <a:gd name="T23" fmla="*/ 53 h 77"/>
                <a:gd name="T24" fmla="*/ 0 w 77"/>
                <a:gd name="T25" fmla="*/ 38 h 77"/>
                <a:gd name="T26" fmla="*/ 2 w 77"/>
                <a:gd name="T27" fmla="*/ 23 h 77"/>
                <a:gd name="T28" fmla="*/ 12 w 77"/>
                <a:gd name="T29" fmla="*/ 10 h 77"/>
                <a:gd name="T30" fmla="*/ 23 w 77"/>
                <a:gd name="T31" fmla="*/ 2 h 77"/>
                <a:gd name="T32" fmla="*/ 39 w 77"/>
                <a:gd name="T3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7" h="77">
                  <a:moveTo>
                    <a:pt x="39" y="0"/>
                  </a:moveTo>
                  <a:lnTo>
                    <a:pt x="53" y="2"/>
                  </a:lnTo>
                  <a:lnTo>
                    <a:pt x="65" y="10"/>
                  </a:lnTo>
                  <a:lnTo>
                    <a:pt x="74" y="23"/>
                  </a:lnTo>
                  <a:lnTo>
                    <a:pt x="77" y="38"/>
                  </a:lnTo>
                  <a:lnTo>
                    <a:pt x="74" y="53"/>
                  </a:lnTo>
                  <a:lnTo>
                    <a:pt x="65" y="65"/>
                  </a:lnTo>
                  <a:lnTo>
                    <a:pt x="53" y="74"/>
                  </a:lnTo>
                  <a:lnTo>
                    <a:pt x="39" y="77"/>
                  </a:lnTo>
                  <a:lnTo>
                    <a:pt x="23" y="74"/>
                  </a:lnTo>
                  <a:lnTo>
                    <a:pt x="12" y="65"/>
                  </a:lnTo>
                  <a:lnTo>
                    <a:pt x="2" y="53"/>
                  </a:lnTo>
                  <a:lnTo>
                    <a:pt x="0" y="38"/>
                  </a:lnTo>
                  <a:lnTo>
                    <a:pt x="2" y="23"/>
                  </a:lnTo>
                  <a:lnTo>
                    <a:pt x="12" y="10"/>
                  </a:lnTo>
                  <a:lnTo>
                    <a:pt x="23" y="2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Freeform 379">
              <a:extLst>
                <a:ext uri="{FF2B5EF4-FFF2-40B4-BE49-F238E27FC236}">
                  <a16:creationId xmlns="" xmlns:a16="http://schemas.microsoft.com/office/drawing/2014/main" id="{7A04A921-649F-49B6-941B-BC3F8D6C6E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5369" y="3166855"/>
              <a:ext cx="86678" cy="85581"/>
            </a:xfrm>
            <a:custGeom>
              <a:avLst/>
              <a:gdLst>
                <a:gd name="T0" fmla="*/ 39 w 79"/>
                <a:gd name="T1" fmla="*/ 0 h 78"/>
                <a:gd name="T2" fmla="*/ 55 w 79"/>
                <a:gd name="T3" fmla="*/ 4 h 78"/>
                <a:gd name="T4" fmla="*/ 67 w 79"/>
                <a:gd name="T5" fmla="*/ 12 h 78"/>
                <a:gd name="T6" fmla="*/ 75 w 79"/>
                <a:gd name="T7" fmla="*/ 23 h 78"/>
                <a:gd name="T8" fmla="*/ 79 w 79"/>
                <a:gd name="T9" fmla="*/ 39 h 78"/>
                <a:gd name="T10" fmla="*/ 75 w 79"/>
                <a:gd name="T11" fmla="*/ 53 h 78"/>
                <a:gd name="T12" fmla="*/ 67 w 79"/>
                <a:gd name="T13" fmla="*/ 67 h 78"/>
                <a:gd name="T14" fmla="*/ 55 w 79"/>
                <a:gd name="T15" fmla="*/ 74 h 78"/>
                <a:gd name="T16" fmla="*/ 39 w 79"/>
                <a:gd name="T17" fmla="*/ 78 h 78"/>
                <a:gd name="T18" fmla="*/ 25 w 79"/>
                <a:gd name="T19" fmla="*/ 74 h 78"/>
                <a:gd name="T20" fmla="*/ 12 w 79"/>
                <a:gd name="T21" fmla="*/ 67 h 78"/>
                <a:gd name="T22" fmla="*/ 4 w 79"/>
                <a:gd name="T23" fmla="*/ 53 h 78"/>
                <a:gd name="T24" fmla="*/ 0 w 79"/>
                <a:gd name="T25" fmla="*/ 39 h 78"/>
                <a:gd name="T26" fmla="*/ 4 w 79"/>
                <a:gd name="T27" fmla="*/ 23 h 78"/>
                <a:gd name="T28" fmla="*/ 12 w 79"/>
                <a:gd name="T29" fmla="*/ 12 h 78"/>
                <a:gd name="T30" fmla="*/ 25 w 79"/>
                <a:gd name="T31" fmla="*/ 4 h 78"/>
                <a:gd name="T32" fmla="*/ 39 w 79"/>
                <a:gd name="T33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9" h="78">
                  <a:moveTo>
                    <a:pt x="39" y="0"/>
                  </a:moveTo>
                  <a:lnTo>
                    <a:pt x="55" y="4"/>
                  </a:lnTo>
                  <a:lnTo>
                    <a:pt x="67" y="12"/>
                  </a:lnTo>
                  <a:lnTo>
                    <a:pt x="75" y="23"/>
                  </a:lnTo>
                  <a:lnTo>
                    <a:pt x="79" y="39"/>
                  </a:lnTo>
                  <a:lnTo>
                    <a:pt x="75" y="53"/>
                  </a:lnTo>
                  <a:lnTo>
                    <a:pt x="67" y="67"/>
                  </a:lnTo>
                  <a:lnTo>
                    <a:pt x="55" y="74"/>
                  </a:lnTo>
                  <a:lnTo>
                    <a:pt x="39" y="78"/>
                  </a:lnTo>
                  <a:lnTo>
                    <a:pt x="25" y="74"/>
                  </a:lnTo>
                  <a:lnTo>
                    <a:pt x="12" y="67"/>
                  </a:lnTo>
                  <a:lnTo>
                    <a:pt x="4" y="53"/>
                  </a:lnTo>
                  <a:lnTo>
                    <a:pt x="0" y="39"/>
                  </a:lnTo>
                  <a:lnTo>
                    <a:pt x="4" y="23"/>
                  </a:lnTo>
                  <a:lnTo>
                    <a:pt x="12" y="12"/>
                  </a:lnTo>
                  <a:lnTo>
                    <a:pt x="25" y="4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Freeform 380">
              <a:extLst>
                <a:ext uri="{FF2B5EF4-FFF2-40B4-BE49-F238E27FC236}">
                  <a16:creationId xmlns="" xmlns:a16="http://schemas.microsoft.com/office/drawing/2014/main" id="{0996AC14-6032-4703-8239-D6E222AD4E5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6212" y="4346332"/>
              <a:ext cx="84483" cy="84483"/>
            </a:xfrm>
            <a:custGeom>
              <a:avLst/>
              <a:gdLst>
                <a:gd name="T0" fmla="*/ 39 w 77"/>
                <a:gd name="T1" fmla="*/ 0 h 77"/>
                <a:gd name="T2" fmla="*/ 54 w 77"/>
                <a:gd name="T3" fmla="*/ 2 h 77"/>
                <a:gd name="T4" fmla="*/ 67 w 77"/>
                <a:gd name="T5" fmla="*/ 11 h 77"/>
                <a:gd name="T6" fmla="*/ 75 w 77"/>
                <a:gd name="T7" fmla="*/ 23 h 77"/>
                <a:gd name="T8" fmla="*/ 77 w 77"/>
                <a:gd name="T9" fmla="*/ 39 h 77"/>
                <a:gd name="T10" fmla="*/ 75 w 77"/>
                <a:gd name="T11" fmla="*/ 53 h 77"/>
                <a:gd name="T12" fmla="*/ 67 w 77"/>
                <a:gd name="T13" fmla="*/ 66 h 77"/>
                <a:gd name="T14" fmla="*/ 54 w 77"/>
                <a:gd name="T15" fmla="*/ 74 h 77"/>
                <a:gd name="T16" fmla="*/ 39 w 77"/>
                <a:gd name="T17" fmla="*/ 77 h 77"/>
                <a:gd name="T18" fmla="*/ 24 w 77"/>
                <a:gd name="T19" fmla="*/ 74 h 77"/>
                <a:gd name="T20" fmla="*/ 12 w 77"/>
                <a:gd name="T21" fmla="*/ 66 h 77"/>
                <a:gd name="T22" fmla="*/ 4 w 77"/>
                <a:gd name="T23" fmla="*/ 53 h 77"/>
                <a:gd name="T24" fmla="*/ 0 w 77"/>
                <a:gd name="T25" fmla="*/ 39 h 77"/>
                <a:gd name="T26" fmla="*/ 4 w 77"/>
                <a:gd name="T27" fmla="*/ 23 h 77"/>
                <a:gd name="T28" fmla="*/ 12 w 77"/>
                <a:gd name="T29" fmla="*/ 11 h 77"/>
                <a:gd name="T30" fmla="*/ 24 w 77"/>
                <a:gd name="T31" fmla="*/ 2 h 77"/>
                <a:gd name="T32" fmla="*/ 39 w 77"/>
                <a:gd name="T3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7" h="77">
                  <a:moveTo>
                    <a:pt x="39" y="0"/>
                  </a:moveTo>
                  <a:lnTo>
                    <a:pt x="54" y="2"/>
                  </a:lnTo>
                  <a:lnTo>
                    <a:pt x="67" y="11"/>
                  </a:lnTo>
                  <a:lnTo>
                    <a:pt x="75" y="23"/>
                  </a:lnTo>
                  <a:lnTo>
                    <a:pt x="77" y="39"/>
                  </a:lnTo>
                  <a:lnTo>
                    <a:pt x="75" y="53"/>
                  </a:lnTo>
                  <a:lnTo>
                    <a:pt x="67" y="66"/>
                  </a:lnTo>
                  <a:lnTo>
                    <a:pt x="54" y="74"/>
                  </a:lnTo>
                  <a:lnTo>
                    <a:pt x="39" y="77"/>
                  </a:lnTo>
                  <a:lnTo>
                    <a:pt x="24" y="74"/>
                  </a:lnTo>
                  <a:lnTo>
                    <a:pt x="12" y="66"/>
                  </a:lnTo>
                  <a:lnTo>
                    <a:pt x="4" y="53"/>
                  </a:lnTo>
                  <a:lnTo>
                    <a:pt x="0" y="39"/>
                  </a:lnTo>
                  <a:lnTo>
                    <a:pt x="4" y="23"/>
                  </a:lnTo>
                  <a:lnTo>
                    <a:pt x="12" y="11"/>
                  </a:lnTo>
                  <a:lnTo>
                    <a:pt x="24" y="2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" name="Freeform 381">
              <a:extLst>
                <a:ext uri="{FF2B5EF4-FFF2-40B4-BE49-F238E27FC236}">
                  <a16:creationId xmlns="" xmlns:a16="http://schemas.microsoft.com/office/drawing/2014/main" id="{5F0933B8-CA0E-4401-8A5F-6B5399ABBB4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7599" y="4979409"/>
              <a:ext cx="84483" cy="85581"/>
            </a:xfrm>
            <a:custGeom>
              <a:avLst/>
              <a:gdLst>
                <a:gd name="T0" fmla="*/ 38 w 77"/>
                <a:gd name="T1" fmla="*/ 0 h 78"/>
                <a:gd name="T2" fmla="*/ 53 w 77"/>
                <a:gd name="T3" fmla="*/ 4 h 78"/>
                <a:gd name="T4" fmla="*/ 65 w 77"/>
                <a:gd name="T5" fmla="*/ 12 h 78"/>
                <a:gd name="T6" fmla="*/ 73 w 77"/>
                <a:gd name="T7" fmla="*/ 23 h 78"/>
                <a:gd name="T8" fmla="*/ 77 w 77"/>
                <a:gd name="T9" fmla="*/ 39 h 78"/>
                <a:gd name="T10" fmla="*/ 73 w 77"/>
                <a:gd name="T11" fmla="*/ 55 h 78"/>
                <a:gd name="T12" fmla="*/ 65 w 77"/>
                <a:gd name="T13" fmla="*/ 67 h 78"/>
                <a:gd name="T14" fmla="*/ 53 w 77"/>
                <a:gd name="T15" fmla="*/ 74 h 78"/>
                <a:gd name="T16" fmla="*/ 38 w 77"/>
                <a:gd name="T17" fmla="*/ 78 h 78"/>
                <a:gd name="T18" fmla="*/ 23 w 77"/>
                <a:gd name="T19" fmla="*/ 74 h 78"/>
                <a:gd name="T20" fmla="*/ 10 w 77"/>
                <a:gd name="T21" fmla="*/ 67 h 78"/>
                <a:gd name="T22" fmla="*/ 2 w 77"/>
                <a:gd name="T23" fmla="*/ 55 h 78"/>
                <a:gd name="T24" fmla="*/ 0 w 77"/>
                <a:gd name="T25" fmla="*/ 39 h 78"/>
                <a:gd name="T26" fmla="*/ 2 w 77"/>
                <a:gd name="T27" fmla="*/ 23 h 78"/>
                <a:gd name="T28" fmla="*/ 10 w 77"/>
                <a:gd name="T29" fmla="*/ 12 h 78"/>
                <a:gd name="T30" fmla="*/ 23 w 77"/>
                <a:gd name="T31" fmla="*/ 4 h 78"/>
                <a:gd name="T32" fmla="*/ 38 w 77"/>
                <a:gd name="T33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7" h="78">
                  <a:moveTo>
                    <a:pt x="38" y="0"/>
                  </a:moveTo>
                  <a:lnTo>
                    <a:pt x="53" y="4"/>
                  </a:lnTo>
                  <a:lnTo>
                    <a:pt x="65" y="12"/>
                  </a:lnTo>
                  <a:lnTo>
                    <a:pt x="73" y="23"/>
                  </a:lnTo>
                  <a:lnTo>
                    <a:pt x="77" y="39"/>
                  </a:lnTo>
                  <a:lnTo>
                    <a:pt x="73" y="55"/>
                  </a:lnTo>
                  <a:lnTo>
                    <a:pt x="65" y="67"/>
                  </a:lnTo>
                  <a:lnTo>
                    <a:pt x="53" y="74"/>
                  </a:lnTo>
                  <a:lnTo>
                    <a:pt x="38" y="78"/>
                  </a:lnTo>
                  <a:lnTo>
                    <a:pt x="23" y="74"/>
                  </a:lnTo>
                  <a:lnTo>
                    <a:pt x="10" y="67"/>
                  </a:lnTo>
                  <a:lnTo>
                    <a:pt x="2" y="55"/>
                  </a:lnTo>
                  <a:lnTo>
                    <a:pt x="0" y="39"/>
                  </a:lnTo>
                  <a:lnTo>
                    <a:pt x="2" y="23"/>
                  </a:lnTo>
                  <a:lnTo>
                    <a:pt x="10" y="12"/>
                  </a:lnTo>
                  <a:lnTo>
                    <a:pt x="23" y="4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Freeform 382">
              <a:extLst>
                <a:ext uri="{FF2B5EF4-FFF2-40B4-BE49-F238E27FC236}">
                  <a16:creationId xmlns="" xmlns:a16="http://schemas.microsoft.com/office/drawing/2014/main" id="{00CDB306-672F-4C22-9C87-194FE0EA4A0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6917" y="4351817"/>
              <a:ext cx="84483" cy="85581"/>
            </a:xfrm>
            <a:custGeom>
              <a:avLst/>
              <a:gdLst>
                <a:gd name="T0" fmla="*/ 38 w 77"/>
                <a:gd name="T1" fmla="*/ 0 h 78"/>
                <a:gd name="T2" fmla="*/ 53 w 77"/>
                <a:gd name="T3" fmla="*/ 4 h 78"/>
                <a:gd name="T4" fmla="*/ 65 w 77"/>
                <a:gd name="T5" fmla="*/ 12 h 78"/>
                <a:gd name="T6" fmla="*/ 74 w 77"/>
                <a:gd name="T7" fmla="*/ 23 h 78"/>
                <a:gd name="T8" fmla="*/ 77 w 77"/>
                <a:gd name="T9" fmla="*/ 39 h 78"/>
                <a:gd name="T10" fmla="*/ 74 w 77"/>
                <a:gd name="T11" fmla="*/ 53 h 78"/>
                <a:gd name="T12" fmla="*/ 65 w 77"/>
                <a:gd name="T13" fmla="*/ 67 h 78"/>
                <a:gd name="T14" fmla="*/ 53 w 77"/>
                <a:gd name="T15" fmla="*/ 74 h 78"/>
                <a:gd name="T16" fmla="*/ 38 w 77"/>
                <a:gd name="T17" fmla="*/ 78 h 78"/>
                <a:gd name="T18" fmla="*/ 23 w 77"/>
                <a:gd name="T19" fmla="*/ 74 h 78"/>
                <a:gd name="T20" fmla="*/ 11 w 77"/>
                <a:gd name="T21" fmla="*/ 67 h 78"/>
                <a:gd name="T22" fmla="*/ 2 w 77"/>
                <a:gd name="T23" fmla="*/ 53 h 78"/>
                <a:gd name="T24" fmla="*/ 0 w 77"/>
                <a:gd name="T25" fmla="*/ 39 h 78"/>
                <a:gd name="T26" fmla="*/ 2 w 77"/>
                <a:gd name="T27" fmla="*/ 23 h 78"/>
                <a:gd name="T28" fmla="*/ 11 w 77"/>
                <a:gd name="T29" fmla="*/ 12 h 78"/>
                <a:gd name="T30" fmla="*/ 23 w 77"/>
                <a:gd name="T31" fmla="*/ 4 h 78"/>
                <a:gd name="T32" fmla="*/ 38 w 77"/>
                <a:gd name="T33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7" h="78">
                  <a:moveTo>
                    <a:pt x="38" y="0"/>
                  </a:moveTo>
                  <a:lnTo>
                    <a:pt x="53" y="4"/>
                  </a:lnTo>
                  <a:lnTo>
                    <a:pt x="65" y="12"/>
                  </a:lnTo>
                  <a:lnTo>
                    <a:pt x="74" y="23"/>
                  </a:lnTo>
                  <a:lnTo>
                    <a:pt x="77" y="39"/>
                  </a:lnTo>
                  <a:lnTo>
                    <a:pt x="74" y="53"/>
                  </a:lnTo>
                  <a:lnTo>
                    <a:pt x="65" y="67"/>
                  </a:lnTo>
                  <a:lnTo>
                    <a:pt x="53" y="74"/>
                  </a:lnTo>
                  <a:lnTo>
                    <a:pt x="38" y="78"/>
                  </a:lnTo>
                  <a:lnTo>
                    <a:pt x="23" y="74"/>
                  </a:lnTo>
                  <a:lnTo>
                    <a:pt x="11" y="67"/>
                  </a:lnTo>
                  <a:lnTo>
                    <a:pt x="2" y="53"/>
                  </a:lnTo>
                  <a:lnTo>
                    <a:pt x="0" y="39"/>
                  </a:lnTo>
                  <a:lnTo>
                    <a:pt x="2" y="23"/>
                  </a:lnTo>
                  <a:lnTo>
                    <a:pt x="11" y="12"/>
                  </a:lnTo>
                  <a:lnTo>
                    <a:pt x="23" y="4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" name="Freeform 383">
              <a:extLst>
                <a:ext uri="{FF2B5EF4-FFF2-40B4-BE49-F238E27FC236}">
                  <a16:creationId xmlns="" xmlns:a16="http://schemas.microsoft.com/office/drawing/2014/main" id="{D5598B43-E060-4F0B-86FD-FB70C9675E6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4711" y="2089417"/>
              <a:ext cx="1021482" cy="1021482"/>
            </a:xfrm>
            <a:custGeom>
              <a:avLst/>
              <a:gdLst>
                <a:gd name="T0" fmla="*/ 465 w 931"/>
                <a:gd name="T1" fmla="*/ 0 h 931"/>
                <a:gd name="T2" fmla="*/ 524 w 931"/>
                <a:gd name="T3" fmla="*/ 4 h 931"/>
                <a:gd name="T4" fmla="*/ 580 w 931"/>
                <a:gd name="T5" fmla="*/ 14 h 931"/>
                <a:gd name="T6" fmla="*/ 634 w 931"/>
                <a:gd name="T7" fmla="*/ 31 h 931"/>
                <a:gd name="T8" fmla="*/ 685 w 931"/>
                <a:gd name="T9" fmla="*/ 55 h 931"/>
                <a:gd name="T10" fmla="*/ 732 w 931"/>
                <a:gd name="T11" fmla="*/ 84 h 931"/>
                <a:gd name="T12" fmla="*/ 775 w 931"/>
                <a:gd name="T13" fmla="*/ 118 h 931"/>
                <a:gd name="T14" fmla="*/ 814 w 931"/>
                <a:gd name="T15" fmla="*/ 157 h 931"/>
                <a:gd name="T16" fmla="*/ 848 w 931"/>
                <a:gd name="T17" fmla="*/ 200 h 931"/>
                <a:gd name="T18" fmla="*/ 877 w 931"/>
                <a:gd name="T19" fmla="*/ 247 h 931"/>
                <a:gd name="T20" fmla="*/ 899 w 931"/>
                <a:gd name="T21" fmla="*/ 297 h 931"/>
                <a:gd name="T22" fmla="*/ 916 w 931"/>
                <a:gd name="T23" fmla="*/ 351 h 931"/>
                <a:gd name="T24" fmla="*/ 927 w 931"/>
                <a:gd name="T25" fmla="*/ 407 h 931"/>
                <a:gd name="T26" fmla="*/ 931 w 931"/>
                <a:gd name="T27" fmla="*/ 466 h 931"/>
                <a:gd name="T28" fmla="*/ 927 w 931"/>
                <a:gd name="T29" fmla="*/ 524 h 931"/>
                <a:gd name="T30" fmla="*/ 916 w 931"/>
                <a:gd name="T31" fmla="*/ 580 h 931"/>
                <a:gd name="T32" fmla="*/ 899 w 931"/>
                <a:gd name="T33" fmla="*/ 634 h 931"/>
                <a:gd name="T34" fmla="*/ 877 w 931"/>
                <a:gd name="T35" fmla="*/ 685 h 931"/>
                <a:gd name="T36" fmla="*/ 848 w 931"/>
                <a:gd name="T37" fmla="*/ 732 h 931"/>
                <a:gd name="T38" fmla="*/ 814 w 931"/>
                <a:gd name="T39" fmla="*/ 775 h 931"/>
                <a:gd name="T40" fmla="*/ 775 w 931"/>
                <a:gd name="T41" fmla="*/ 813 h 931"/>
                <a:gd name="T42" fmla="*/ 732 w 931"/>
                <a:gd name="T43" fmla="*/ 847 h 931"/>
                <a:gd name="T44" fmla="*/ 685 w 931"/>
                <a:gd name="T45" fmla="*/ 876 h 931"/>
                <a:gd name="T46" fmla="*/ 634 w 931"/>
                <a:gd name="T47" fmla="*/ 899 h 931"/>
                <a:gd name="T48" fmla="*/ 580 w 931"/>
                <a:gd name="T49" fmla="*/ 916 h 931"/>
                <a:gd name="T50" fmla="*/ 524 w 931"/>
                <a:gd name="T51" fmla="*/ 927 h 931"/>
                <a:gd name="T52" fmla="*/ 465 w 931"/>
                <a:gd name="T53" fmla="*/ 931 h 931"/>
                <a:gd name="T54" fmla="*/ 407 w 931"/>
                <a:gd name="T55" fmla="*/ 927 h 931"/>
                <a:gd name="T56" fmla="*/ 351 w 931"/>
                <a:gd name="T57" fmla="*/ 916 h 931"/>
                <a:gd name="T58" fmla="*/ 297 w 931"/>
                <a:gd name="T59" fmla="*/ 899 h 931"/>
                <a:gd name="T60" fmla="*/ 247 w 931"/>
                <a:gd name="T61" fmla="*/ 876 h 931"/>
                <a:gd name="T62" fmla="*/ 200 w 931"/>
                <a:gd name="T63" fmla="*/ 847 h 931"/>
                <a:gd name="T64" fmla="*/ 157 w 931"/>
                <a:gd name="T65" fmla="*/ 813 h 931"/>
                <a:gd name="T66" fmla="*/ 118 w 931"/>
                <a:gd name="T67" fmla="*/ 775 h 931"/>
                <a:gd name="T68" fmla="*/ 84 w 931"/>
                <a:gd name="T69" fmla="*/ 732 h 931"/>
                <a:gd name="T70" fmla="*/ 55 w 931"/>
                <a:gd name="T71" fmla="*/ 685 h 931"/>
                <a:gd name="T72" fmla="*/ 31 w 931"/>
                <a:gd name="T73" fmla="*/ 634 h 931"/>
                <a:gd name="T74" fmla="*/ 14 w 931"/>
                <a:gd name="T75" fmla="*/ 580 h 931"/>
                <a:gd name="T76" fmla="*/ 4 w 931"/>
                <a:gd name="T77" fmla="*/ 524 h 931"/>
                <a:gd name="T78" fmla="*/ 0 w 931"/>
                <a:gd name="T79" fmla="*/ 466 h 931"/>
                <a:gd name="T80" fmla="*/ 4 w 931"/>
                <a:gd name="T81" fmla="*/ 407 h 931"/>
                <a:gd name="T82" fmla="*/ 14 w 931"/>
                <a:gd name="T83" fmla="*/ 351 h 931"/>
                <a:gd name="T84" fmla="*/ 31 w 931"/>
                <a:gd name="T85" fmla="*/ 297 h 931"/>
                <a:gd name="T86" fmla="*/ 55 w 931"/>
                <a:gd name="T87" fmla="*/ 247 h 931"/>
                <a:gd name="T88" fmla="*/ 84 w 931"/>
                <a:gd name="T89" fmla="*/ 200 h 931"/>
                <a:gd name="T90" fmla="*/ 118 w 931"/>
                <a:gd name="T91" fmla="*/ 157 h 931"/>
                <a:gd name="T92" fmla="*/ 157 w 931"/>
                <a:gd name="T93" fmla="*/ 118 h 931"/>
                <a:gd name="T94" fmla="*/ 200 w 931"/>
                <a:gd name="T95" fmla="*/ 84 h 931"/>
                <a:gd name="T96" fmla="*/ 247 w 931"/>
                <a:gd name="T97" fmla="*/ 55 h 931"/>
                <a:gd name="T98" fmla="*/ 297 w 931"/>
                <a:gd name="T99" fmla="*/ 31 h 931"/>
                <a:gd name="T100" fmla="*/ 351 w 931"/>
                <a:gd name="T101" fmla="*/ 14 h 931"/>
                <a:gd name="T102" fmla="*/ 407 w 931"/>
                <a:gd name="T103" fmla="*/ 4 h 931"/>
                <a:gd name="T104" fmla="*/ 465 w 931"/>
                <a:gd name="T105" fmla="*/ 0 h 9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31" h="931">
                  <a:moveTo>
                    <a:pt x="465" y="0"/>
                  </a:moveTo>
                  <a:lnTo>
                    <a:pt x="524" y="4"/>
                  </a:lnTo>
                  <a:lnTo>
                    <a:pt x="580" y="14"/>
                  </a:lnTo>
                  <a:lnTo>
                    <a:pt x="634" y="31"/>
                  </a:lnTo>
                  <a:lnTo>
                    <a:pt x="685" y="55"/>
                  </a:lnTo>
                  <a:lnTo>
                    <a:pt x="732" y="84"/>
                  </a:lnTo>
                  <a:lnTo>
                    <a:pt x="775" y="118"/>
                  </a:lnTo>
                  <a:lnTo>
                    <a:pt x="814" y="157"/>
                  </a:lnTo>
                  <a:lnTo>
                    <a:pt x="848" y="200"/>
                  </a:lnTo>
                  <a:lnTo>
                    <a:pt x="877" y="247"/>
                  </a:lnTo>
                  <a:lnTo>
                    <a:pt x="899" y="297"/>
                  </a:lnTo>
                  <a:lnTo>
                    <a:pt x="916" y="351"/>
                  </a:lnTo>
                  <a:lnTo>
                    <a:pt x="927" y="407"/>
                  </a:lnTo>
                  <a:lnTo>
                    <a:pt x="931" y="466"/>
                  </a:lnTo>
                  <a:lnTo>
                    <a:pt x="927" y="524"/>
                  </a:lnTo>
                  <a:lnTo>
                    <a:pt x="916" y="580"/>
                  </a:lnTo>
                  <a:lnTo>
                    <a:pt x="899" y="634"/>
                  </a:lnTo>
                  <a:lnTo>
                    <a:pt x="877" y="685"/>
                  </a:lnTo>
                  <a:lnTo>
                    <a:pt x="848" y="732"/>
                  </a:lnTo>
                  <a:lnTo>
                    <a:pt x="814" y="775"/>
                  </a:lnTo>
                  <a:lnTo>
                    <a:pt x="775" y="813"/>
                  </a:lnTo>
                  <a:lnTo>
                    <a:pt x="732" y="847"/>
                  </a:lnTo>
                  <a:lnTo>
                    <a:pt x="685" y="876"/>
                  </a:lnTo>
                  <a:lnTo>
                    <a:pt x="634" y="899"/>
                  </a:lnTo>
                  <a:lnTo>
                    <a:pt x="580" y="916"/>
                  </a:lnTo>
                  <a:lnTo>
                    <a:pt x="524" y="927"/>
                  </a:lnTo>
                  <a:lnTo>
                    <a:pt x="465" y="931"/>
                  </a:lnTo>
                  <a:lnTo>
                    <a:pt x="407" y="927"/>
                  </a:lnTo>
                  <a:lnTo>
                    <a:pt x="351" y="916"/>
                  </a:lnTo>
                  <a:lnTo>
                    <a:pt x="297" y="899"/>
                  </a:lnTo>
                  <a:lnTo>
                    <a:pt x="247" y="876"/>
                  </a:lnTo>
                  <a:lnTo>
                    <a:pt x="200" y="847"/>
                  </a:lnTo>
                  <a:lnTo>
                    <a:pt x="157" y="813"/>
                  </a:lnTo>
                  <a:lnTo>
                    <a:pt x="118" y="775"/>
                  </a:lnTo>
                  <a:lnTo>
                    <a:pt x="84" y="732"/>
                  </a:lnTo>
                  <a:lnTo>
                    <a:pt x="55" y="685"/>
                  </a:lnTo>
                  <a:lnTo>
                    <a:pt x="31" y="634"/>
                  </a:lnTo>
                  <a:lnTo>
                    <a:pt x="14" y="580"/>
                  </a:lnTo>
                  <a:lnTo>
                    <a:pt x="4" y="524"/>
                  </a:lnTo>
                  <a:lnTo>
                    <a:pt x="0" y="466"/>
                  </a:lnTo>
                  <a:lnTo>
                    <a:pt x="4" y="407"/>
                  </a:lnTo>
                  <a:lnTo>
                    <a:pt x="14" y="351"/>
                  </a:lnTo>
                  <a:lnTo>
                    <a:pt x="31" y="297"/>
                  </a:lnTo>
                  <a:lnTo>
                    <a:pt x="55" y="247"/>
                  </a:lnTo>
                  <a:lnTo>
                    <a:pt x="84" y="200"/>
                  </a:lnTo>
                  <a:lnTo>
                    <a:pt x="118" y="157"/>
                  </a:lnTo>
                  <a:lnTo>
                    <a:pt x="157" y="118"/>
                  </a:lnTo>
                  <a:lnTo>
                    <a:pt x="200" y="84"/>
                  </a:lnTo>
                  <a:lnTo>
                    <a:pt x="247" y="55"/>
                  </a:lnTo>
                  <a:lnTo>
                    <a:pt x="297" y="31"/>
                  </a:lnTo>
                  <a:lnTo>
                    <a:pt x="351" y="14"/>
                  </a:lnTo>
                  <a:lnTo>
                    <a:pt x="407" y="4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F7672737-01B6-4F86-8C75-700D745D1C7E}"/>
              </a:ext>
            </a:extLst>
          </p:cNvPr>
          <p:cNvSpPr/>
          <p:nvPr/>
        </p:nvSpPr>
        <p:spPr>
          <a:xfrm>
            <a:off x="11896973" y="4322766"/>
            <a:ext cx="3878721" cy="1287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Lorem ipsum dolor sit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amet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conse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ctetur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adipis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cing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elit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sed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 do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eius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 mod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tempor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1878F292-398A-4BD3-9F4F-23AC169DBF9A}"/>
              </a:ext>
            </a:extLst>
          </p:cNvPr>
          <p:cNvSpPr/>
          <p:nvPr/>
        </p:nvSpPr>
        <p:spPr>
          <a:xfrm>
            <a:off x="11234856" y="6921443"/>
            <a:ext cx="3878721" cy="1287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Lorem ipsum dolor sit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amet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conse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ctetur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adipis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cing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elit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sed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 do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eius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 mod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tempor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49E1A9EF-DD56-4C75-9785-8B1867C4BD85}"/>
              </a:ext>
            </a:extLst>
          </p:cNvPr>
          <p:cNvSpPr/>
          <p:nvPr/>
        </p:nvSpPr>
        <p:spPr>
          <a:xfrm>
            <a:off x="2585804" y="4319000"/>
            <a:ext cx="3820397" cy="1287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Lorem ipsum dolor sit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amet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conse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ctetur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adipis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cing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elit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sed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 do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eius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 mod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tempor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57C093B1-2DCA-4BB2-8B6C-044A7F467093}"/>
              </a:ext>
            </a:extLst>
          </p:cNvPr>
          <p:cNvSpPr/>
          <p:nvPr/>
        </p:nvSpPr>
        <p:spPr>
          <a:xfrm>
            <a:off x="3279647" y="6920276"/>
            <a:ext cx="3820397" cy="1287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Lorem ipsum dolor sit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amet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conse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ctetur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adipis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cing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elit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sed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 do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eius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 mod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tempor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="" xmlns:a16="http://schemas.microsoft.com/office/drawing/2014/main" id="{D1E3E771-3674-4F88-A7DC-E3A13F51AD58}"/>
              </a:ext>
            </a:extLst>
          </p:cNvPr>
          <p:cNvSpPr/>
          <p:nvPr/>
        </p:nvSpPr>
        <p:spPr>
          <a:xfrm>
            <a:off x="6739074" y="2514767"/>
            <a:ext cx="4830774" cy="872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Lorem ipsum dolor sit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amet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conse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ctetur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/>
            </a:r>
            <a:br>
              <a:rPr lang="en-US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</a:br>
            <a:r>
              <a:rPr lang="en-US" sz="18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cing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elit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, sed do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eius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 mod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tempor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48" name="Group 13">
            <a:extLst>
              <a:ext uri="{FF2B5EF4-FFF2-40B4-BE49-F238E27FC236}">
                <a16:creationId xmlns="" xmlns:a16="http://schemas.microsoft.com/office/drawing/2014/main" id="{B3C67C50-D6B5-48E6-AD5A-616500F8274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026201" y="5202506"/>
            <a:ext cx="595539" cy="678915"/>
            <a:chOff x="2038" y="243"/>
            <a:chExt cx="200" cy="228"/>
          </a:xfrm>
          <a:solidFill>
            <a:schemeClr val="bg1"/>
          </a:solidFill>
        </p:grpSpPr>
        <p:sp>
          <p:nvSpPr>
            <p:cNvPr id="49" name="Freeform 15">
              <a:extLst>
                <a:ext uri="{FF2B5EF4-FFF2-40B4-BE49-F238E27FC236}">
                  <a16:creationId xmlns="" xmlns:a16="http://schemas.microsoft.com/office/drawing/2014/main" id="{C551DAF6-D820-4E19-B820-538ECB2972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8" y="379"/>
              <a:ext cx="200" cy="92"/>
            </a:xfrm>
            <a:custGeom>
              <a:avLst/>
              <a:gdLst>
                <a:gd name="T0" fmla="*/ 1293 w 2995"/>
                <a:gd name="T1" fmla="*/ 1013 h 1383"/>
                <a:gd name="T2" fmla="*/ 1364 w 2995"/>
                <a:gd name="T3" fmla="*/ 572 h 1383"/>
                <a:gd name="T4" fmla="*/ 1315 w 2995"/>
                <a:gd name="T5" fmla="*/ 468 h 1383"/>
                <a:gd name="T6" fmla="*/ 1297 w 2995"/>
                <a:gd name="T7" fmla="*/ 388 h 1383"/>
                <a:gd name="T8" fmla="*/ 1307 w 2995"/>
                <a:gd name="T9" fmla="*/ 328 h 1383"/>
                <a:gd name="T10" fmla="*/ 1334 w 2995"/>
                <a:gd name="T11" fmla="*/ 286 h 1383"/>
                <a:gd name="T12" fmla="*/ 1372 w 2995"/>
                <a:gd name="T13" fmla="*/ 258 h 1383"/>
                <a:gd name="T14" fmla="*/ 1416 w 2995"/>
                <a:gd name="T15" fmla="*/ 242 h 1383"/>
                <a:gd name="T16" fmla="*/ 1457 w 2995"/>
                <a:gd name="T17" fmla="*/ 233 h 1383"/>
                <a:gd name="T18" fmla="*/ 1488 w 2995"/>
                <a:gd name="T19" fmla="*/ 231 h 1383"/>
                <a:gd name="T20" fmla="*/ 1505 w 2995"/>
                <a:gd name="T21" fmla="*/ 231 h 1383"/>
                <a:gd name="T22" fmla="*/ 1537 w 2995"/>
                <a:gd name="T23" fmla="*/ 233 h 1383"/>
                <a:gd name="T24" fmla="*/ 1578 w 2995"/>
                <a:gd name="T25" fmla="*/ 242 h 1383"/>
                <a:gd name="T26" fmla="*/ 1621 w 2995"/>
                <a:gd name="T27" fmla="*/ 257 h 1383"/>
                <a:gd name="T28" fmla="*/ 1660 w 2995"/>
                <a:gd name="T29" fmla="*/ 286 h 1383"/>
                <a:gd name="T30" fmla="*/ 1688 w 2995"/>
                <a:gd name="T31" fmla="*/ 328 h 1383"/>
                <a:gd name="T32" fmla="*/ 1696 w 2995"/>
                <a:gd name="T33" fmla="*/ 388 h 1383"/>
                <a:gd name="T34" fmla="*/ 1680 w 2995"/>
                <a:gd name="T35" fmla="*/ 468 h 1383"/>
                <a:gd name="T36" fmla="*/ 1630 w 2995"/>
                <a:gd name="T37" fmla="*/ 572 h 1383"/>
                <a:gd name="T38" fmla="*/ 1701 w 2995"/>
                <a:gd name="T39" fmla="*/ 1013 h 1383"/>
                <a:gd name="T40" fmla="*/ 2024 w 2995"/>
                <a:gd name="T41" fmla="*/ 2 h 1383"/>
                <a:gd name="T42" fmla="*/ 2057 w 2995"/>
                <a:gd name="T43" fmla="*/ 22 h 1383"/>
                <a:gd name="T44" fmla="*/ 2128 w 2995"/>
                <a:gd name="T45" fmla="*/ 63 h 1383"/>
                <a:gd name="T46" fmla="*/ 2234 w 2995"/>
                <a:gd name="T47" fmla="*/ 119 h 1383"/>
                <a:gd name="T48" fmla="*/ 2374 w 2995"/>
                <a:gd name="T49" fmla="*/ 186 h 1383"/>
                <a:gd name="T50" fmla="*/ 2544 w 2995"/>
                <a:gd name="T51" fmla="*/ 258 h 1383"/>
                <a:gd name="T52" fmla="*/ 2710 w 2995"/>
                <a:gd name="T53" fmla="*/ 330 h 1383"/>
                <a:gd name="T54" fmla="*/ 2828 w 2995"/>
                <a:gd name="T55" fmla="*/ 421 h 1383"/>
                <a:gd name="T56" fmla="*/ 2906 w 2995"/>
                <a:gd name="T57" fmla="*/ 536 h 1383"/>
                <a:gd name="T58" fmla="*/ 2954 w 2995"/>
                <a:gd name="T59" fmla="*/ 681 h 1383"/>
                <a:gd name="T60" fmla="*/ 2979 w 2995"/>
                <a:gd name="T61" fmla="*/ 854 h 1383"/>
                <a:gd name="T62" fmla="*/ 2990 w 2995"/>
                <a:gd name="T63" fmla="*/ 1058 h 1383"/>
                <a:gd name="T64" fmla="*/ 2994 w 2995"/>
                <a:gd name="T65" fmla="*/ 1295 h 1383"/>
                <a:gd name="T66" fmla="*/ 1 w 2995"/>
                <a:gd name="T67" fmla="*/ 1299 h 1383"/>
                <a:gd name="T68" fmla="*/ 4 w 2995"/>
                <a:gd name="T69" fmla="*/ 1071 h 1383"/>
                <a:gd name="T70" fmla="*/ 14 w 2995"/>
                <a:gd name="T71" fmla="*/ 874 h 1383"/>
                <a:gd name="T72" fmla="*/ 34 w 2995"/>
                <a:gd name="T73" fmla="*/ 705 h 1383"/>
                <a:gd name="T74" fmla="*/ 75 w 2995"/>
                <a:gd name="T75" fmla="*/ 562 h 1383"/>
                <a:gd name="T76" fmla="*/ 144 w 2995"/>
                <a:gd name="T77" fmla="*/ 446 h 1383"/>
                <a:gd name="T78" fmla="*/ 245 w 2995"/>
                <a:gd name="T79" fmla="*/ 353 h 1383"/>
                <a:gd name="T80" fmla="*/ 388 w 2995"/>
                <a:gd name="T81" fmla="*/ 283 h 1383"/>
                <a:gd name="T82" fmla="*/ 567 w 2995"/>
                <a:gd name="T83" fmla="*/ 210 h 1383"/>
                <a:gd name="T84" fmla="*/ 717 w 2995"/>
                <a:gd name="T85" fmla="*/ 141 h 1383"/>
                <a:gd name="T86" fmla="*/ 835 w 2995"/>
                <a:gd name="T87" fmla="*/ 80 h 1383"/>
                <a:gd name="T88" fmla="*/ 917 w 2995"/>
                <a:gd name="T89" fmla="*/ 34 h 1383"/>
                <a:gd name="T90" fmla="*/ 964 w 2995"/>
                <a:gd name="T91" fmla="*/ 7 h 1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995" h="1383">
                  <a:moveTo>
                    <a:pt x="972" y="0"/>
                  </a:moveTo>
                  <a:lnTo>
                    <a:pt x="1255" y="892"/>
                  </a:lnTo>
                  <a:lnTo>
                    <a:pt x="1293" y="1013"/>
                  </a:lnTo>
                  <a:lnTo>
                    <a:pt x="1419" y="655"/>
                  </a:lnTo>
                  <a:lnTo>
                    <a:pt x="1390" y="612"/>
                  </a:lnTo>
                  <a:lnTo>
                    <a:pt x="1364" y="572"/>
                  </a:lnTo>
                  <a:lnTo>
                    <a:pt x="1344" y="534"/>
                  </a:lnTo>
                  <a:lnTo>
                    <a:pt x="1328" y="500"/>
                  </a:lnTo>
                  <a:lnTo>
                    <a:pt x="1315" y="468"/>
                  </a:lnTo>
                  <a:lnTo>
                    <a:pt x="1306" y="439"/>
                  </a:lnTo>
                  <a:lnTo>
                    <a:pt x="1300" y="413"/>
                  </a:lnTo>
                  <a:lnTo>
                    <a:pt x="1297" y="388"/>
                  </a:lnTo>
                  <a:lnTo>
                    <a:pt x="1298" y="366"/>
                  </a:lnTo>
                  <a:lnTo>
                    <a:pt x="1301" y="346"/>
                  </a:lnTo>
                  <a:lnTo>
                    <a:pt x="1307" y="328"/>
                  </a:lnTo>
                  <a:lnTo>
                    <a:pt x="1314" y="313"/>
                  </a:lnTo>
                  <a:lnTo>
                    <a:pt x="1323" y="298"/>
                  </a:lnTo>
                  <a:lnTo>
                    <a:pt x="1334" y="286"/>
                  </a:lnTo>
                  <a:lnTo>
                    <a:pt x="1345" y="275"/>
                  </a:lnTo>
                  <a:lnTo>
                    <a:pt x="1359" y="266"/>
                  </a:lnTo>
                  <a:lnTo>
                    <a:pt x="1372" y="258"/>
                  </a:lnTo>
                  <a:lnTo>
                    <a:pt x="1387" y="251"/>
                  </a:lnTo>
                  <a:lnTo>
                    <a:pt x="1401" y="246"/>
                  </a:lnTo>
                  <a:lnTo>
                    <a:pt x="1416" y="242"/>
                  </a:lnTo>
                  <a:lnTo>
                    <a:pt x="1431" y="239"/>
                  </a:lnTo>
                  <a:lnTo>
                    <a:pt x="1444" y="236"/>
                  </a:lnTo>
                  <a:lnTo>
                    <a:pt x="1457" y="233"/>
                  </a:lnTo>
                  <a:lnTo>
                    <a:pt x="1469" y="232"/>
                  </a:lnTo>
                  <a:lnTo>
                    <a:pt x="1480" y="231"/>
                  </a:lnTo>
                  <a:lnTo>
                    <a:pt x="1488" y="231"/>
                  </a:lnTo>
                  <a:lnTo>
                    <a:pt x="1495" y="231"/>
                  </a:lnTo>
                  <a:lnTo>
                    <a:pt x="1498" y="231"/>
                  </a:lnTo>
                  <a:lnTo>
                    <a:pt x="1505" y="231"/>
                  </a:lnTo>
                  <a:lnTo>
                    <a:pt x="1514" y="231"/>
                  </a:lnTo>
                  <a:lnTo>
                    <a:pt x="1524" y="232"/>
                  </a:lnTo>
                  <a:lnTo>
                    <a:pt x="1537" y="233"/>
                  </a:lnTo>
                  <a:lnTo>
                    <a:pt x="1549" y="236"/>
                  </a:lnTo>
                  <a:lnTo>
                    <a:pt x="1563" y="238"/>
                  </a:lnTo>
                  <a:lnTo>
                    <a:pt x="1578" y="242"/>
                  </a:lnTo>
                  <a:lnTo>
                    <a:pt x="1592" y="246"/>
                  </a:lnTo>
                  <a:lnTo>
                    <a:pt x="1607" y="251"/>
                  </a:lnTo>
                  <a:lnTo>
                    <a:pt x="1621" y="257"/>
                  </a:lnTo>
                  <a:lnTo>
                    <a:pt x="1635" y="266"/>
                  </a:lnTo>
                  <a:lnTo>
                    <a:pt x="1648" y="275"/>
                  </a:lnTo>
                  <a:lnTo>
                    <a:pt x="1660" y="286"/>
                  </a:lnTo>
                  <a:lnTo>
                    <a:pt x="1671" y="298"/>
                  </a:lnTo>
                  <a:lnTo>
                    <a:pt x="1680" y="312"/>
                  </a:lnTo>
                  <a:lnTo>
                    <a:pt x="1688" y="328"/>
                  </a:lnTo>
                  <a:lnTo>
                    <a:pt x="1693" y="346"/>
                  </a:lnTo>
                  <a:lnTo>
                    <a:pt x="1696" y="366"/>
                  </a:lnTo>
                  <a:lnTo>
                    <a:pt x="1696" y="388"/>
                  </a:lnTo>
                  <a:lnTo>
                    <a:pt x="1694" y="411"/>
                  </a:lnTo>
                  <a:lnTo>
                    <a:pt x="1688" y="439"/>
                  </a:lnTo>
                  <a:lnTo>
                    <a:pt x="1680" y="468"/>
                  </a:lnTo>
                  <a:lnTo>
                    <a:pt x="1667" y="500"/>
                  </a:lnTo>
                  <a:lnTo>
                    <a:pt x="1651" y="534"/>
                  </a:lnTo>
                  <a:lnTo>
                    <a:pt x="1630" y="572"/>
                  </a:lnTo>
                  <a:lnTo>
                    <a:pt x="1605" y="612"/>
                  </a:lnTo>
                  <a:lnTo>
                    <a:pt x="1574" y="655"/>
                  </a:lnTo>
                  <a:lnTo>
                    <a:pt x="1701" y="1013"/>
                  </a:lnTo>
                  <a:lnTo>
                    <a:pt x="1739" y="892"/>
                  </a:lnTo>
                  <a:lnTo>
                    <a:pt x="2021" y="0"/>
                  </a:lnTo>
                  <a:lnTo>
                    <a:pt x="2024" y="2"/>
                  </a:lnTo>
                  <a:lnTo>
                    <a:pt x="2031" y="7"/>
                  </a:lnTo>
                  <a:lnTo>
                    <a:pt x="2041" y="13"/>
                  </a:lnTo>
                  <a:lnTo>
                    <a:pt x="2057" y="22"/>
                  </a:lnTo>
                  <a:lnTo>
                    <a:pt x="2077" y="34"/>
                  </a:lnTo>
                  <a:lnTo>
                    <a:pt x="2101" y="47"/>
                  </a:lnTo>
                  <a:lnTo>
                    <a:pt x="2128" y="63"/>
                  </a:lnTo>
                  <a:lnTo>
                    <a:pt x="2159" y="80"/>
                  </a:lnTo>
                  <a:lnTo>
                    <a:pt x="2196" y="99"/>
                  </a:lnTo>
                  <a:lnTo>
                    <a:pt x="2234" y="119"/>
                  </a:lnTo>
                  <a:lnTo>
                    <a:pt x="2277" y="141"/>
                  </a:lnTo>
                  <a:lnTo>
                    <a:pt x="2324" y="163"/>
                  </a:lnTo>
                  <a:lnTo>
                    <a:pt x="2374" y="186"/>
                  </a:lnTo>
                  <a:lnTo>
                    <a:pt x="2427" y="210"/>
                  </a:lnTo>
                  <a:lnTo>
                    <a:pt x="2484" y="233"/>
                  </a:lnTo>
                  <a:lnTo>
                    <a:pt x="2544" y="258"/>
                  </a:lnTo>
                  <a:lnTo>
                    <a:pt x="2607" y="283"/>
                  </a:lnTo>
                  <a:lnTo>
                    <a:pt x="2661" y="305"/>
                  </a:lnTo>
                  <a:lnTo>
                    <a:pt x="2710" y="330"/>
                  </a:lnTo>
                  <a:lnTo>
                    <a:pt x="2755" y="357"/>
                  </a:lnTo>
                  <a:lnTo>
                    <a:pt x="2794" y="388"/>
                  </a:lnTo>
                  <a:lnTo>
                    <a:pt x="2828" y="421"/>
                  </a:lnTo>
                  <a:lnTo>
                    <a:pt x="2858" y="456"/>
                  </a:lnTo>
                  <a:lnTo>
                    <a:pt x="2884" y="495"/>
                  </a:lnTo>
                  <a:lnTo>
                    <a:pt x="2906" y="536"/>
                  </a:lnTo>
                  <a:lnTo>
                    <a:pt x="2926" y="581"/>
                  </a:lnTo>
                  <a:lnTo>
                    <a:pt x="2942" y="629"/>
                  </a:lnTo>
                  <a:lnTo>
                    <a:pt x="2954" y="681"/>
                  </a:lnTo>
                  <a:lnTo>
                    <a:pt x="2965" y="735"/>
                  </a:lnTo>
                  <a:lnTo>
                    <a:pt x="2973" y="792"/>
                  </a:lnTo>
                  <a:lnTo>
                    <a:pt x="2979" y="854"/>
                  </a:lnTo>
                  <a:lnTo>
                    <a:pt x="2984" y="918"/>
                  </a:lnTo>
                  <a:lnTo>
                    <a:pt x="2987" y="986"/>
                  </a:lnTo>
                  <a:lnTo>
                    <a:pt x="2990" y="1058"/>
                  </a:lnTo>
                  <a:lnTo>
                    <a:pt x="2992" y="1134"/>
                  </a:lnTo>
                  <a:lnTo>
                    <a:pt x="2993" y="1213"/>
                  </a:lnTo>
                  <a:lnTo>
                    <a:pt x="2994" y="1295"/>
                  </a:lnTo>
                  <a:lnTo>
                    <a:pt x="2995" y="1383"/>
                  </a:lnTo>
                  <a:lnTo>
                    <a:pt x="0" y="1383"/>
                  </a:lnTo>
                  <a:lnTo>
                    <a:pt x="1" y="1299"/>
                  </a:lnTo>
                  <a:lnTo>
                    <a:pt x="2" y="1220"/>
                  </a:lnTo>
                  <a:lnTo>
                    <a:pt x="3" y="1144"/>
                  </a:lnTo>
                  <a:lnTo>
                    <a:pt x="4" y="1071"/>
                  </a:lnTo>
                  <a:lnTo>
                    <a:pt x="6" y="1003"/>
                  </a:lnTo>
                  <a:lnTo>
                    <a:pt x="9" y="936"/>
                  </a:lnTo>
                  <a:lnTo>
                    <a:pt x="14" y="874"/>
                  </a:lnTo>
                  <a:lnTo>
                    <a:pt x="19" y="814"/>
                  </a:lnTo>
                  <a:lnTo>
                    <a:pt x="26" y="758"/>
                  </a:lnTo>
                  <a:lnTo>
                    <a:pt x="34" y="705"/>
                  </a:lnTo>
                  <a:lnTo>
                    <a:pt x="46" y="655"/>
                  </a:lnTo>
                  <a:lnTo>
                    <a:pt x="59" y="607"/>
                  </a:lnTo>
                  <a:lnTo>
                    <a:pt x="75" y="562"/>
                  </a:lnTo>
                  <a:lnTo>
                    <a:pt x="95" y="521"/>
                  </a:lnTo>
                  <a:lnTo>
                    <a:pt x="118" y="482"/>
                  </a:lnTo>
                  <a:lnTo>
                    <a:pt x="144" y="446"/>
                  </a:lnTo>
                  <a:lnTo>
                    <a:pt x="173" y="413"/>
                  </a:lnTo>
                  <a:lnTo>
                    <a:pt x="206" y="382"/>
                  </a:lnTo>
                  <a:lnTo>
                    <a:pt x="245" y="353"/>
                  </a:lnTo>
                  <a:lnTo>
                    <a:pt x="288" y="327"/>
                  </a:lnTo>
                  <a:lnTo>
                    <a:pt x="334" y="304"/>
                  </a:lnTo>
                  <a:lnTo>
                    <a:pt x="388" y="283"/>
                  </a:lnTo>
                  <a:lnTo>
                    <a:pt x="450" y="258"/>
                  </a:lnTo>
                  <a:lnTo>
                    <a:pt x="511" y="233"/>
                  </a:lnTo>
                  <a:lnTo>
                    <a:pt x="567" y="210"/>
                  </a:lnTo>
                  <a:lnTo>
                    <a:pt x="620" y="186"/>
                  </a:lnTo>
                  <a:lnTo>
                    <a:pt x="670" y="163"/>
                  </a:lnTo>
                  <a:lnTo>
                    <a:pt x="717" y="141"/>
                  </a:lnTo>
                  <a:lnTo>
                    <a:pt x="760" y="119"/>
                  </a:lnTo>
                  <a:lnTo>
                    <a:pt x="799" y="99"/>
                  </a:lnTo>
                  <a:lnTo>
                    <a:pt x="835" y="80"/>
                  </a:lnTo>
                  <a:lnTo>
                    <a:pt x="866" y="63"/>
                  </a:lnTo>
                  <a:lnTo>
                    <a:pt x="894" y="47"/>
                  </a:lnTo>
                  <a:lnTo>
                    <a:pt x="917" y="34"/>
                  </a:lnTo>
                  <a:lnTo>
                    <a:pt x="937" y="22"/>
                  </a:lnTo>
                  <a:lnTo>
                    <a:pt x="952" y="13"/>
                  </a:lnTo>
                  <a:lnTo>
                    <a:pt x="964" y="7"/>
                  </a:lnTo>
                  <a:lnTo>
                    <a:pt x="970" y="2"/>
                  </a:lnTo>
                  <a:lnTo>
                    <a:pt x="97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0" name="Freeform 16">
              <a:extLst>
                <a:ext uri="{FF2B5EF4-FFF2-40B4-BE49-F238E27FC236}">
                  <a16:creationId xmlns="" xmlns:a16="http://schemas.microsoft.com/office/drawing/2014/main" id="{5EEFD31B-3A28-46F2-A048-AE4282189D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73" y="243"/>
              <a:ext cx="128" cy="128"/>
            </a:xfrm>
            <a:custGeom>
              <a:avLst/>
              <a:gdLst>
                <a:gd name="T0" fmla="*/ 716 w 1918"/>
                <a:gd name="T1" fmla="*/ 757 h 1914"/>
                <a:gd name="T2" fmla="*/ 697 w 1918"/>
                <a:gd name="T3" fmla="*/ 796 h 1914"/>
                <a:gd name="T4" fmla="*/ 740 w 1918"/>
                <a:gd name="T5" fmla="*/ 828 h 1914"/>
                <a:gd name="T6" fmla="*/ 807 w 1918"/>
                <a:gd name="T7" fmla="*/ 842 h 1914"/>
                <a:gd name="T8" fmla="*/ 829 w 1918"/>
                <a:gd name="T9" fmla="*/ 894 h 1914"/>
                <a:gd name="T10" fmla="*/ 762 w 1918"/>
                <a:gd name="T11" fmla="*/ 1289 h 1914"/>
                <a:gd name="T12" fmla="*/ 765 w 1918"/>
                <a:gd name="T13" fmla="*/ 1452 h 1914"/>
                <a:gd name="T14" fmla="*/ 837 w 1918"/>
                <a:gd name="T15" fmla="*/ 1527 h 1914"/>
                <a:gd name="T16" fmla="*/ 956 w 1918"/>
                <a:gd name="T17" fmla="*/ 1549 h 1914"/>
                <a:gd name="T18" fmla="*/ 1106 w 1918"/>
                <a:gd name="T19" fmla="*/ 1524 h 1914"/>
                <a:gd name="T20" fmla="*/ 1209 w 1918"/>
                <a:gd name="T21" fmla="*/ 1445 h 1914"/>
                <a:gd name="T22" fmla="*/ 1219 w 1918"/>
                <a:gd name="T23" fmla="*/ 1396 h 1914"/>
                <a:gd name="T24" fmla="*/ 1172 w 1918"/>
                <a:gd name="T25" fmla="*/ 1396 h 1914"/>
                <a:gd name="T26" fmla="*/ 1084 w 1918"/>
                <a:gd name="T27" fmla="*/ 1427 h 1914"/>
                <a:gd name="T28" fmla="*/ 1041 w 1918"/>
                <a:gd name="T29" fmla="*/ 1406 h 1914"/>
                <a:gd name="T30" fmla="*/ 1032 w 1918"/>
                <a:gd name="T31" fmla="*/ 1340 h 1914"/>
                <a:gd name="T32" fmla="*/ 1112 w 1918"/>
                <a:gd name="T33" fmla="*/ 894 h 1914"/>
                <a:gd name="T34" fmla="*/ 1120 w 1918"/>
                <a:gd name="T35" fmla="*/ 787 h 1914"/>
                <a:gd name="T36" fmla="*/ 1080 w 1918"/>
                <a:gd name="T37" fmla="*/ 751 h 1914"/>
                <a:gd name="T38" fmla="*/ 967 w 1918"/>
                <a:gd name="T39" fmla="*/ 369 h 1914"/>
                <a:gd name="T40" fmla="*/ 869 w 1918"/>
                <a:gd name="T41" fmla="*/ 434 h 1914"/>
                <a:gd name="T42" fmla="*/ 846 w 1918"/>
                <a:gd name="T43" fmla="*/ 554 h 1914"/>
                <a:gd name="T44" fmla="*/ 911 w 1918"/>
                <a:gd name="T45" fmla="*/ 653 h 1914"/>
                <a:gd name="T46" fmla="*/ 1030 w 1918"/>
                <a:gd name="T47" fmla="*/ 677 h 1914"/>
                <a:gd name="T48" fmla="*/ 1127 w 1918"/>
                <a:gd name="T49" fmla="*/ 611 h 1914"/>
                <a:gd name="T50" fmla="*/ 1151 w 1918"/>
                <a:gd name="T51" fmla="*/ 491 h 1914"/>
                <a:gd name="T52" fmla="*/ 1086 w 1918"/>
                <a:gd name="T53" fmla="*/ 393 h 1914"/>
                <a:gd name="T54" fmla="*/ 925 w 1918"/>
                <a:gd name="T55" fmla="*/ 0 h 1914"/>
                <a:gd name="T56" fmla="*/ 1203 w 1918"/>
                <a:gd name="T57" fmla="*/ 30 h 1914"/>
                <a:gd name="T58" fmla="*/ 1464 w 1918"/>
                <a:gd name="T59" fmla="*/ 143 h 1914"/>
                <a:gd name="T60" fmla="*/ 1689 w 1918"/>
                <a:gd name="T61" fmla="*/ 334 h 1914"/>
                <a:gd name="T62" fmla="*/ 1842 w 1918"/>
                <a:gd name="T63" fmla="*/ 580 h 1914"/>
                <a:gd name="T64" fmla="*/ 1913 w 1918"/>
                <a:gd name="T65" fmla="*/ 852 h 1914"/>
                <a:gd name="T66" fmla="*/ 1903 w 1918"/>
                <a:gd name="T67" fmla="*/ 1132 h 1914"/>
                <a:gd name="T68" fmla="*/ 1811 w 1918"/>
                <a:gd name="T69" fmla="*/ 1398 h 1914"/>
                <a:gd name="T70" fmla="*/ 1637 w 1918"/>
                <a:gd name="T71" fmla="*/ 1634 h 1914"/>
                <a:gd name="T72" fmla="*/ 1406 w 1918"/>
                <a:gd name="T73" fmla="*/ 1805 h 1914"/>
                <a:gd name="T74" fmla="*/ 1144 w 1918"/>
                <a:gd name="T75" fmla="*/ 1897 h 1914"/>
                <a:gd name="T76" fmla="*/ 868 w 1918"/>
                <a:gd name="T77" fmla="*/ 1910 h 1914"/>
                <a:gd name="T78" fmla="*/ 601 w 1918"/>
                <a:gd name="T79" fmla="*/ 1845 h 1914"/>
                <a:gd name="T80" fmla="*/ 423 w 1918"/>
                <a:gd name="T81" fmla="*/ 1814 h 1914"/>
                <a:gd name="T82" fmla="*/ 231 w 1918"/>
                <a:gd name="T83" fmla="*/ 1888 h 1914"/>
                <a:gd name="T84" fmla="*/ 64 w 1918"/>
                <a:gd name="T85" fmla="*/ 1892 h 1914"/>
                <a:gd name="T86" fmla="*/ 34 w 1918"/>
                <a:gd name="T87" fmla="*/ 1861 h 1914"/>
                <a:gd name="T88" fmla="*/ 54 w 1918"/>
                <a:gd name="T89" fmla="*/ 1822 h 1914"/>
                <a:gd name="T90" fmla="*/ 175 w 1918"/>
                <a:gd name="T91" fmla="*/ 1722 h 1914"/>
                <a:gd name="T92" fmla="*/ 251 w 1918"/>
                <a:gd name="T93" fmla="*/ 1599 h 1914"/>
                <a:gd name="T94" fmla="*/ 119 w 1918"/>
                <a:gd name="T95" fmla="*/ 1419 h 1914"/>
                <a:gd name="T96" fmla="*/ 23 w 1918"/>
                <a:gd name="T97" fmla="*/ 1164 h 1914"/>
                <a:gd name="T98" fmla="*/ 3 w 1918"/>
                <a:gd name="T99" fmla="*/ 896 h 1914"/>
                <a:gd name="T100" fmla="*/ 58 w 1918"/>
                <a:gd name="T101" fmla="*/ 632 h 1914"/>
                <a:gd name="T102" fmla="*/ 188 w 1918"/>
                <a:gd name="T103" fmla="*/ 388 h 1914"/>
                <a:gd name="T104" fmla="*/ 394 w 1918"/>
                <a:gd name="T105" fmla="*/ 183 h 1914"/>
                <a:gd name="T106" fmla="*/ 649 w 1918"/>
                <a:gd name="T107" fmla="*/ 51 h 1914"/>
                <a:gd name="T108" fmla="*/ 925 w 1918"/>
                <a:gd name="T109" fmla="*/ 0 h 19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918" h="1914">
                  <a:moveTo>
                    <a:pt x="766" y="750"/>
                  </a:moveTo>
                  <a:lnTo>
                    <a:pt x="749" y="751"/>
                  </a:lnTo>
                  <a:lnTo>
                    <a:pt x="731" y="753"/>
                  </a:lnTo>
                  <a:lnTo>
                    <a:pt x="716" y="757"/>
                  </a:lnTo>
                  <a:lnTo>
                    <a:pt x="706" y="764"/>
                  </a:lnTo>
                  <a:lnTo>
                    <a:pt x="699" y="773"/>
                  </a:lnTo>
                  <a:lnTo>
                    <a:pt x="695" y="785"/>
                  </a:lnTo>
                  <a:lnTo>
                    <a:pt x="697" y="796"/>
                  </a:lnTo>
                  <a:lnTo>
                    <a:pt x="702" y="807"/>
                  </a:lnTo>
                  <a:lnTo>
                    <a:pt x="710" y="816"/>
                  </a:lnTo>
                  <a:lnTo>
                    <a:pt x="724" y="823"/>
                  </a:lnTo>
                  <a:lnTo>
                    <a:pt x="740" y="828"/>
                  </a:lnTo>
                  <a:lnTo>
                    <a:pt x="758" y="831"/>
                  </a:lnTo>
                  <a:lnTo>
                    <a:pt x="775" y="833"/>
                  </a:lnTo>
                  <a:lnTo>
                    <a:pt x="793" y="837"/>
                  </a:lnTo>
                  <a:lnTo>
                    <a:pt x="807" y="842"/>
                  </a:lnTo>
                  <a:lnTo>
                    <a:pt x="817" y="851"/>
                  </a:lnTo>
                  <a:lnTo>
                    <a:pt x="824" y="861"/>
                  </a:lnTo>
                  <a:lnTo>
                    <a:pt x="828" y="875"/>
                  </a:lnTo>
                  <a:lnTo>
                    <a:pt x="829" y="894"/>
                  </a:lnTo>
                  <a:lnTo>
                    <a:pt x="828" y="904"/>
                  </a:lnTo>
                  <a:lnTo>
                    <a:pt x="827" y="913"/>
                  </a:lnTo>
                  <a:lnTo>
                    <a:pt x="776" y="1205"/>
                  </a:lnTo>
                  <a:lnTo>
                    <a:pt x="762" y="1289"/>
                  </a:lnTo>
                  <a:lnTo>
                    <a:pt x="750" y="1373"/>
                  </a:lnTo>
                  <a:lnTo>
                    <a:pt x="750" y="1401"/>
                  </a:lnTo>
                  <a:lnTo>
                    <a:pt x="755" y="1427"/>
                  </a:lnTo>
                  <a:lnTo>
                    <a:pt x="765" y="1452"/>
                  </a:lnTo>
                  <a:lnTo>
                    <a:pt x="779" y="1475"/>
                  </a:lnTo>
                  <a:lnTo>
                    <a:pt x="797" y="1496"/>
                  </a:lnTo>
                  <a:lnTo>
                    <a:pt x="816" y="1513"/>
                  </a:lnTo>
                  <a:lnTo>
                    <a:pt x="837" y="1527"/>
                  </a:lnTo>
                  <a:lnTo>
                    <a:pt x="859" y="1536"/>
                  </a:lnTo>
                  <a:lnTo>
                    <a:pt x="880" y="1543"/>
                  </a:lnTo>
                  <a:lnTo>
                    <a:pt x="918" y="1547"/>
                  </a:lnTo>
                  <a:lnTo>
                    <a:pt x="956" y="1549"/>
                  </a:lnTo>
                  <a:lnTo>
                    <a:pt x="995" y="1549"/>
                  </a:lnTo>
                  <a:lnTo>
                    <a:pt x="1034" y="1546"/>
                  </a:lnTo>
                  <a:lnTo>
                    <a:pt x="1072" y="1538"/>
                  </a:lnTo>
                  <a:lnTo>
                    <a:pt x="1106" y="1524"/>
                  </a:lnTo>
                  <a:lnTo>
                    <a:pt x="1139" y="1505"/>
                  </a:lnTo>
                  <a:lnTo>
                    <a:pt x="1171" y="1483"/>
                  </a:lnTo>
                  <a:lnTo>
                    <a:pt x="1201" y="1456"/>
                  </a:lnTo>
                  <a:lnTo>
                    <a:pt x="1209" y="1445"/>
                  </a:lnTo>
                  <a:lnTo>
                    <a:pt x="1218" y="1432"/>
                  </a:lnTo>
                  <a:lnTo>
                    <a:pt x="1222" y="1419"/>
                  </a:lnTo>
                  <a:lnTo>
                    <a:pt x="1223" y="1406"/>
                  </a:lnTo>
                  <a:lnTo>
                    <a:pt x="1219" y="1396"/>
                  </a:lnTo>
                  <a:lnTo>
                    <a:pt x="1210" y="1389"/>
                  </a:lnTo>
                  <a:lnTo>
                    <a:pt x="1199" y="1387"/>
                  </a:lnTo>
                  <a:lnTo>
                    <a:pt x="1186" y="1389"/>
                  </a:lnTo>
                  <a:lnTo>
                    <a:pt x="1172" y="1396"/>
                  </a:lnTo>
                  <a:lnTo>
                    <a:pt x="1157" y="1404"/>
                  </a:lnTo>
                  <a:lnTo>
                    <a:pt x="1142" y="1412"/>
                  </a:lnTo>
                  <a:lnTo>
                    <a:pt x="1113" y="1421"/>
                  </a:lnTo>
                  <a:lnTo>
                    <a:pt x="1084" y="1427"/>
                  </a:lnTo>
                  <a:lnTo>
                    <a:pt x="1071" y="1427"/>
                  </a:lnTo>
                  <a:lnTo>
                    <a:pt x="1059" y="1423"/>
                  </a:lnTo>
                  <a:lnTo>
                    <a:pt x="1049" y="1417"/>
                  </a:lnTo>
                  <a:lnTo>
                    <a:pt x="1041" y="1406"/>
                  </a:lnTo>
                  <a:lnTo>
                    <a:pt x="1037" y="1394"/>
                  </a:lnTo>
                  <a:lnTo>
                    <a:pt x="1033" y="1376"/>
                  </a:lnTo>
                  <a:lnTo>
                    <a:pt x="1031" y="1357"/>
                  </a:lnTo>
                  <a:lnTo>
                    <a:pt x="1032" y="1340"/>
                  </a:lnTo>
                  <a:lnTo>
                    <a:pt x="1040" y="1285"/>
                  </a:lnTo>
                  <a:lnTo>
                    <a:pt x="1051" y="1229"/>
                  </a:lnTo>
                  <a:lnTo>
                    <a:pt x="1082" y="1062"/>
                  </a:lnTo>
                  <a:lnTo>
                    <a:pt x="1112" y="894"/>
                  </a:lnTo>
                  <a:lnTo>
                    <a:pt x="1117" y="864"/>
                  </a:lnTo>
                  <a:lnTo>
                    <a:pt x="1121" y="834"/>
                  </a:lnTo>
                  <a:lnTo>
                    <a:pt x="1122" y="804"/>
                  </a:lnTo>
                  <a:lnTo>
                    <a:pt x="1120" y="787"/>
                  </a:lnTo>
                  <a:lnTo>
                    <a:pt x="1114" y="773"/>
                  </a:lnTo>
                  <a:lnTo>
                    <a:pt x="1106" y="763"/>
                  </a:lnTo>
                  <a:lnTo>
                    <a:pt x="1095" y="756"/>
                  </a:lnTo>
                  <a:lnTo>
                    <a:pt x="1080" y="751"/>
                  </a:lnTo>
                  <a:lnTo>
                    <a:pt x="1063" y="750"/>
                  </a:lnTo>
                  <a:lnTo>
                    <a:pt x="766" y="750"/>
                  </a:lnTo>
                  <a:close/>
                  <a:moveTo>
                    <a:pt x="1000" y="365"/>
                  </a:moveTo>
                  <a:lnTo>
                    <a:pt x="967" y="369"/>
                  </a:lnTo>
                  <a:lnTo>
                    <a:pt x="939" y="378"/>
                  </a:lnTo>
                  <a:lnTo>
                    <a:pt x="912" y="391"/>
                  </a:lnTo>
                  <a:lnTo>
                    <a:pt x="889" y="410"/>
                  </a:lnTo>
                  <a:lnTo>
                    <a:pt x="869" y="434"/>
                  </a:lnTo>
                  <a:lnTo>
                    <a:pt x="855" y="460"/>
                  </a:lnTo>
                  <a:lnTo>
                    <a:pt x="846" y="489"/>
                  </a:lnTo>
                  <a:lnTo>
                    <a:pt x="842" y="522"/>
                  </a:lnTo>
                  <a:lnTo>
                    <a:pt x="846" y="554"/>
                  </a:lnTo>
                  <a:lnTo>
                    <a:pt x="855" y="583"/>
                  </a:lnTo>
                  <a:lnTo>
                    <a:pt x="868" y="610"/>
                  </a:lnTo>
                  <a:lnTo>
                    <a:pt x="888" y="633"/>
                  </a:lnTo>
                  <a:lnTo>
                    <a:pt x="911" y="653"/>
                  </a:lnTo>
                  <a:lnTo>
                    <a:pt x="937" y="667"/>
                  </a:lnTo>
                  <a:lnTo>
                    <a:pt x="967" y="677"/>
                  </a:lnTo>
                  <a:lnTo>
                    <a:pt x="999" y="680"/>
                  </a:lnTo>
                  <a:lnTo>
                    <a:pt x="1030" y="677"/>
                  </a:lnTo>
                  <a:lnTo>
                    <a:pt x="1059" y="668"/>
                  </a:lnTo>
                  <a:lnTo>
                    <a:pt x="1085" y="654"/>
                  </a:lnTo>
                  <a:lnTo>
                    <a:pt x="1108" y="635"/>
                  </a:lnTo>
                  <a:lnTo>
                    <a:pt x="1127" y="611"/>
                  </a:lnTo>
                  <a:lnTo>
                    <a:pt x="1141" y="585"/>
                  </a:lnTo>
                  <a:lnTo>
                    <a:pt x="1151" y="555"/>
                  </a:lnTo>
                  <a:lnTo>
                    <a:pt x="1154" y="524"/>
                  </a:lnTo>
                  <a:lnTo>
                    <a:pt x="1151" y="491"/>
                  </a:lnTo>
                  <a:lnTo>
                    <a:pt x="1142" y="462"/>
                  </a:lnTo>
                  <a:lnTo>
                    <a:pt x="1128" y="435"/>
                  </a:lnTo>
                  <a:lnTo>
                    <a:pt x="1109" y="412"/>
                  </a:lnTo>
                  <a:lnTo>
                    <a:pt x="1086" y="393"/>
                  </a:lnTo>
                  <a:lnTo>
                    <a:pt x="1060" y="378"/>
                  </a:lnTo>
                  <a:lnTo>
                    <a:pt x="1031" y="369"/>
                  </a:lnTo>
                  <a:lnTo>
                    <a:pt x="1000" y="365"/>
                  </a:lnTo>
                  <a:close/>
                  <a:moveTo>
                    <a:pt x="925" y="0"/>
                  </a:moveTo>
                  <a:lnTo>
                    <a:pt x="995" y="0"/>
                  </a:lnTo>
                  <a:lnTo>
                    <a:pt x="1064" y="5"/>
                  </a:lnTo>
                  <a:lnTo>
                    <a:pt x="1134" y="15"/>
                  </a:lnTo>
                  <a:lnTo>
                    <a:pt x="1203" y="30"/>
                  </a:lnTo>
                  <a:lnTo>
                    <a:pt x="1271" y="51"/>
                  </a:lnTo>
                  <a:lnTo>
                    <a:pt x="1336" y="76"/>
                  </a:lnTo>
                  <a:lnTo>
                    <a:pt x="1402" y="106"/>
                  </a:lnTo>
                  <a:lnTo>
                    <a:pt x="1464" y="143"/>
                  </a:lnTo>
                  <a:lnTo>
                    <a:pt x="1525" y="183"/>
                  </a:lnTo>
                  <a:lnTo>
                    <a:pt x="1582" y="229"/>
                  </a:lnTo>
                  <a:lnTo>
                    <a:pt x="1637" y="280"/>
                  </a:lnTo>
                  <a:lnTo>
                    <a:pt x="1689" y="334"/>
                  </a:lnTo>
                  <a:lnTo>
                    <a:pt x="1734" y="393"/>
                  </a:lnTo>
                  <a:lnTo>
                    <a:pt x="1775" y="453"/>
                  </a:lnTo>
                  <a:lnTo>
                    <a:pt x="1811" y="515"/>
                  </a:lnTo>
                  <a:lnTo>
                    <a:pt x="1842" y="580"/>
                  </a:lnTo>
                  <a:lnTo>
                    <a:pt x="1867" y="646"/>
                  </a:lnTo>
                  <a:lnTo>
                    <a:pt x="1888" y="714"/>
                  </a:lnTo>
                  <a:lnTo>
                    <a:pt x="1903" y="783"/>
                  </a:lnTo>
                  <a:lnTo>
                    <a:pt x="1913" y="852"/>
                  </a:lnTo>
                  <a:lnTo>
                    <a:pt x="1918" y="921"/>
                  </a:lnTo>
                  <a:lnTo>
                    <a:pt x="1918" y="992"/>
                  </a:lnTo>
                  <a:lnTo>
                    <a:pt x="1913" y="1062"/>
                  </a:lnTo>
                  <a:lnTo>
                    <a:pt x="1903" y="1132"/>
                  </a:lnTo>
                  <a:lnTo>
                    <a:pt x="1888" y="1199"/>
                  </a:lnTo>
                  <a:lnTo>
                    <a:pt x="1867" y="1267"/>
                  </a:lnTo>
                  <a:lnTo>
                    <a:pt x="1842" y="1333"/>
                  </a:lnTo>
                  <a:lnTo>
                    <a:pt x="1811" y="1398"/>
                  </a:lnTo>
                  <a:lnTo>
                    <a:pt x="1775" y="1460"/>
                  </a:lnTo>
                  <a:lnTo>
                    <a:pt x="1734" y="1521"/>
                  </a:lnTo>
                  <a:lnTo>
                    <a:pt x="1689" y="1579"/>
                  </a:lnTo>
                  <a:lnTo>
                    <a:pt x="1637" y="1634"/>
                  </a:lnTo>
                  <a:lnTo>
                    <a:pt x="1583" y="1684"/>
                  </a:lnTo>
                  <a:lnTo>
                    <a:pt x="1527" y="1729"/>
                  </a:lnTo>
                  <a:lnTo>
                    <a:pt x="1468" y="1770"/>
                  </a:lnTo>
                  <a:lnTo>
                    <a:pt x="1406" y="1805"/>
                  </a:lnTo>
                  <a:lnTo>
                    <a:pt x="1343" y="1835"/>
                  </a:lnTo>
                  <a:lnTo>
                    <a:pt x="1277" y="1860"/>
                  </a:lnTo>
                  <a:lnTo>
                    <a:pt x="1211" y="1881"/>
                  </a:lnTo>
                  <a:lnTo>
                    <a:pt x="1144" y="1897"/>
                  </a:lnTo>
                  <a:lnTo>
                    <a:pt x="1075" y="1907"/>
                  </a:lnTo>
                  <a:lnTo>
                    <a:pt x="1006" y="1913"/>
                  </a:lnTo>
                  <a:lnTo>
                    <a:pt x="937" y="1914"/>
                  </a:lnTo>
                  <a:lnTo>
                    <a:pt x="868" y="1910"/>
                  </a:lnTo>
                  <a:lnTo>
                    <a:pt x="801" y="1901"/>
                  </a:lnTo>
                  <a:lnTo>
                    <a:pt x="733" y="1887"/>
                  </a:lnTo>
                  <a:lnTo>
                    <a:pt x="666" y="1869"/>
                  </a:lnTo>
                  <a:lnTo>
                    <a:pt x="601" y="1845"/>
                  </a:lnTo>
                  <a:lnTo>
                    <a:pt x="536" y="1815"/>
                  </a:lnTo>
                  <a:lnTo>
                    <a:pt x="475" y="1782"/>
                  </a:lnTo>
                  <a:lnTo>
                    <a:pt x="472" y="1781"/>
                  </a:lnTo>
                  <a:lnTo>
                    <a:pt x="423" y="1814"/>
                  </a:lnTo>
                  <a:lnTo>
                    <a:pt x="375" y="1840"/>
                  </a:lnTo>
                  <a:lnTo>
                    <a:pt x="326" y="1862"/>
                  </a:lnTo>
                  <a:lnTo>
                    <a:pt x="278" y="1878"/>
                  </a:lnTo>
                  <a:lnTo>
                    <a:pt x="231" y="1888"/>
                  </a:lnTo>
                  <a:lnTo>
                    <a:pt x="186" y="1895"/>
                  </a:lnTo>
                  <a:lnTo>
                    <a:pt x="142" y="1898"/>
                  </a:lnTo>
                  <a:lnTo>
                    <a:pt x="102" y="1897"/>
                  </a:lnTo>
                  <a:lnTo>
                    <a:pt x="64" y="1892"/>
                  </a:lnTo>
                  <a:lnTo>
                    <a:pt x="53" y="1888"/>
                  </a:lnTo>
                  <a:lnTo>
                    <a:pt x="43" y="1881"/>
                  </a:lnTo>
                  <a:lnTo>
                    <a:pt x="37" y="1872"/>
                  </a:lnTo>
                  <a:lnTo>
                    <a:pt x="34" y="1861"/>
                  </a:lnTo>
                  <a:lnTo>
                    <a:pt x="34" y="1850"/>
                  </a:lnTo>
                  <a:lnTo>
                    <a:pt x="37" y="1839"/>
                  </a:lnTo>
                  <a:lnTo>
                    <a:pt x="43" y="1829"/>
                  </a:lnTo>
                  <a:lnTo>
                    <a:pt x="54" y="1822"/>
                  </a:lnTo>
                  <a:lnTo>
                    <a:pt x="89" y="1802"/>
                  </a:lnTo>
                  <a:lnTo>
                    <a:pt x="121" y="1778"/>
                  </a:lnTo>
                  <a:lnTo>
                    <a:pt x="150" y="1751"/>
                  </a:lnTo>
                  <a:lnTo>
                    <a:pt x="175" y="1722"/>
                  </a:lnTo>
                  <a:lnTo>
                    <a:pt x="198" y="1692"/>
                  </a:lnTo>
                  <a:lnTo>
                    <a:pt x="218" y="1660"/>
                  </a:lnTo>
                  <a:lnTo>
                    <a:pt x="236" y="1629"/>
                  </a:lnTo>
                  <a:lnTo>
                    <a:pt x="251" y="1599"/>
                  </a:lnTo>
                  <a:lnTo>
                    <a:pt x="241" y="1592"/>
                  </a:lnTo>
                  <a:lnTo>
                    <a:pt x="195" y="1536"/>
                  </a:lnTo>
                  <a:lnTo>
                    <a:pt x="156" y="1479"/>
                  </a:lnTo>
                  <a:lnTo>
                    <a:pt x="119" y="1419"/>
                  </a:lnTo>
                  <a:lnTo>
                    <a:pt x="88" y="1357"/>
                  </a:lnTo>
                  <a:lnTo>
                    <a:pt x="62" y="1294"/>
                  </a:lnTo>
                  <a:lnTo>
                    <a:pt x="40" y="1229"/>
                  </a:lnTo>
                  <a:lnTo>
                    <a:pt x="23" y="1164"/>
                  </a:lnTo>
                  <a:lnTo>
                    <a:pt x="11" y="1097"/>
                  </a:lnTo>
                  <a:lnTo>
                    <a:pt x="4" y="1031"/>
                  </a:lnTo>
                  <a:lnTo>
                    <a:pt x="0" y="963"/>
                  </a:lnTo>
                  <a:lnTo>
                    <a:pt x="3" y="896"/>
                  </a:lnTo>
                  <a:lnTo>
                    <a:pt x="10" y="829"/>
                  </a:lnTo>
                  <a:lnTo>
                    <a:pt x="20" y="762"/>
                  </a:lnTo>
                  <a:lnTo>
                    <a:pt x="37" y="696"/>
                  </a:lnTo>
                  <a:lnTo>
                    <a:pt x="58" y="632"/>
                  </a:lnTo>
                  <a:lnTo>
                    <a:pt x="83" y="568"/>
                  </a:lnTo>
                  <a:lnTo>
                    <a:pt x="113" y="506"/>
                  </a:lnTo>
                  <a:lnTo>
                    <a:pt x="148" y="447"/>
                  </a:lnTo>
                  <a:lnTo>
                    <a:pt x="188" y="388"/>
                  </a:lnTo>
                  <a:lnTo>
                    <a:pt x="233" y="333"/>
                  </a:lnTo>
                  <a:lnTo>
                    <a:pt x="282" y="280"/>
                  </a:lnTo>
                  <a:lnTo>
                    <a:pt x="337" y="229"/>
                  </a:lnTo>
                  <a:lnTo>
                    <a:pt x="394" y="183"/>
                  </a:lnTo>
                  <a:lnTo>
                    <a:pt x="455" y="143"/>
                  </a:lnTo>
                  <a:lnTo>
                    <a:pt x="518" y="106"/>
                  </a:lnTo>
                  <a:lnTo>
                    <a:pt x="583" y="76"/>
                  </a:lnTo>
                  <a:lnTo>
                    <a:pt x="649" y="51"/>
                  </a:lnTo>
                  <a:lnTo>
                    <a:pt x="716" y="30"/>
                  </a:lnTo>
                  <a:lnTo>
                    <a:pt x="785" y="15"/>
                  </a:lnTo>
                  <a:lnTo>
                    <a:pt x="855" y="5"/>
                  </a:lnTo>
                  <a:lnTo>
                    <a:pt x="92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1" name="Group 853">
            <a:extLst>
              <a:ext uri="{FF2B5EF4-FFF2-40B4-BE49-F238E27FC236}">
                <a16:creationId xmlns="" xmlns:a16="http://schemas.microsoft.com/office/drawing/2014/main" id="{0074C91D-6028-4BD8-BF88-AFC512C81BE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640203" y="5210449"/>
            <a:ext cx="698564" cy="593369"/>
            <a:chOff x="518" y="2848"/>
            <a:chExt cx="1109" cy="942"/>
          </a:xfrm>
          <a:solidFill>
            <a:schemeClr val="bg1"/>
          </a:solidFill>
        </p:grpSpPr>
        <p:sp>
          <p:nvSpPr>
            <p:cNvPr id="52" name="Freeform 855">
              <a:extLst>
                <a:ext uri="{FF2B5EF4-FFF2-40B4-BE49-F238E27FC236}">
                  <a16:creationId xmlns="" xmlns:a16="http://schemas.microsoft.com/office/drawing/2014/main" id="{C8642E07-8885-4E88-9A17-CD0989D337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" y="3454"/>
              <a:ext cx="179" cy="336"/>
            </a:xfrm>
            <a:custGeom>
              <a:avLst/>
              <a:gdLst>
                <a:gd name="T0" fmla="*/ 538 w 538"/>
                <a:gd name="T1" fmla="*/ 0 h 1009"/>
                <a:gd name="T2" fmla="*/ 538 w 538"/>
                <a:gd name="T3" fmla="*/ 949 h 1009"/>
                <a:gd name="T4" fmla="*/ 536 w 538"/>
                <a:gd name="T5" fmla="*/ 965 h 1009"/>
                <a:gd name="T6" fmla="*/ 529 w 538"/>
                <a:gd name="T7" fmla="*/ 980 h 1009"/>
                <a:gd name="T8" fmla="*/ 520 w 538"/>
                <a:gd name="T9" fmla="*/ 992 h 1009"/>
                <a:gd name="T10" fmla="*/ 508 w 538"/>
                <a:gd name="T11" fmla="*/ 1001 h 1009"/>
                <a:gd name="T12" fmla="*/ 494 w 538"/>
                <a:gd name="T13" fmla="*/ 1007 h 1009"/>
                <a:gd name="T14" fmla="*/ 478 w 538"/>
                <a:gd name="T15" fmla="*/ 1009 h 1009"/>
                <a:gd name="T16" fmla="*/ 61 w 538"/>
                <a:gd name="T17" fmla="*/ 1009 h 1009"/>
                <a:gd name="T18" fmla="*/ 45 w 538"/>
                <a:gd name="T19" fmla="*/ 1007 h 1009"/>
                <a:gd name="T20" fmla="*/ 31 w 538"/>
                <a:gd name="T21" fmla="*/ 1001 h 1009"/>
                <a:gd name="T22" fmla="*/ 18 w 538"/>
                <a:gd name="T23" fmla="*/ 992 h 1009"/>
                <a:gd name="T24" fmla="*/ 8 w 538"/>
                <a:gd name="T25" fmla="*/ 979 h 1009"/>
                <a:gd name="T26" fmla="*/ 2 w 538"/>
                <a:gd name="T27" fmla="*/ 964 h 1009"/>
                <a:gd name="T28" fmla="*/ 0 w 538"/>
                <a:gd name="T29" fmla="*/ 949 h 1009"/>
                <a:gd name="T30" fmla="*/ 0 w 538"/>
                <a:gd name="T31" fmla="*/ 409 h 1009"/>
                <a:gd name="T32" fmla="*/ 44 w 538"/>
                <a:gd name="T33" fmla="*/ 404 h 1009"/>
                <a:gd name="T34" fmla="*/ 86 w 538"/>
                <a:gd name="T35" fmla="*/ 393 h 1009"/>
                <a:gd name="T36" fmla="*/ 126 w 538"/>
                <a:gd name="T37" fmla="*/ 377 h 1009"/>
                <a:gd name="T38" fmla="*/ 165 w 538"/>
                <a:gd name="T39" fmla="*/ 357 h 1009"/>
                <a:gd name="T40" fmla="*/ 201 w 538"/>
                <a:gd name="T41" fmla="*/ 332 h 1009"/>
                <a:gd name="T42" fmla="*/ 236 w 538"/>
                <a:gd name="T43" fmla="*/ 303 h 1009"/>
                <a:gd name="T44" fmla="*/ 538 w 538"/>
                <a:gd name="T45" fmla="*/ 0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38" h="1009">
                  <a:moveTo>
                    <a:pt x="538" y="0"/>
                  </a:moveTo>
                  <a:lnTo>
                    <a:pt x="538" y="949"/>
                  </a:lnTo>
                  <a:lnTo>
                    <a:pt x="536" y="965"/>
                  </a:lnTo>
                  <a:lnTo>
                    <a:pt x="529" y="980"/>
                  </a:lnTo>
                  <a:lnTo>
                    <a:pt x="520" y="992"/>
                  </a:lnTo>
                  <a:lnTo>
                    <a:pt x="508" y="1001"/>
                  </a:lnTo>
                  <a:lnTo>
                    <a:pt x="494" y="1007"/>
                  </a:lnTo>
                  <a:lnTo>
                    <a:pt x="478" y="1009"/>
                  </a:lnTo>
                  <a:lnTo>
                    <a:pt x="61" y="1009"/>
                  </a:lnTo>
                  <a:lnTo>
                    <a:pt x="45" y="1007"/>
                  </a:lnTo>
                  <a:lnTo>
                    <a:pt x="31" y="1001"/>
                  </a:lnTo>
                  <a:lnTo>
                    <a:pt x="18" y="992"/>
                  </a:lnTo>
                  <a:lnTo>
                    <a:pt x="8" y="979"/>
                  </a:lnTo>
                  <a:lnTo>
                    <a:pt x="2" y="964"/>
                  </a:lnTo>
                  <a:lnTo>
                    <a:pt x="0" y="949"/>
                  </a:lnTo>
                  <a:lnTo>
                    <a:pt x="0" y="409"/>
                  </a:lnTo>
                  <a:lnTo>
                    <a:pt x="44" y="404"/>
                  </a:lnTo>
                  <a:lnTo>
                    <a:pt x="86" y="393"/>
                  </a:lnTo>
                  <a:lnTo>
                    <a:pt x="126" y="377"/>
                  </a:lnTo>
                  <a:lnTo>
                    <a:pt x="165" y="357"/>
                  </a:lnTo>
                  <a:lnTo>
                    <a:pt x="201" y="332"/>
                  </a:lnTo>
                  <a:lnTo>
                    <a:pt x="236" y="303"/>
                  </a:lnTo>
                  <a:lnTo>
                    <a:pt x="5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" name="Freeform 856">
              <a:extLst>
                <a:ext uri="{FF2B5EF4-FFF2-40B4-BE49-F238E27FC236}">
                  <a16:creationId xmlns="" xmlns:a16="http://schemas.microsoft.com/office/drawing/2014/main" id="{12C9A62C-C03D-427A-9CED-624BE0FF67E6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" y="3451"/>
              <a:ext cx="179" cy="339"/>
            </a:xfrm>
            <a:custGeom>
              <a:avLst/>
              <a:gdLst>
                <a:gd name="T0" fmla="*/ 0 w 537"/>
                <a:gd name="T1" fmla="*/ 0 h 1016"/>
                <a:gd name="T2" fmla="*/ 286 w 537"/>
                <a:gd name="T3" fmla="*/ 286 h 1016"/>
                <a:gd name="T4" fmla="*/ 317 w 537"/>
                <a:gd name="T5" fmla="*/ 314 h 1016"/>
                <a:gd name="T6" fmla="*/ 349 w 537"/>
                <a:gd name="T7" fmla="*/ 336 h 1016"/>
                <a:gd name="T8" fmla="*/ 383 w 537"/>
                <a:gd name="T9" fmla="*/ 356 h 1016"/>
                <a:gd name="T10" fmla="*/ 420 w 537"/>
                <a:gd name="T11" fmla="*/ 371 h 1016"/>
                <a:gd name="T12" fmla="*/ 457 w 537"/>
                <a:gd name="T13" fmla="*/ 382 h 1016"/>
                <a:gd name="T14" fmla="*/ 497 w 537"/>
                <a:gd name="T15" fmla="*/ 390 h 1016"/>
                <a:gd name="T16" fmla="*/ 537 w 537"/>
                <a:gd name="T17" fmla="*/ 393 h 1016"/>
                <a:gd name="T18" fmla="*/ 537 w 537"/>
                <a:gd name="T19" fmla="*/ 956 h 1016"/>
                <a:gd name="T20" fmla="*/ 535 w 537"/>
                <a:gd name="T21" fmla="*/ 972 h 1016"/>
                <a:gd name="T22" fmla="*/ 529 w 537"/>
                <a:gd name="T23" fmla="*/ 987 h 1016"/>
                <a:gd name="T24" fmla="*/ 520 w 537"/>
                <a:gd name="T25" fmla="*/ 999 h 1016"/>
                <a:gd name="T26" fmla="*/ 508 w 537"/>
                <a:gd name="T27" fmla="*/ 1008 h 1016"/>
                <a:gd name="T28" fmla="*/ 492 w 537"/>
                <a:gd name="T29" fmla="*/ 1014 h 1016"/>
                <a:gd name="T30" fmla="*/ 477 w 537"/>
                <a:gd name="T31" fmla="*/ 1016 h 1016"/>
                <a:gd name="T32" fmla="*/ 60 w 537"/>
                <a:gd name="T33" fmla="*/ 1016 h 1016"/>
                <a:gd name="T34" fmla="*/ 44 w 537"/>
                <a:gd name="T35" fmla="*/ 1014 h 1016"/>
                <a:gd name="T36" fmla="*/ 30 w 537"/>
                <a:gd name="T37" fmla="*/ 1008 h 1016"/>
                <a:gd name="T38" fmla="*/ 18 w 537"/>
                <a:gd name="T39" fmla="*/ 999 h 1016"/>
                <a:gd name="T40" fmla="*/ 8 w 537"/>
                <a:gd name="T41" fmla="*/ 986 h 1016"/>
                <a:gd name="T42" fmla="*/ 2 w 537"/>
                <a:gd name="T43" fmla="*/ 971 h 1016"/>
                <a:gd name="T44" fmla="*/ 0 w 537"/>
                <a:gd name="T45" fmla="*/ 956 h 1016"/>
                <a:gd name="T46" fmla="*/ 0 w 537"/>
                <a:gd name="T47" fmla="*/ 0 h 10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37" h="1016">
                  <a:moveTo>
                    <a:pt x="0" y="0"/>
                  </a:moveTo>
                  <a:lnTo>
                    <a:pt x="286" y="286"/>
                  </a:lnTo>
                  <a:lnTo>
                    <a:pt x="317" y="314"/>
                  </a:lnTo>
                  <a:lnTo>
                    <a:pt x="349" y="336"/>
                  </a:lnTo>
                  <a:lnTo>
                    <a:pt x="383" y="356"/>
                  </a:lnTo>
                  <a:lnTo>
                    <a:pt x="420" y="371"/>
                  </a:lnTo>
                  <a:lnTo>
                    <a:pt x="457" y="382"/>
                  </a:lnTo>
                  <a:lnTo>
                    <a:pt x="497" y="390"/>
                  </a:lnTo>
                  <a:lnTo>
                    <a:pt x="537" y="393"/>
                  </a:lnTo>
                  <a:lnTo>
                    <a:pt x="537" y="956"/>
                  </a:lnTo>
                  <a:lnTo>
                    <a:pt x="535" y="972"/>
                  </a:lnTo>
                  <a:lnTo>
                    <a:pt x="529" y="987"/>
                  </a:lnTo>
                  <a:lnTo>
                    <a:pt x="520" y="999"/>
                  </a:lnTo>
                  <a:lnTo>
                    <a:pt x="508" y="1008"/>
                  </a:lnTo>
                  <a:lnTo>
                    <a:pt x="492" y="1014"/>
                  </a:lnTo>
                  <a:lnTo>
                    <a:pt x="477" y="1016"/>
                  </a:lnTo>
                  <a:lnTo>
                    <a:pt x="60" y="1016"/>
                  </a:lnTo>
                  <a:lnTo>
                    <a:pt x="44" y="1014"/>
                  </a:lnTo>
                  <a:lnTo>
                    <a:pt x="30" y="1008"/>
                  </a:lnTo>
                  <a:lnTo>
                    <a:pt x="18" y="999"/>
                  </a:lnTo>
                  <a:lnTo>
                    <a:pt x="8" y="986"/>
                  </a:lnTo>
                  <a:lnTo>
                    <a:pt x="2" y="971"/>
                  </a:lnTo>
                  <a:lnTo>
                    <a:pt x="0" y="95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" name="Freeform 857">
              <a:extLst>
                <a:ext uri="{FF2B5EF4-FFF2-40B4-BE49-F238E27FC236}">
                  <a16:creationId xmlns="" xmlns:a16="http://schemas.microsoft.com/office/drawing/2014/main" id="{C3DE0A19-39B7-4F6D-8555-48DF9FE761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0" y="3387"/>
              <a:ext cx="179" cy="403"/>
            </a:xfrm>
            <a:custGeom>
              <a:avLst/>
              <a:gdLst>
                <a:gd name="T0" fmla="*/ 537 w 537"/>
                <a:gd name="T1" fmla="*/ 0 h 1208"/>
                <a:gd name="T2" fmla="*/ 537 w 537"/>
                <a:gd name="T3" fmla="*/ 1148 h 1208"/>
                <a:gd name="T4" fmla="*/ 535 w 537"/>
                <a:gd name="T5" fmla="*/ 1164 h 1208"/>
                <a:gd name="T6" fmla="*/ 529 w 537"/>
                <a:gd name="T7" fmla="*/ 1179 h 1208"/>
                <a:gd name="T8" fmla="*/ 520 w 537"/>
                <a:gd name="T9" fmla="*/ 1191 h 1208"/>
                <a:gd name="T10" fmla="*/ 507 w 537"/>
                <a:gd name="T11" fmla="*/ 1200 h 1208"/>
                <a:gd name="T12" fmla="*/ 493 w 537"/>
                <a:gd name="T13" fmla="*/ 1206 h 1208"/>
                <a:gd name="T14" fmla="*/ 478 w 537"/>
                <a:gd name="T15" fmla="*/ 1208 h 1208"/>
                <a:gd name="T16" fmla="*/ 61 w 537"/>
                <a:gd name="T17" fmla="*/ 1208 h 1208"/>
                <a:gd name="T18" fmla="*/ 44 w 537"/>
                <a:gd name="T19" fmla="*/ 1206 h 1208"/>
                <a:gd name="T20" fmla="*/ 29 w 537"/>
                <a:gd name="T21" fmla="*/ 1200 h 1208"/>
                <a:gd name="T22" fmla="*/ 17 w 537"/>
                <a:gd name="T23" fmla="*/ 1191 h 1208"/>
                <a:gd name="T24" fmla="*/ 8 w 537"/>
                <a:gd name="T25" fmla="*/ 1178 h 1208"/>
                <a:gd name="T26" fmla="*/ 2 w 537"/>
                <a:gd name="T27" fmla="*/ 1163 h 1208"/>
                <a:gd name="T28" fmla="*/ 0 w 537"/>
                <a:gd name="T29" fmla="*/ 1148 h 1208"/>
                <a:gd name="T30" fmla="*/ 0 w 537"/>
                <a:gd name="T31" fmla="*/ 526 h 1208"/>
                <a:gd name="T32" fmla="*/ 31 w 537"/>
                <a:gd name="T33" fmla="*/ 504 h 1208"/>
                <a:gd name="T34" fmla="*/ 60 w 537"/>
                <a:gd name="T35" fmla="*/ 477 h 1208"/>
                <a:gd name="T36" fmla="*/ 537 w 537"/>
                <a:gd name="T37" fmla="*/ 0 h 1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7" h="1208">
                  <a:moveTo>
                    <a:pt x="537" y="0"/>
                  </a:moveTo>
                  <a:lnTo>
                    <a:pt x="537" y="1148"/>
                  </a:lnTo>
                  <a:lnTo>
                    <a:pt x="535" y="1164"/>
                  </a:lnTo>
                  <a:lnTo>
                    <a:pt x="529" y="1179"/>
                  </a:lnTo>
                  <a:lnTo>
                    <a:pt x="520" y="1191"/>
                  </a:lnTo>
                  <a:lnTo>
                    <a:pt x="507" y="1200"/>
                  </a:lnTo>
                  <a:lnTo>
                    <a:pt x="493" y="1206"/>
                  </a:lnTo>
                  <a:lnTo>
                    <a:pt x="478" y="1208"/>
                  </a:lnTo>
                  <a:lnTo>
                    <a:pt x="61" y="1208"/>
                  </a:lnTo>
                  <a:lnTo>
                    <a:pt x="44" y="1206"/>
                  </a:lnTo>
                  <a:lnTo>
                    <a:pt x="29" y="1200"/>
                  </a:lnTo>
                  <a:lnTo>
                    <a:pt x="17" y="1191"/>
                  </a:lnTo>
                  <a:lnTo>
                    <a:pt x="8" y="1178"/>
                  </a:lnTo>
                  <a:lnTo>
                    <a:pt x="2" y="1163"/>
                  </a:lnTo>
                  <a:lnTo>
                    <a:pt x="0" y="1148"/>
                  </a:lnTo>
                  <a:lnTo>
                    <a:pt x="0" y="526"/>
                  </a:lnTo>
                  <a:lnTo>
                    <a:pt x="31" y="504"/>
                  </a:lnTo>
                  <a:lnTo>
                    <a:pt x="60" y="477"/>
                  </a:lnTo>
                  <a:lnTo>
                    <a:pt x="5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" name="Freeform 858">
              <a:extLst>
                <a:ext uri="{FF2B5EF4-FFF2-40B4-BE49-F238E27FC236}">
                  <a16:creationId xmlns="" xmlns:a16="http://schemas.microsoft.com/office/drawing/2014/main" id="{56C618BB-88B2-462B-9293-1B74E67E6A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8" y="3152"/>
              <a:ext cx="180" cy="638"/>
            </a:xfrm>
            <a:custGeom>
              <a:avLst/>
              <a:gdLst>
                <a:gd name="T0" fmla="*/ 497 w 538"/>
                <a:gd name="T1" fmla="*/ 0 h 1915"/>
                <a:gd name="T2" fmla="*/ 506 w 538"/>
                <a:gd name="T3" fmla="*/ 9 h 1915"/>
                <a:gd name="T4" fmla="*/ 514 w 538"/>
                <a:gd name="T5" fmla="*/ 18 h 1915"/>
                <a:gd name="T6" fmla="*/ 526 w 538"/>
                <a:gd name="T7" fmla="*/ 28 h 1915"/>
                <a:gd name="T8" fmla="*/ 538 w 538"/>
                <a:gd name="T9" fmla="*/ 39 h 1915"/>
                <a:gd name="T10" fmla="*/ 538 w 538"/>
                <a:gd name="T11" fmla="*/ 1855 h 1915"/>
                <a:gd name="T12" fmla="*/ 536 w 538"/>
                <a:gd name="T13" fmla="*/ 1871 h 1915"/>
                <a:gd name="T14" fmla="*/ 530 w 538"/>
                <a:gd name="T15" fmla="*/ 1886 h 1915"/>
                <a:gd name="T16" fmla="*/ 520 w 538"/>
                <a:gd name="T17" fmla="*/ 1898 h 1915"/>
                <a:gd name="T18" fmla="*/ 507 w 538"/>
                <a:gd name="T19" fmla="*/ 1907 h 1915"/>
                <a:gd name="T20" fmla="*/ 493 w 538"/>
                <a:gd name="T21" fmla="*/ 1913 h 1915"/>
                <a:gd name="T22" fmla="*/ 477 w 538"/>
                <a:gd name="T23" fmla="*/ 1915 h 1915"/>
                <a:gd name="T24" fmla="*/ 60 w 538"/>
                <a:gd name="T25" fmla="*/ 1915 h 1915"/>
                <a:gd name="T26" fmla="*/ 45 w 538"/>
                <a:gd name="T27" fmla="*/ 1913 h 1915"/>
                <a:gd name="T28" fmla="*/ 30 w 538"/>
                <a:gd name="T29" fmla="*/ 1907 h 1915"/>
                <a:gd name="T30" fmla="*/ 18 w 538"/>
                <a:gd name="T31" fmla="*/ 1898 h 1915"/>
                <a:gd name="T32" fmla="*/ 8 w 538"/>
                <a:gd name="T33" fmla="*/ 1885 h 1915"/>
                <a:gd name="T34" fmla="*/ 2 w 538"/>
                <a:gd name="T35" fmla="*/ 1870 h 1915"/>
                <a:gd name="T36" fmla="*/ 0 w 538"/>
                <a:gd name="T37" fmla="*/ 1855 h 1915"/>
                <a:gd name="T38" fmla="*/ 0 w 538"/>
                <a:gd name="T39" fmla="*/ 498 h 1915"/>
                <a:gd name="T40" fmla="*/ 497 w 538"/>
                <a:gd name="T41" fmla="*/ 0 h 19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38" h="1915">
                  <a:moveTo>
                    <a:pt x="497" y="0"/>
                  </a:moveTo>
                  <a:lnTo>
                    <a:pt x="506" y="9"/>
                  </a:lnTo>
                  <a:lnTo>
                    <a:pt x="514" y="18"/>
                  </a:lnTo>
                  <a:lnTo>
                    <a:pt x="526" y="28"/>
                  </a:lnTo>
                  <a:lnTo>
                    <a:pt x="538" y="39"/>
                  </a:lnTo>
                  <a:lnTo>
                    <a:pt x="538" y="1855"/>
                  </a:lnTo>
                  <a:lnTo>
                    <a:pt x="536" y="1871"/>
                  </a:lnTo>
                  <a:lnTo>
                    <a:pt x="530" y="1886"/>
                  </a:lnTo>
                  <a:lnTo>
                    <a:pt x="520" y="1898"/>
                  </a:lnTo>
                  <a:lnTo>
                    <a:pt x="507" y="1907"/>
                  </a:lnTo>
                  <a:lnTo>
                    <a:pt x="493" y="1913"/>
                  </a:lnTo>
                  <a:lnTo>
                    <a:pt x="477" y="1915"/>
                  </a:lnTo>
                  <a:lnTo>
                    <a:pt x="60" y="1915"/>
                  </a:lnTo>
                  <a:lnTo>
                    <a:pt x="45" y="1913"/>
                  </a:lnTo>
                  <a:lnTo>
                    <a:pt x="30" y="1907"/>
                  </a:lnTo>
                  <a:lnTo>
                    <a:pt x="18" y="1898"/>
                  </a:lnTo>
                  <a:lnTo>
                    <a:pt x="8" y="1885"/>
                  </a:lnTo>
                  <a:lnTo>
                    <a:pt x="2" y="1870"/>
                  </a:lnTo>
                  <a:lnTo>
                    <a:pt x="0" y="1855"/>
                  </a:lnTo>
                  <a:lnTo>
                    <a:pt x="0" y="498"/>
                  </a:lnTo>
                  <a:lnTo>
                    <a:pt x="49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" name="Freeform 859">
              <a:extLst>
                <a:ext uri="{FF2B5EF4-FFF2-40B4-BE49-F238E27FC236}">
                  <a16:creationId xmlns="" xmlns:a16="http://schemas.microsoft.com/office/drawing/2014/main" id="{510F9697-3AD5-4DA7-AE72-C65C6FD87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" y="2848"/>
              <a:ext cx="1109" cy="676"/>
            </a:xfrm>
            <a:custGeom>
              <a:avLst/>
              <a:gdLst>
                <a:gd name="T0" fmla="*/ 3211 w 3327"/>
                <a:gd name="T1" fmla="*/ 0 h 2029"/>
                <a:gd name="T2" fmla="*/ 3261 w 3327"/>
                <a:gd name="T3" fmla="*/ 8 h 2029"/>
                <a:gd name="T4" fmla="*/ 3299 w 3327"/>
                <a:gd name="T5" fmla="*/ 32 h 2029"/>
                <a:gd name="T6" fmla="*/ 3321 w 3327"/>
                <a:gd name="T7" fmla="*/ 72 h 2029"/>
                <a:gd name="T8" fmla="*/ 3327 w 3327"/>
                <a:gd name="T9" fmla="*/ 124 h 2029"/>
                <a:gd name="T10" fmla="*/ 3300 w 3327"/>
                <a:gd name="T11" fmla="*/ 692 h 2029"/>
                <a:gd name="T12" fmla="*/ 3295 w 3327"/>
                <a:gd name="T13" fmla="*/ 730 h 2029"/>
                <a:gd name="T14" fmla="*/ 3278 w 3327"/>
                <a:gd name="T15" fmla="*/ 770 h 2029"/>
                <a:gd name="T16" fmla="*/ 3250 w 3327"/>
                <a:gd name="T17" fmla="*/ 799 h 2029"/>
                <a:gd name="T18" fmla="*/ 3219 w 3327"/>
                <a:gd name="T19" fmla="*/ 816 h 2029"/>
                <a:gd name="T20" fmla="*/ 3187 w 3327"/>
                <a:gd name="T21" fmla="*/ 822 h 2029"/>
                <a:gd name="T22" fmla="*/ 3153 w 3327"/>
                <a:gd name="T23" fmla="*/ 815 h 2029"/>
                <a:gd name="T24" fmla="*/ 3127 w 3327"/>
                <a:gd name="T25" fmla="*/ 799 h 2029"/>
                <a:gd name="T26" fmla="*/ 3107 w 3327"/>
                <a:gd name="T27" fmla="*/ 780 h 2029"/>
                <a:gd name="T28" fmla="*/ 1634 w 3327"/>
                <a:gd name="T29" fmla="*/ 1955 h 2029"/>
                <a:gd name="T30" fmla="*/ 1591 w 3327"/>
                <a:gd name="T31" fmla="*/ 1986 h 2029"/>
                <a:gd name="T32" fmla="*/ 1541 w 3327"/>
                <a:gd name="T33" fmla="*/ 2002 h 2029"/>
                <a:gd name="T34" fmla="*/ 1488 w 3327"/>
                <a:gd name="T35" fmla="*/ 2002 h 2029"/>
                <a:gd name="T36" fmla="*/ 1438 w 3327"/>
                <a:gd name="T37" fmla="*/ 1986 h 2029"/>
                <a:gd name="T38" fmla="*/ 1396 w 3327"/>
                <a:gd name="T39" fmla="*/ 1955 h 2029"/>
                <a:gd name="T40" fmla="*/ 317 w 3327"/>
                <a:gd name="T41" fmla="*/ 1979 h 2029"/>
                <a:gd name="T42" fmla="*/ 275 w 3327"/>
                <a:gd name="T43" fmla="*/ 2011 h 2029"/>
                <a:gd name="T44" fmla="*/ 225 w 3327"/>
                <a:gd name="T45" fmla="*/ 2027 h 2029"/>
                <a:gd name="T46" fmla="*/ 172 w 3327"/>
                <a:gd name="T47" fmla="*/ 2027 h 2029"/>
                <a:gd name="T48" fmla="*/ 122 w 3327"/>
                <a:gd name="T49" fmla="*/ 2011 h 2029"/>
                <a:gd name="T50" fmla="*/ 80 w 3327"/>
                <a:gd name="T51" fmla="*/ 1979 h 2029"/>
                <a:gd name="T52" fmla="*/ 28 w 3327"/>
                <a:gd name="T53" fmla="*/ 1925 h 2029"/>
                <a:gd name="T54" fmla="*/ 4 w 3327"/>
                <a:gd name="T55" fmla="*/ 1872 h 2029"/>
                <a:gd name="T56" fmla="*/ 0 w 3327"/>
                <a:gd name="T57" fmla="*/ 1816 h 2029"/>
                <a:gd name="T58" fmla="*/ 14 w 3327"/>
                <a:gd name="T59" fmla="*/ 1760 h 2029"/>
                <a:gd name="T60" fmla="*/ 48 w 3327"/>
                <a:gd name="T61" fmla="*/ 1710 h 2029"/>
                <a:gd name="T62" fmla="*/ 771 w 3327"/>
                <a:gd name="T63" fmla="*/ 992 h 2029"/>
                <a:gd name="T64" fmla="*/ 817 w 3327"/>
                <a:gd name="T65" fmla="*/ 968 h 2029"/>
                <a:gd name="T66" fmla="*/ 869 w 3327"/>
                <a:gd name="T67" fmla="*/ 960 h 2029"/>
                <a:gd name="T68" fmla="*/ 921 w 3327"/>
                <a:gd name="T69" fmla="*/ 968 h 2029"/>
                <a:gd name="T70" fmla="*/ 968 w 3327"/>
                <a:gd name="T71" fmla="*/ 992 h 2029"/>
                <a:gd name="T72" fmla="*/ 1515 w 3327"/>
                <a:gd name="T73" fmla="*/ 1537 h 2029"/>
                <a:gd name="T74" fmla="*/ 2586 w 3327"/>
                <a:gd name="T75" fmla="*/ 261 h 2029"/>
                <a:gd name="T76" fmla="*/ 2530 w 3327"/>
                <a:gd name="T77" fmla="*/ 204 h 2029"/>
                <a:gd name="T78" fmla="*/ 2515 w 3327"/>
                <a:gd name="T79" fmla="*/ 185 h 2029"/>
                <a:gd name="T80" fmla="*/ 2502 w 3327"/>
                <a:gd name="T81" fmla="*/ 160 h 2029"/>
                <a:gd name="T82" fmla="*/ 2497 w 3327"/>
                <a:gd name="T83" fmla="*/ 127 h 2029"/>
                <a:gd name="T84" fmla="*/ 2507 w 3327"/>
                <a:gd name="T85" fmla="*/ 89 h 2029"/>
                <a:gd name="T86" fmla="*/ 2528 w 3327"/>
                <a:gd name="T87" fmla="*/ 58 h 2029"/>
                <a:gd name="T88" fmla="*/ 2558 w 3327"/>
                <a:gd name="T89" fmla="*/ 37 h 2029"/>
                <a:gd name="T90" fmla="*/ 2589 w 3327"/>
                <a:gd name="T91" fmla="*/ 29 h 2029"/>
                <a:gd name="T92" fmla="*/ 2618 w 3327"/>
                <a:gd name="T93" fmla="*/ 27 h 2029"/>
                <a:gd name="T94" fmla="*/ 3200 w 3327"/>
                <a:gd name="T95" fmla="*/ 0 h 20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327" h="2029">
                  <a:moveTo>
                    <a:pt x="3200" y="0"/>
                  </a:moveTo>
                  <a:lnTo>
                    <a:pt x="3211" y="0"/>
                  </a:lnTo>
                  <a:lnTo>
                    <a:pt x="3237" y="2"/>
                  </a:lnTo>
                  <a:lnTo>
                    <a:pt x="3261" y="8"/>
                  </a:lnTo>
                  <a:lnTo>
                    <a:pt x="3282" y="18"/>
                  </a:lnTo>
                  <a:lnTo>
                    <a:pt x="3299" y="32"/>
                  </a:lnTo>
                  <a:lnTo>
                    <a:pt x="3312" y="50"/>
                  </a:lnTo>
                  <a:lnTo>
                    <a:pt x="3321" y="72"/>
                  </a:lnTo>
                  <a:lnTo>
                    <a:pt x="3326" y="96"/>
                  </a:lnTo>
                  <a:lnTo>
                    <a:pt x="3327" y="124"/>
                  </a:lnTo>
                  <a:lnTo>
                    <a:pt x="3318" y="313"/>
                  </a:lnTo>
                  <a:lnTo>
                    <a:pt x="3300" y="692"/>
                  </a:lnTo>
                  <a:lnTo>
                    <a:pt x="3299" y="710"/>
                  </a:lnTo>
                  <a:lnTo>
                    <a:pt x="3295" y="730"/>
                  </a:lnTo>
                  <a:lnTo>
                    <a:pt x="3289" y="750"/>
                  </a:lnTo>
                  <a:lnTo>
                    <a:pt x="3278" y="770"/>
                  </a:lnTo>
                  <a:lnTo>
                    <a:pt x="3263" y="788"/>
                  </a:lnTo>
                  <a:lnTo>
                    <a:pt x="3250" y="799"/>
                  </a:lnTo>
                  <a:lnTo>
                    <a:pt x="3235" y="809"/>
                  </a:lnTo>
                  <a:lnTo>
                    <a:pt x="3219" y="816"/>
                  </a:lnTo>
                  <a:lnTo>
                    <a:pt x="3203" y="821"/>
                  </a:lnTo>
                  <a:lnTo>
                    <a:pt x="3187" y="822"/>
                  </a:lnTo>
                  <a:lnTo>
                    <a:pt x="3169" y="820"/>
                  </a:lnTo>
                  <a:lnTo>
                    <a:pt x="3153" y="815"/>
                  </a:lnTo>
                  <a:lnTo>
                    <a:pt x="3140" y="808"/>
                  </a:lnTo>
                  <a:lnTo>
                    <a:pt x="3127" y="799"/>
                  </a:lnTo>
                  <a:lnTo>
                    <a:pt x="3117" y="789"/>
                  </a:lnTo>
                  <a:lnTo>
                    <a:pt x="3107" y="780"/>
                  </a:lnTo>
                  <a:lnTo>
                    <a:pt x="2957" y="631"/>
                  </a:lnTo>
                  <a:lnTo>
                    <a:pt x="1634" y="1955"/>
                  </a:lnTo>
                  <a:lnTo>
                    <a:pt x="1613" y="1972"/>
                  </a:lnTo>
                  <a:lnTo>
                    <a:pt x="1591" y="1986"/>
                  </a:lnTo>
                  <a:lnTo>
                    <a:pt x="1567" y="1996"/>
                  </a:lnTo>
                  <a:lnTo>
                    <a:pt x="1541" y="2002"/>
                  </a:lnTo>
                  <a:lnTo>
                    <a:pt x="1515" y="2005"/>
                  </a:lnTo>
                  <a:lnTo>
                    <a:pt x="1488" y="2002"/>
                  </a:lnTo>
                  <a:lnTo>
                    <a:pt x="1462" y="1996"/>
                  </a:lnTo>
                  <a:lnTo>
                    <a:pt x="1438" y="1986"/>
                  </a:lnTo>
                  <a:lnTo>
                    <a:pt x="1416" y="1972"/>
                  </a:lnTo>
                  <a:lnTo>
                    <a:pt x="1396" y="1955"/>
                  </a:lnTo>
                  <a:lnTo>
                    <a:pt x="869" y="1428"/>
                  </a:lnTo>
                  <a:lnTo>
                    <a:pt x="317" y="1979"/>
                  </a:lnTo>
                  <a:lnTo>
                    <a:pt x="297" y="1996"/>
                  </a:lnTo>
                  <a:lnTo>
                    <a:pt x="275" y="2011"/>
                  </a:lnTo>
                  <a:lnTo>
                    <a:pt x="250" y="2021"/>
                  </a:lnTo>
                  <a:lnTo>
                    <a:pt x="225" y="2027"/>
                  </a:lnTo>
                  <a:lnTo>
                    <a:pt x="199" y="2029"/>
                  </a:lnTo>
                  <a:lnTo>
                    <a:pt x="172" y="2027"/>
                  </a:lnTo>
                  <a:lnTo>
                    <a:pt x="146" y="2021"/>
                  </a:lnTo>
                  <a:lnTo>
                    <a:pt x="122" y="2011"/>
                  </a:lnTo>
                  <a:lnTo>
                    <a:pt x="100" y="1996"/>
                  </a:lnTo>
                  <a:lnTo>
                    <a:pt x="80" y="1979"/>
                  </a:lnTo>
                  <a:lnTo>
                    <a:pt x="48" y="1948"/>
                  </a:lnTo>
                  <a:lnTo>
                    <a:pt x="28" y="1925"/>
                  </a:lnTo>
                  <a:lnTo>
                    <a:pt x="14" y="1899"/>
                  </a:lnTo>
                  <a:lnTo>
                    <a:pt x="4" y="1872"/>
                  </a:lnTo>
                  <a:lnTo>
                    <a:pt x="0" y="1844"/>
                  </a:lnTo>
                  <a:lnTo>
                    <a:pt x="0" y="1816"/>
                  </a:lnTo>
                  <a:lnTo>
                    <a:pt x="4" y="1787"/>
                  </a:lnTo>
                  <a:lnTo>
                    <a:pt x="14" y="1760"/>
                  </a:lnTo>
                  <a:lnTo>
                    <a:pt x="28" y="1734"/>
                  </a:lnTo>
                  <a:lnTo>
                    <a:pt x="48" y="1710"/>
                  </a:lnTo>
                  <a:lnTo>
                    <a:pt x="750" y="1009"/>
                  </a:lnTo>
                  <a:lnTo>
                    <a:pt x="771" y="992"/>
                  </a:lnTo>
                  <a:lnTo>
                    <a:pt x="793" y="978"/>
                  </a:lnTo>
                  <a:lnTo>
                    <a:pt x="817" y="968"/>
                  </a:lnTo>
                  <a:lnTo>
                    <a:pt x="842" y="962"/>
                  </a:lnTo>
                  <a:lnTo>
                    <a:pt x="869" y="960"/>
                  </a:lnTo>
                  <a:lnTo>
                    <a:pt x="895" y="962"/>
                  </a:lnTo>
                  <a:lnTo>
                    <a:pt x="921" y="968"/>
                  </a:lnTo>
                  <a:lnTo>
                    <a:pt x="945" y="978"/>
                  </a:lnTo>
                  <a:lnTo>
                    <a:pt x="968" y="992"/>
                  </a:lnTo>
                  <a:lnTo>
                    <a:pt x="988" y="1009"/>
                  </a:lnTo>
                  <a:lnTo>
                    <a:pt x="1515" y="1537"/>
                  </a:lnTo>
                  <a:lnTo>
                    <a:pt x="2688" y="363"/>
                  </a:lnTo>
                  <a:lnTo>
                    <a:pt x="2586" y="261"/>
                  </a:lnTo>
                  <a:lnTo>
                    <a:pt x="2537" y="211"/>
                  </a:lnTo>
                  <a:lnTo>
                    <a:pt x="2530" y="204"/>
                  </a:lnTo>
                  <a:lnTo>
                    <a:pt x="2523" y="195"/>
                  </a:lnTo>
                  <a:lnTo>
                    <a:pt x="2515" y="185"/>
                  </a:lnTo>
                  <a:lnTo>
                    <a:pt x="2508" y="173"/>
                  </a:lnTo>
                  <a:lnTo>
                    <a:pt x="2502" y="160"/>
                  </a:lnTo>
                  <a:lnTo>
                    <a:pt x="2498" y="144"/>
                  </a:lnTo>
                  <a:lnTo>
                    <a:pt x="2497" y="127"/>
                  </a:lnTo>
                  <a:lnTo>
                    <a:pt x="2500" y="109"/>
                  </a:lnTo>
                  <a:lnTo>
                    <a:pt x="2507" y="89"/>
                  </a:lnTo>
                  <a:lnTo>
                    <a:pt x="2516" y="73"/>
                  </a:lnTo>
                  <a:lnTo>
                    <a:pt x="2528" y="58"/>
                  </a:lnTo>
                  <a:lnTo>
                    <a:pt x="2542" y="45"/>
                  </a:lnTo>
                  <a:lnTo>
                    <a:pt x="2558" y="37"/>
                  </a:lnTo>
                  <a:lnTo>
                    <a:pt x="2573" y="32"/>
                  </a:lnTo>
                  <a:lnTo>
                    <a:pt x="2589" y="29"/>
                  </a:lnTo>
                  <a:lnTo>
                    <a:pt x="2604" y="28"/>
                  </a:lnTo>
                  <a:lnTo>
                    <a:pt x="2618" y="27"/>
                  </a:lnTo>
                  <a:lnTo>
                    <a:pt x="2909" y="13"/>
                  </a:lnTo>
                  <a:lnTo>
                    <a:pt x="320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7" name="Group 907">
            <a:extLst>
              <a:ext uri="{FF2B5EF4-FFF2-40B4-BE49-F238E27FC236}">
                <a16:creationId xmlns="" xmlns:a16="http://schemas.microsoft.com/office/drawing/2014/main" id="{D15E943F-CE74-45AA-94E5-51BFCBCD156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691902" y="3687082"/>
            <a:ext cx="938787" cy="1030904"/>
            <a:chOff x="5050" y="367"/>
            <a:chExt cx="693" cy="761"/>
          </a:xfrm>
          <a:solidFill>
            <a:schemeClr val="bg1"/>
          </a:solidFill>
        </p:grpSpPr>
        <p:sp>
          <p:nvSpPr>
            <p:cNvPr id="58" name="Freeform 909">
              <a:extLst>
                <a:ext uri="{FF2B5EF4-FFF2-40B4-BE49-F238E27FC236}">
                  <a16:creationId xmlns="" xmlns:a16="http://schemas.microsoft.com/office/drawing/2014/main" id="{18CC2276-2EDC-4283-9BB3-7E746770F4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63" y="484"/>
              <a:ext cx="466" cy="644"/>
            </a:xfrm>
            <a:custGeom>
              <a:avLst/>
              <a:gdLst>
                <a:gd name="T0" fmla="*/ 862 w 2331"/>
                <a:gd name="T1" fmla="*/ 345 h 3218"/>
                <a:gd name="T2" fmla="*/ 550 w 2331"/>
                <a:gd name="T3" fmla="*/ 536 h 3218"/>
                <a:gd name="T4" fmla="*/ 349 w 2331"/>
                <a:gd name="T5" fmla="*/ 831 h 3218"/>
                <a:gd name="T6" fmla="*/ 297 w 2331"/>
                <a:gd name="T7" fmla="*/ 1189 h 3218"/>
                <a:gd name="T8" fmla="*/ 360 w 2331"/>
                <a:gd name="T9" fmla="*/ 1475 h 3218"/>
                <a:gd name="T10" fmla="*/ 475 w 2331"/>
                <a:gd name="T11" fmla="*/ 1692 h 3218"/>
                <a:gd name="T12" fmla="*/ 609 w 2331"/>
                <a:gd name="T13" fmla="*/ 1893 h 3218"/>
                <a:gd name="T14" fmla="*/ 692 w 2331"/>
                <a:gd name="T15" fmla="*/ 2119 h 3218"/>
                <a:gd name="T16" fmla="*/ 743 w 2331"/>
                <a:gd name="T17" fmla="*/ 2274 h 3218"/>
                <a:gd name="T18" fmla="*/ 1546 w 2331"/>
                <a:gd name="T19" fmla="*/ 2312 h 3218"/>
                <a:gd name="T20" fmla="*/ 1632 w 2331"/>
                <a:gd name="T21" fmla="*/ 2199 h 3218"/>
                <a:gd name="T22" fmla="*/ 1677 w 2331"/>
                <a:gd name="T23" fmla="*/ 1979 h 3218"/>
                <a:gd name="T24" fmla="*/ 1803 w 2331"/>
                <a:gd name="T25" fmla="*/ 1768 h 3218"/>
                <a:gd name="T26" fmla="*/ 1927 w 2331"/>
                <a:gd name="T27" fmla="*/ 1569 h 3218"/>
                <a:gd name="T28" fmla="*/ 2018 w 2331"/>
                <a:gd name="T29" fmla="*/ 1314 h 3218"/>
                <a:gd name="T30" fmla="*/ 2023 w 2331"/>
                <a:gd name="T31" fmla="*/ 971 h 3218"/>
                <a:gd name="T32" fmla="*/ 1877 w 2331"/>
                <a:gd name="T33" fmla="*/ 643 h 3218"/>
                <a:gd name="T34" fmla="*/ 1605 w 2331"/>
                <a:gd name="T35" fmla="*/ 405 h 3218"/>
                <a:gd name="T36" fmla="*/ 1245 w 2331"/>
                <a:gd name="T37" fmla="*/ 297 h 3218"/>
                <a:gd name="T38" fmla="*/ 1445 w 2331"/>
                <a:gd name="T39" fmla="*/ 34 h 3218"/>
                <a:gd name="T40" fmla="*/ 1853 w 2331"/>
                <a:gd name="T41" fmla="*/ 217 h 3218"/>
                <a:gd name="T42" fmla="*/ 2156 w 2331"/>
                <a:gd name="T43" fmla="*/ 530 h 3218"/>
                <a:gd name="T44" fmla="*/ 2315 w 2331"/>
                <a:gd name="T45" fmla="*/ 937 h 3218"/>
                <a:gd name="T46" fmla="*/ 2313 w 2331"/>
                <a:gd name="T47" fmla="*/ 1340 h 3218"/>
                <a:gd name="T48" fmla="*/ 2222 w 2331"/>
                <a:gd name="T49" fmla="*/ 1637 h 3218"/>
                <a:gd name="T50" fmla="*/ 2097 w 2331"/>
                <a:gd name="T51" fmla="*/ 1859 h 3218"/>
                <a:gd name="T52" fmla="*/ 1970 w 2331"/>
                <a:gd name="T53" fmla="*/ 2052 h 3218"/>
                <a:gd name="T54" fmla="*/ 1926 w 2331"/>
                <a:gd name="T55" fmla="*/ 2224 h 3218"/>
                <a:gd name="T56" fmla="*/ 1806 w 2331"/>
                <a:gd name="T57" fmla="*/ 2471 h 3218"/>
                <a:gd name="T58" fmla="*/ 1708 w 2331"/>
                <a:gd name="T59" fmla="*/ 2637 h 3218"/>
                <a:gd name="T60" fmla="*/ 1700 w 2331"/>
                <a:gd name="T61" fmla="*/ 2793 h 3218"/>
                <a:gd name="T62" fmla="*/ 1696 w 2331"/>
                <a:gd name="T63" fmla="*/ 2865 h 3218"/>
                <a:gd name="T64" fmla="*/ 1661 w 2331"/>
                <a:gd name="T65" fmla="*/ 2960 h 3218"/>
                <a:gd name="T66" fmla="*/ 1540 w 2331"/>
                <a:gd name="T67" fmla="*/ 3065 h 3218"/>
                <a:gd name="T68" fmla="*/ 1360 w 2331"/>
                <a:gd name="T69" fmla="*/ 3194 h 3218"/>
                <a:gd name="T70" fmla="*/ 1023 w 2331"/>
                <a:gd name="T71" fmla="*/ 3216 h 3218"/>
                <a:gd name="T72" fmla="*/ 875 w 2331"/>
                <a:gd name="T73" fmla="*/ 3101 h 3218"/>
                <a:gd name="T74" fmla="*/ 697 w 2331"/>
                <a:gd name="T75" fmla="*/ 2996 h 3218"/>
                <a:gd name="T76" fmla="*/ 638 w 2331"/>
                <a:gd name="T77" fmla="*/ 2885 h 3218"/>
                <a:gd name="T78" fmla="*/ 633 w 2331"/>
                <a:gd name="T79" fmla="*/ 2835 h 3218"/>
                <a:gd name="T80" fmla="*/ 626 w 2331"/>
                <a:gd name="T81" fmla="*/ 2702 h 3218"/>
                <a:gd name="T82" fmla="*/ 618 w 2331"/>
                <a:gd name="T83" fmla="*/ 2554 h 3218"/>
                <a:gd name="T84" fmla="*/ 432 w 2331"/>
                <a:gd name="T85" fmla="*/ 2328 h 3218"/>
                <a:gd name="T86" fmla="*/ 390 w 2331"/>
                <a:gd name="T87" fmla="*/ 2114 h 3218"/>
                <a:gd name="T88" fmla="*/ 284 w 2331"/>
                <a:gd name="T89" fmla="*/ 1933 h 3218"/>
                <a:gd name="T90" fmla="*/ 158 w 2331"/>
                <a:gd name="T91" fmla="*/ 1734 h 3218"/>
                <a:gd name="T92" fmla="*/ 47 w 2331"/>
                <a:gd name="T93" fmla="*/ 1469 h 3218"/>
                <a:gd name="T94" fmla="*/ 0 w 2331"/>
                <a:gd name="T95" fmla="*/ 1119 h 3218"/>
                <a:gd name="T96" fmla="*/ 91 w 2331"/>
                <a:gd name="T97" fmla="*/ 684 h 3218"/>
                <a:gd name="T98" fmla="*/ 342 w 2331"/>
                <a:gd name="T99" fmla="*/ 329 h 3218"/>
                <a:gd name="T100" fmla="*/ 713 w 2331"/>
                <a:gd name="T101" fmla="*/ 89 h 3218"/>
                <a:gd name="T102" fmla="*/ 1165 w 2331"/>
                <a:gd name="T103" fmla="*/ 0 h 3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31" h="3218">
                  <a:moveTo>
                    <a:pt x="1165" y="293"/>
                  </a:moveTo>
                  <a:lnTo>
                    <a:pt x="1086" y="297"/>
                  </a:lnTo>
                  <a:lnTo>
                    <a:pt x="1009" y="306"/>
                  </a:lnTo>
                  <a:lnTo>
                    <a:pt x="934" y="323"/>
                  </a:lnTo>
                  <a:lnTo>
                    <a:pt x="862" y="345"/>
                  </a:lnTo>
                  <a:lnTo>
                    <a:pt x="792" y="373"/>
                  </a:lnTo>
                  <a:lnTo>
                    <a:pt x="726" y="407"/>
                  </a:lnTo>
                  <a:lnTo>
                    <a:pt x="663" y="445"/>
                  </a:lnTo>
                  <a:lnTo>
                    <a:pt x="605" y="488"/>
                  </a:lnTo>
                  <a:lnTo>
                    <a:pt x="550" y="536"/>
                  </a:lnTo>
                  <a:lnTo>
                    <a:pt x="500" y="587"/>
                  </a:lnTo>
                  <a:lnTo>
                    <a:pt x="455" y="643"/>
                  </a:lnTo>
                  <a:lnTo>
                    <a:pt x="414" y="703"/>
                  </a:lnTo>
                  <a:lnTo>
                    <a:pt x="379" y="765"/>
                  </a:lnTo>
                  <a:lnTo>
                    <a:pt x="349" y="831"/>
                  </a:lnTo>
                  <a:lnTo>
                    <a:pt x="326" y="900"/>
                  </a:lnTo>
                  <a:lnTo>
                    <a:pt x="309" y="971"/>
                  </a:lnTo>
                  <a:lnTo>
                    <a:pt x="298" y="1044"/>
                  </a:lnTo>
                  <a:lnTo>
                    <a:pt x="295" y="1119"/>
                  </a:lnTo>
                  <a:lnTo>
                    <a:pt x="297" y="1189"/>
                  </a:lnTo>
                  <a:lnTo>
                    <a:pt x="303" y="1253"/>
                  </a:lnTo>
                  <a:lnTo>
                    <a:pt x="313" y="1314"/>
                  </a:lnTo>
                  <a:lnTo>
                    <a:pt x="326" y="1371"/>
                  </a:lnTo>
                  <a:lnTo>
                    <a:pt x="342" y="1425"/>
                  </a:lnTo>
                  <a:lnTo>
                    <a:pt x="360" y="1475"/>
                  </a:lnTo>
                  <a:lnTo>
                    <a:pt x="380" y="1523"/>
                  </a:lnTo>
                  <a:lnTo>
                    <a:pt x="403" y="1569"/>
                  </a:lnTo>
                  <a:lnTo>
                    <a:pt x="426" y="1612"/>
                  </a:lnTo>
                  <a:lnTo>
                    <a:pt x="451" y="1652"/>
                  </a:lnTo>
                  <a:lnTo>
                    <a:pt x="475" y="1692"/>
                  </a:lnTo>
                  <a:lnTo>
                    <a:pt x="502" y="1730"/>
                  </a:lnTo>
                  <a:lnTo>
                    <a:pt x="526" y="1767"/>
                  </a:lnTo>
                  <a:lnTo>
                    <a:pt x="555" y="1809"/>
                  </a:lnTo>
                  <a:lnTo>
                    <a:pt x="583" y="1851"/>
                  </a:lnTo>
                  <a:lnTo>
                    <a:pt x="609" y="1893"/>
                  </a:lnTo>
                  <a:lnTo>
                    <a:pt x="633" y="1934"/>
                  </a:lnTo>
                  <a:lnTo>
                    <a:pt x="654" y="1979"/>
                  </a:lnTo>
                  <a:lnTo>
                    <a:pt x="670" y="2023"/>
                  </a:lnTo>
                  <a:lnTo>
                    <a:pt x="684" y="2070"/>
                  </a:lnTo>
                  <a:lnTo>
                    <a:pt x="692" y="2119"/>
                  </a:lnTo>
                  <a:lnTo>
                    <a:pt x="695" y="2170"/>
                  </a:lnTo>
                  <a:lnTo>
                    <a:pt x="698" y="2199"/>
                  </a:lnTo>
                  <a:lnTo>
                    <a:pt x="709" y="2226"/>
                  </a:lnTo>
                  <a:lnTo>
                    <a:pt x="723" y="2251"/>
                  </a:lnTo>
                  <a:lnTo>
                    <a:pt x="743" y="2274"/>
                  </a:lnTo>
                  <a:lnTo>
                    <a:pt x="763" y="2294"/>
                  </a:lnTo>
                  <a:lnTo>
                    <a:pt x="785" y="2312"/>
                  </a:lnTo>
                  <a:lnTo>
                    <a:pt x="805" y="2328"/>
                  </a:lnTo>
                  <a:lnTo>
                    <a:pt x="1525" y="2328"/>
                  </a:lnTo>
                  <a:lnTo>
                    <a:pt x="1546" y="2312"/>
                  </a:lnTo>
                  <a:lnTo>
                    <a:pt x="1567" y="2294"/>
                  </a:lnTo>
                  <a:lnTo>
                    <a:pt x="1589" y="2274"/>
                  </a:lnTo>
                  <a:lnTo>
                    <a:pt x="1607" y="2251"/>
                  </a:lnTo>
                  <a:lnTo>
                    <a:pt x="1622" y="2226"/>
                  </a:lnTo>
                  <a:lnTo>
                    <a:pt x="1632" y="2199"/>
                  </a:lnTo>
                  <a:lnTo>
                    <a:pt x="1636" y="2170"/>
                  </a:lnTo>
                  <a:lnTo>
                    <a:pt x="1638" y="2119"/>
                  </a:lnTo>
                  <a:lnTo>
                    <a:pt x="1647" y="2070"/>
                  </a:lnTo>
                  <a:lnTo>
                    <a:pt x="1660" y="2023"/>
                  </a:lnTo>
                  <a:lnTo>
                    <a:pt x="1677" y="1979"/>
                  </a:lnTo>
                  <a:lnTo>
                    <a:pt x="1697" y="1936"/>
                  </a:lnTo>
                  <a:lnTo>
                    <a:pt x="1722" y="1893"/>
                  </a:lnTo>
                  <a:lnTo>
                    <a:pt x="1747" y="1851"/>
                  </a:lnTo>
                  <a:lnTo>
                    <a:pt x="1775" y="1810"/>
                  </a:lnTo>
                  <a:lnTo>
                    <a:pt x="1803" y="1768"/>
                  </a:lnTo>
                  <a:lnTo>
                    <a:pt x="1829" y="1731"/>
                  </a:lnTo>
                  <a:lnTo>
                    <a:pt x="1854" y="1693"/>
                  </a:lnTo>
                  <a:lnTo>
                    <a:pt x="1879" y="1654"/>
                  </a:lnTo>
                  <a:lnTo>
                    <a:pt x="1905" y="1612"/>
                  </a:lnTo>
                  <a:lnTo>
                    <a:pt x="1927" y="1569"/>
                  </a:lnTo>
                  <a:lnTo>
                    <a:pt x="1950" y="1523"/>
                  </a:lnTo>
                  <a:lnTo>
                    <a:pt x="1971" y="1475"/>
                  </a:lnTo>
                  <a:lnTo>
                    <a:pt x="1989" y="1425"/>
                  </a:lnTo>
                  <a:lnTo>
                    <a:pt x="2005" y="1371"/>
                  </a:lnTo>
                  <a:lnTo>
                    <a:pt x="2018" y="1314"/>
                  </a:lnTo>
                  <a:lnTo>
                    <a:pt x="2027" y="1253"/>
                  </a:lnTo>
                  <a:lnTo>
                    <a:pt x="2033" y="1189"/>
                  </a:lnTo>
                  <a:lnTo>
                    <a:pt x="2036" y="1119"/>
                  </a:lnTo>
                  <a:lnTo>
                    <a:pt x="2032" y="1044"/>
                  </a:lnTo>
                  <a:lnTo>
                    <a:pt x="2023" y="971"/>
                  </a:lnTo>
                  <a:lnTo>
                    <a:pt x="2005" y="899"/>
                  </a:lnTo>
                  <a:lnTo>
                    <a:pt x="1982" y="831"/>
                  </a:lnTo>
                  <a:lnTo>
                    <a:pt x="1953" y="765"/>
                  </a:lnTo>
                  <a:lnTo>
                    <a:pt x="1917" y="702"/>
                  </a:lnTo>
                  <a:lnTo>
                    <a:pt x="1877" y="643"/>
                  </a:lnTo>
                  <a:lnTo>
                    <a:pt x="1831" y="587"/>
                  </a:lnTo>
                  <a:lnTo>
                    <a:pt x="1781" y="536"/>
                  </a:lnTo>
                  <a:lnTo>
                    <a:pt x="1726" y="488"/>
                  </a:lnTo>
                  <a:lnTo>
                    <a:pt x="1667" y="444"/>
                  </a:lnTo>
                  <a:lnTo>
                    <a:pt x="1605" y="405"/>
                  </a:lnTo>
                  <a:lnTo>
                    <a:pt x="1539" y="373"/>
                  </a:lnTo>
                  <a:lnTo>
                    <a:pt x="1469" y="345"/>
                  </a:lnTo>
                  <a:lnTo>
                    <a:pt x="1396" y="323"/>
                  </a:lnTo>
                  <a:lnTo>
                    <a:pt x="1322" y="306"/>
                  </a:lnTo>
                  <a:lnTo>
                    <a:pt x="1245" y="297"/>
                  </a:lnTo>
                  <a:lnTo>
                    <a:pt x="1165" y="293"/>
                  </a:lnTo>
                  <a:close/>
                  <a:moveTo>
                    <a:pt x="1165" y="0"/>
                  </a:moveTo>
                  <a:lnTo>
                    <a:pt x="1260" y="4"/>
                  </a:lnTo>
                  <a:lnTo>
                    <a:pt x="1354" y="16"/>
                  </a:lnTo>
                  <a:lnTo>
                    <a:pt x="1445" y="34"/>
                  </a:lnTo>
                  <a:lnTo>
                    <a:pt x="1534" y="58"/>
                  </a:lnTo>
                  <a:lnTo>
                    <a:pt x="1618" y="89"/>
                  </a:lnTo>
                  <a:lnTo>
                    <a:pt x="1700" y="126"/>
                  </a:lnTo>
                  <a:lnTo>
                    <a:pt x="1778" y="169"/>
                  </a:lnTo>
                  <a:lnTo>
                    <a:pt x="1853" y="217"/>
                  </a:lnTo>
                  <a:lnTo>
                    <a:pt x="1923" y="270"/>
                  </a:lnTo>
                  <a:lnTo>
                    <a:pt x="1989" y="329"/>
                  </a:lnTo>
                  <a:lnTo>
                    <a:pt x="2049" y="391"/>
                  </a:lnTo>
                  <a:lnTo>
                    <a:pt x="2106" y="459"/>
                  </a:lnTo>
                  <a:lnTo>
                    <a:pt x="2156" y="530"/>
                  </a:lnTo>
                  <a:lnTo>
                    <a:pt x="2201" y="605"/>
                  </a:lnTo>
                  <a:lnTo>
                    <a:pt x="2239" y="684"/>
                  </a:lnTo>
                  <a:lnTo>
                    <a:pt x="2271" y="767"/>
                  </a:lnTo>
                  <a:lnTo>
                    <a:pt x="2297" y="850"/>
                  </a:lnTo>
                  <a:lnTo>
                    <a:pt x="2315" y="937"/>
                  </a:lnTo>
                  <a:lnTo>
                    <a:pt x="2327" y="1027"/>
                  </a:lnTo>
                  <a:lnTo>
                    <a:pt x="2331" y="1119"/>
                  </a:lnTo>
                  <a:lnTo>
                    <a:pt x="2328" y="1197"/>
                  </a:lnTo>
                  <a:lnTo>
                    <a:pt x="2322" y="1271"/>
                  </a:lnTo>
                  <a:lnTo>
                    <a:pt x="2313" y="1340"/>
                  </a:lnTo>
                  <a:lnTo>
                    <a:pt x="2299" y="1407"/>
                  </a:lnTo>
                  <a:lnTo>
                    <a:pt x="2284" y="1469"/>
                  </a:lnTo>
                  <a:lnTo>
                    <a:pt x="2266" y="1528"/>
                  </a:lnTo>
                  <a:lnTo>
                    <a:pt x="2244" y="1584"/>
                  </a:lnTo>
                  <a:lnTo>
                    <a:pt x="2222" y="1637"/>
                  </a:lnTo>
                  <a:lnTo>
                    <a:pt x="2198" y="1686"/>
                  </a:lnTo>
                  <a:lnTo>
                    <a:pt x="2174" y="1732"/>
                  </a:lnTo>
                  <a:lnTo>
                    <a:pt x="2148" y="1778"/>
                  </a:lnTo>
                  <a:lnTo>
                    <a:pt x="2122" y="1820"/>
                  </a:lnTo>
                  <a:lnTo>
                    <a:pt x="2097" y="1859"/>
                  </a:lnTo>
                  <a:lnTo>
                    <a:pt x="2072" y="1896"/>
                  </a:lnTo>
                  <a:lnTo>
                    <a:pt x="2047" y="1932"/>
                  </a:lnTo>
                  <a:lnTo>
                    <a:pt x="2018" y="1976"/>
                  </a:lnTo>
                  <a:lnTo>
                    <a:pt x="1991" y="2016"/>
                  </a:lnTo>
                  <a:lnTo>
                    <a:pt x="1970" y="2052"/>
                  </a:lnTo>
                  <a:lnTo>
                    <a:pt x="1953" y="2084"/>
                  </a:lnTo>
                  <a:lnTo>
                    <a:pt x="1941" y="2114"/>
                  </a:lnTo>
                  <a:lnTo>
                    <a:pt x="1932" y="2142"/>
                  </a:lnTo>
                  <a:lnTo>
                    <a:pt x="1930" y="2170"/>
                  </a:lnTo>
                  <a:lnTo>
                    <a:pt x="1926" y="2224"/>
                  </a:lnTo>
                  <a:lnTo>
                    <a:pt x="1915" y="2276"/>
                  </a:lnTo>
                  <a:lnTo>
                    <a:pt x="1899" y="2328"/>
                  </a:lnTo>
                  <a:lnTo>
                    <a:pt x="1873" y="2378"/>
                  </a:lnTo>
                  <a:lnTo>
                    <a:pt x="1843" y="2426"/>
                  </a:lnTo>
                  <a:lnTo>
                    <a:pt x="1806" y="2471"/>
                  </a:lnTo>
                  <a:lnTo>
                    <a:pt x="1763" y="2514"/>
                  </a:lnTo>
                  <a:lnTo>
                    <a:pt x="1713" y="2554"/>
                  </a:lnTo>
                  <a:lnTo>
                    <a:pt x="1712" y="2578"/>
                  </a:lnTo>
                  <a:lnTo>
                    <a:pt x="1711" y="2606"/>
                  </a:lnTo>
                  <a:lnTo>
                    <a:pt x="1708" y="2637"/>
                  </a:lnTo>
                  <a:lnTo>
                    <a:pt x="1707" y="2670"/>
                  </a:lnTo>
                  <a:lnTo>
                    <a:pt x="1705" y="2702"/>
                  </a:lnTo>
                  <a:lnTo>
                    <a:pt x="1704" y="2734"/>
                  </a:lnTo>
                  <a:lnTo>
                    <a:pt x="1701" y="2765"/>
                  </a:lnTo>
                  <a:lnTo>
                    <a:pt x="1700" y="2793"/>
                  </a:lnTo>
                  <a:lnTo>
                    <a:pt x="1699" y="2816"/>
                  </a:lnTo>
                  <a:lnTo>
                    <a:pt x="1697" y="2835"/>
                  </a:lnTo>
                  <a:lnTo>
                    <a:pt x="1697" y="2847"/>
                  </a:lnTo>
                  <a:lnTo>
                    <a:pt x="1696" y="2850"/>
                  </a:lnTo>
                  <a:lnTo>
                    <a:pt x="1696" y="2865"/>
                  </a:lnTo>
                  <a:lnTo>
                    <a:pt x="1694" y="2881"/>
                  </a:lnTo>
                  <a:lnTo>
                    <a:pt x="1689" y="2899"/>
                  </a:lnTo>
                  <a:lnTo>
                    <a:pt x="1683" y="2918"/>
                  </a:lnTo>
                  <a:lnTo>
                    <a:pt x="1673" y="2940"/>
                  </a:lnTo>
                  <a:lnTo>
                    <a:pt x="1661" y="2960"/>
                  </a:lnTo>
                  <a:lnTo>
                    <a:pt x="1646" y="2982"/>
                  </a:lnTo>
                  <a:lnTo>
                    <a:pt x="1626" y="3004"/>
                  </a:lnTo>
                  <a:lnTo>
                    <a:pt x="1602" y="3025"/>
                  </a:lnTo>
                  <a:lnTo>
                    <a:pt x="1573" y="3046"/>
                  </a:lnTo>
                  <a:lnTo>
                    <a:pt x="1540" y="3065"/>
                  </a:lnTo>
                  <a:lnTo>
                    <a:pt x="1501" y="3084"/>
                  </a:lnTo>
                  <a:lnTo>
                    <a:pt x="1455" y="3101"/>
                  </a:lnTo>
                  <a:lnTo>
                    <a:pt x="1429" y="3135"/>
                  </a:lnTo>
                  <a:lnTo>
                    <a:pt x="1396" y="3166"/>
                  </a:lnTo>
                  <a:lnTo>
                    <a:pt x="1360" y="3194"/>
                  </a:lnTo>
                  <a:lnTo>
                    <a:pt x="1335" y="3208"/>
                  </a:lnTo>
                  <a:lnTo>
                    <a:pt x="1307" y="3216"/>
                  </a:lnTo>
                  <a:lnTo>
                    <a:pt x="1279" y="3218"/>
                  </a:lnTo>
                  <a:lnTo>
                    <a:pt x="1052" y="3218"/>
                  </a:lnTo>
                  <a:lnTo>
                    <a:pt x="1023" y="3216"/>
                  </a:lnTo>
                  <a:lnTo>
                    <a:pt x="996" y="3208"/>
                  </a:lnTo>
                  <a:lnTo>
                    <a:pt x="970" y="3194"/>
                  </a:lnTo>
                  <a:lnTo>
                    <a:pt x="934" y="3166"/>
                  </a:lnTo>
                  <a:lnTo>
                    <a:pt x="902" y="3135"/>
                  </a:lnTo>
                  <a:lnTo>
                    <a:pt x="875" y="3101"/>
                  </a:lnTo>
                  <a:lnTo>
                    <a:pt x="827" y="3082"/>
                  </a:lnTo>
                  <a:lnTo>
                    <a:pt x="786" y="3063"/>
                  </a:lnTo>
                  <a:lnTo>
                    <a:pt x="750" y="3041"/>
                  </a:lnTo>
                  <a:lnTo>
                    <a:pt x="721" y="3019"/>
                  </a:lnTo>
                  <a:lnTo>
                    <a:pt x="697" y="2996"/>
                  </a:lnTo>
                  <a:lnTo>
                    <a:pt x="678" y="2972"/>
                  </a:lnTo>
                  <a:lnTo>
                    <a:pt x="663" y="2949"/>
                  </a:lnTo>
                  <a:lnTo>
                    <a:pt x="651" y="2927"/>
                  </a:lnTo>
                  <a:lnTo>
                    <a:pt x="644" y="2905"/>
                  </a:lnTo>
                  <a:lnTo>
                    <a:pt x="638" y="2885"/>
                  </a:lnTo>
                  <a:lnTo>
                    <a:pt x="636" y="2867"/>
                  </a:lnTo>
                  <a:lnTo>
                    <a:pt x="634" y="2850"/>
                  </a:lnTo>
                  <a:lnTo>
                    <a:pt x="634" y="2850"/>
                  </a:lnTo>
                  <a:lnTo>
                    <a:pt x="634" y="2847"/>
                  </a:lnTo>
                  <a:lnTo>
                    <a:pt x="633" y="2835"/>
                  </a:lnTo>
                  <a:lnTo>
                    <a:pt x="632" y="2816"/>
                  </a:lnTo>
                  <a:lnTo>
                    <a:pt x="631" y="2793"/>
                  </a:lnTo>
                  <a:lnTo>
                    <a:pt x="630" y="2765"/>
                  </a:lnTo>
                  <a:lnTo>
                    <a:pt x="627" y="2734"/>
                  </a:lnTo>
                  <a:lnTo>
                    <a:pt x="626" y="2702"/>
                  </a:lnTo>
                  <a:lnTo>
                    <a:pt x="624" y="2670"/>
                  </a:lnTo>
                  <a:lnTo>
                    <a:pt x="622" y="2637"/>
                  </a:lnTo>
                  <a:lnTo>
                    <a:pt x="620" y="2606"/>
                  </a:lnTo>
                  <a:lnTo>
                    <a:pt x="619" y="2578"/>
                  </a:lnTo>
                  <a:lnTo>
                    <a:pt x="618" y="2554"/>
                  </a:lnTo>
                  <a:lnTo>
                    <a:pt x="568" y="2514"/>
                  </a:lnTo>
                  <a:lnTo>
                    <a:pt x="525" y="2471"/>
                  </a:lnTo>
                  <a:lnTo>
                    <a:pt x="487" y="2426"/>
                  </a:lnTo>
                  <a:lnTo>
                    <a:pt x="457" y="2378"/>
                  </a:lnTo>
                  <a:lnTo>
                    <a:pt x="432" y="2328"/>
                  </a:lnTo>
                  <a:lnTo>
                    <a:pt x="415" y="2276"/>
                  </a:lnTo>
                  <a:lnTo>
                    <a:pt x="404" y="2224"/>
                  </a:lnTo>
                  <a:lnTo>
                    <a:pt x="401" y="2170"/>
                  </a:lnTo>
                  <a:lnTo>
                    <a:pt x="398" y="2142"/>
                  </a:lnTo>
                  <a:lnTo>
                    <a:pt x="390" y="2114"/>
                  </a:lnTo>
                  <a:lnTo>
                    <a:pt x="378" y="2084"/>
                  </a:lnTo>
                  <a:lnTo>
                    <a:pt x="361" y="2052"/>
                  </a:lnTo>
                  <a:lnTo>
                    <a:pt x="339" y="2016"/>
                  </a:lnTo>
                  <a:lnTo>
                    <a:pt x="314" y="1976"/>
                  </a:lnTo>
                  <a:lnTo>
                    <a:pt x="284" y="1933"/>
                  </a:lnTo>
                  <a:lnTo>
                    <a:pt x="260" y="1897"/>
                  </a:lnTo>
                  <a:lnTo>
                    <a:pt x="235" y="1859"/>
                  </a:lnTo>
                  <a:lnTo>
                    <a:pt x="208" y="1820"/>
                  </a:lnTo>
                  <a:lnTo>
                    <a:pt x="183" y="1778"/>
                  </a:lnTo>
                  <a:lnTo>
                    <a:pt x="158" y="1734"/>
                  </a:lnTo>
                  <a:lnTo>
                    <a:pt x="132" y="1686"/>
                  </a:lnTo>
                  <a:lnTo>
                    <a:pt x="108" y="1637"/>
                  </a:lnTo>
                  <a:lnTo>
                    <a:pt x="87" y="1584"/>
                  </a:lnTo>
                  <a:lnTo>
                    <a:pt x="65" y="1528"/>
                  </a:lnTo>
                  <a:lnTo>
                    <a:pt x="47" y="1469"/>
                  </a:lnTo>
                  <a:lnTo>
                    <a:pt x="31" y="1407"/>
                  </a:lnTo>
                  <a:lnTo>
                    <a:pt x="18" y="1340"/>
                  </a:lnTo>
                  <a:lnTo>
                    <a:pt x="8" y="1271"/>
                  </a:lnTo>
                  <a:lnTo>
                    <a:pt x="2" y="1197"/>
                  </a:lnTo>
                  <a:lnTo>
                    <a:pt x="0" y="1119"/>
                  </a:lnTo>
                  <a:lnTo>
                    <a:pt x="3" y="1027"/>
                  </a:lnTo>
                  <a:lnTo>
                    <a:pt x="16" y="937"/>
                  </a:lnTo>
                  <a:lnTo>
                    <a:pt x="34" y="850"/>
                  </a:lnTo>
                  <a:lnTo>
                    <a:pt x="60" y="767"/>
                  </a:lnTo>
                  <a:lnTo>
                    <a:pt x="91" y="684"/>
                  </a:lnTo>
                  <a:lnTo>
                    <a:pt x="130" y="605"/>
                  </a:lnTo>
                  <a:lnTo>
                    <a:pt x="174" y="530"/>
                  </a:lnTo>
                  <a:lnTo>
                    <a:pt x="225" y="459"/>
                  </a:lnTo>
                  <a:lnTo>
                    <a:pt x="282" y="391"/>
                  </a:lnTo>
                  <a:lnTo>
                    <a:pt x="342" y="329"/>
                  </a:lnTo>
                  <a:lnTo>
                    <a:pt x="408" y="270"/>
                  </a:lnTo>
                  <a:lnTo>
                    <a:pt x="478" y="217"/>
                  </a:lnTo>
                  <a:lnTo>
                    <a:pt x="553" y="169"/>
                  </a:lnTo>
                  <a:lnTo>
                    <a:pt x="631" y="126"/>
                  </a:lnTo>
                  <a:lnTo>
                    <a:pt x="713" y="89"/>
                  </a:lnTo>
                  <a:lnTo>
                    <a:pt x="798" y="58"/>
                  </a:lnTo>
                  <a:lnTo>
                    <a:pt x="886" y="34"/>
                  </a:lnTo>
                  <a:lnTo>
                    <a:pt x="976" y="16"/>
                  </a:lnTo>
                  <a:lnTo>
                    <a:pt x="1070" y="4"/>
                  </a:lnTo>
                  <a:lnTo>
                    <a:pt x="11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" name="Freeform 910">
              <a:extLst>
                <a:ext uri="{FF2B5EF4-FFF2-40B4-BE49-F238E27FC236}">
                  <a16:creationId xmlns="" xmlns:a16="http://schemas.microsoft.com/office/drawing/2014/main" id="{BC3325B1-C68D-4298-B51F-261931952D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2" y="367"/>
              <a:ext cx="29" cy="73"/>
            </a:xfrm>
            <a:custGeom>
              <a:avLst/>
              <a:gdLst>
                <a:gd name="T0" fmla="*/ 73 w 147"/>
                <a:gd name="T1" fmla="*/ 0 h 364"/>
                <a:gd name="T2" fmla="*/ 73 w 147"/>
                <a:gd name="T3" fmla="*/ 0 h 364"/>
                <a:gd name="T4" fmla="*/ 93 w 147"/>
                <a:gd name="T5" fmla="*/ 2 h 364"/>
                <a:gd name="T6" fmla="*/ 111 w 147"/>
                <a:gd name="T7" fmla="*/ 9 h 364"/>
                <a:gd name="T8" fmla="*/ 125 w 147"/>
                <a:gd name="T9" fmla="*/ 21 h 364"/>
                <a:gd name="T10" fmla="*/ 137 w 147"/>
                <a:gd name="T11" fmla="*/ 36 h 364"/>
                <a:gd name="T12" fmla="*/ 144 w 147"/>
                <a:gd name="T13" fmla="*/ 53 h 364"/>
                <a:gd name="T14" fmla="*/ 147 w 147"/>
                <a:gd name="T15" fmla="*/ 73 h 364"/>
                <a:gd name="T16" fmla="*/ 147 w 147"/>
                <a:gd name="T17" fmla="*/ 291 h 364"/>
                <a:gd name="T18" fmla="*/ 144 w 147"/>
                <a:gd name="T19" fmla="*/ 312 h 364"/>
                <a:gd name="T20" fmla="*/ 137 w 147"/>
                <a:gd name="T21" fmla="*/ 328 h 364"/>
                <a:gd name="T22" fmla="*/ 125 w 147"/>
                <a:gd name="T23" fmla="*/ 344 h 364"/>
                <a:gd name="T24" fmla="*/ 111 w 147"/>
                <a:gd name="T25" fmla="*/ 355 h 364"/>
                <a:gd name="T26" fmla="*/ 93 w 147"/>
                <a:gd name="T27" fmla="*/ 362 h 364"/>
                <a:gd name="T28" fmla="*/ 73 w 147"/>
                <a:gd name="T29" fmla="*/ 364 h 364"/>
                <a:gd name="T30" fmla="*/ 54 w 147"/>
                <a:gd name="T31" fmla="*/ 362 h 364"/>
                <a:gd name="T32" fmla="*/ 36 w 147"/>
                <a:gd name="T33" fmla="*/ 355 h 364"/>
                <a:gd name="T34" fmla="*/ 22 w 147"/>
                <a:gd name="T35" fmla="*/ 344 h 364"/>
                <a:gd name="T36" fmla="*/ 10 w 147"/>
                <a:gd name="T37" fmla="*/ 328 h 364"/>
                <a:gd name="T38" fmla="*/ 2 w 147"/>
                <a:gd name="T39" fmla="*/ 312 h 364"/>
                <a:gd name="T40" fmla="*/ 0 w 147"/>
                <a:gd name="T41" fmla="*/ 291 h 364"/>
                <a:gd name="T42" fmla="*/ 0 w 147"/>
                <a:gd name="T43" fmla="*/ 73 h 364"/>
                <a:gd name="T44" fmla="*/ 2 w 147"/>
                <a:gd name="T45" fmla="*/ 53 h 364"/>
                <a:gd name="T46" fmla="*/ 10 w 147"/>
                <a:gd name="T47" fmla="*/ 36 h 364"/>
                <a:gd name="T48" fmla="*/ 22 w 147"/>
                <a:gd name="T49" fmla="*/ 21 h 364"/>
                <a:gd name="T50" fmla="*/ 36 w 147"/>
                <a:gd name="T51" fmla="*/ 9 h 364"/>
                <a:gd name="T52" fmla="*/ 54 w 147"/>
                <a:gd name="T53" fmla="*/ 2 h 364"/>
                <a:gd name="T54" fmla="*/ 73 w 147"/>
                <a:gd name="T55" fmla="*/ 0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47" h="364">
                  <a:moveTo>
                    <a:pt x="73" y="0"/>
                  </a:moveTo>
                  <a:lnTo>
                    <a:pt x="73" y="0"/>
                  </a:lnTo>
                  <a:lnTo>
                    <a:pt x="93" y="2"/>
                  </a:lnTo>
                  <a:lnTo>
                    <a:pt x="111" y="9"/>
                  </a:lnTo>
                  <a:lnTo>
                    <a:pt x="125" y="21"/>
                  </a:lnTo>
                  <a:lnTo>
                    <a:pt x="137" y="36"/>
                  </a:lnTo>
                  <a:lnTo>
                    <a:pt x="144" y="53"/>
                  </a:lnTo>
                  <a:lnTo>
                    <a:pt x="147" y="73"/>
                  </a:lnTo>
                  <a:lnTo>
                    <a:pt x="147" y="291"/>
                  </a:lnTo>
                  <a:lnTo>
                    <a:pt x="144" y="312"/>
                  </a:lnTo>
                  <a:lnTo>
                    <a:pt x="137" y="328"/>
                  </a:lnTo>
                  <a:lnTo>
                    <a:pt x="125" y="344"/>
                  </a:lnTo>
                  <a:lnTo>
                    <a:pt x="111" y="355"/>
                  </a:lnTo>
                  <a:lnTo>
                    <a:pt x="93" y="362"/>
                  </a:lnTo>
                  <a:lnTo>
                    <a:pt x="73" y="364"/>
                  </a:lnTo>
                  <a:lnTo>
                    <a:pt x="54" y="362"/>
                  </a:lnTo>
                  <a:lnTo>
                    <a:pt x="36" y="355"/>
                  </a:lnTo>
                  <a:lnTo>
                    <a:pt x="22" y="344"/>
                  </a:lnTo>
                  <a:lnTo>
                    <a:pt x="10" y="328"/>
                  </a:lnTo>
                  <a:lnTo>
                    <a:pt x="2" y="312"/>
                  </a:lnTo>
                  <a:lnTo>
                    <a:pt x="0" y="291"/>
                  </a:lnTo>
                  <a:lnTo>
                    <a:pt x="0" y="73"/>
                  </a:lnTo>
                  <a:lnTo>
                    <a:pt x="2" y="53"/>
                  </a:lnTo>
                  <a:lnTo>
                    <a:pt x="10" y="36"/>
                  </a:lnTo>
                  <a:lnTo>
                    <a:pt x="22" y="21"/>
                  </a:lnTo>
                  <a:lnTo>
                    <a:pt x="36" y="9"/>
                  </a:lnTo>
                  <a:lnTo>
                    <a:pt x="54" y="2"/>
                  </a:lnTo>
                  <a:lnTo>
                    <a:pt x="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" name="Freeform 911">
              <a:extLst>
                <a:ext uri="{FF2B5EF4-FFF2-40B4-BE49-F238E27FC236}">
                  <a16:creationId xmlns="" xmlns:a16="http://schemas.microsoft.com/office/drawing/2014/main" id="{0175A4F9-5097-4908-AE0D-2ADA7062B6F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6" y="411"/>
              <a:ext cx="51" cy="68"/>
            </a:xfrm>
            <a:custGeom>
              <a:avLst/>
              <a:gdLst>
                <a:gd name="T0" fmla="*/ 74 w 258"/>
                <a:gd name="T1" fmla="*/ 0 h 337"/>
                <a:gd name="T2" fmla="*/ 93 w 258"/>
                <a:gd name="T3" fmla="*/ 2 h 337"/>
                <a:gd name="T4" fmla="*/ 110 w 258"/>
                <a:gd name="T5" fmla="*/ 9 h 337"/>
                <a:gd name="T6" fmla="*/ 126 w 258"/>
                <a:gd name="T7" fmla="*/ 21 h 337"/>
                <a:gd name="T8" fmla="*/ 138 w 258"/>
                <a:gd name="T9" fmla="*/ 37 h 337"/>
                <a:gd name="T10" fmla="*/ 248 w 258"/>
                <a:gd name="T11" fmla="*/ 227 h 337"/>
                <a:gd name="T12" fmla="*/ 256 w 258"/>
                <a:gd name="T13" fmla="*/ 245 h 337"/>
                <a:gd name="T14" fmla="*/ 258 w 258"/>
                <a:gd name="T15" fmla="*/ 264 h 337"/>
                <a:gd name="T16" fmla="*/ 256 w 258"/>
                <a:gd name="T17" fmla="*/ 282 h 337"/>
                <a:gd name="T18" fmla="*/ 248 w 258"/>
                <a:gd name="T19" fmla="*/ 300 h 337"/>
                <a:gd name="T20" fmla="*/ 238 w 258"/>
                <a:gd name="T21" fmla="*/ 315 h 337"/>
                <a:gd name="T22" fmla="*/ 222 w 258"/>
                <a:gd name="T23" fmla="*/ 327 h 337"/>
                <a:gd name="T24" fmla="*/ 204 w 258"/>
                <a:gd name="T25" fmla="*/ 334 h 337"/>
                <a:gd name="T26" fmla="*/ 185 w 258"/>
                <a:gd name="T27" fmla="*/ 337 h 337"/>
                <a:gd name="T28" fmla="*/ 165 w 258"/>
                <a:gd name="T29" fmla="*/ 334 h 337"/>
                <a:gd name="T30" fmla="*/ 148 w 258"/>
                <a:gd name="T31" fmla="*/ 327 h 337"/>
                <a:gd name="T32" fmla="*/ 133 w 258"/>
                <a:gd name="T33" fmla="*/ 315 h 337"/>
                <a:gd name="T34" fmla="*/ 121 w 258"/>
                <a:gd name="T35" fmla="*/ 300 h 337"/>
                <a:gd name="T36" fmla="*/ 10 w 258"/>
                <a:gd name="T37" fmla="*/ 110 h 337"/>
                <a:gd name="T38" fmla="*/ 3 w 258"/>
                <a:gd name="T39" fmla="*/ 92 h 337"/>
                <a:gd name="T40" fmla="*/ 0 w 258"/>
                <a:gd name="T41" fmla="*/ 73 h 337"/>
                <a:gd name="T42" fmla="*/ 3 w 258"/>
                <a:gd name="T43" fmla="*/ 55 h 337"/>
                <a:gd name="T44" fmla="*/ 10 w 258"/>
                <a:gd name="T45" fmla="*/ 37 h 337"/>
                <a:gd name="T46" fmla="*/ 22 w 258"/>
                <a:gd name="T47" fmla="*/ 22 h 337"/>
                <a:gd name="T48" fmla="*/ 36 w 258"/>
                <a:gd name="T49" fmla="*/ 10 h 337"/>
                <a:gd name="T50" fmla="*/ 56 w 258"/>
                <a:gd name="T51" fmla="*/ 2 h 337"/>
                <a:gd name="T52" fmla="*/ 74 w 258"/>
                <a:gd name="T53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58" h="337">
                  <a:moveTo>
                    <a:pt x="74" y="0"/>
                  </a:moveTo>
                  <a:lnTo>
                    <a:pt x="93" y="2"/>
                  </a:lnTo>
                  <a:lnTo>
                    <a:pt x="110" y="9"/>
                  </a:lnTo>
                  <a:lnTo>
                    <a:pt x="126" y="21"/>
                  </a:lnTo>
                  <a:lnTo>
                    <a:pt x="138" y="37"/>
                  </a:lnTo>
                  <a:lnTo>
                    <a:pt x="248" y="227"/>
                  </a:lnTo>
                  <a:lnTo>
                    <a:pt x="256" y="245"/>
                  </a:lnTo>
                  <a:lnTo>
                    <a:pt x="258" y="264"/>
                  </a:lnTo>
                  <a:lnTo>
                    <a:pt x="256" y="282"/>
                  </a:lnTo>
                  <a:lnTo>
                    <a:pt x="248" y="300"/>
                  </a:lnTo>
                  <a:lnTo>
                    <a:pt x="238" y="315"/>
                  </a:lnTo>
                  <a:lnTo>
                    <a:pt x="222" y="327"/>
                  </a:lnTo>
                  <a:lnTo>
                    <a:pt x="204" y="334"/>
                  </a:lnTo>
                  <a:lnTo>
                    <a:pt x="185" y="337"/>
                  </a:lnTo>
                  <a:lnTo>
                    <a:pt x="165" y="334"/>
                  </a:lnTo>
                  <a:lnTo>
                    <a:pt x="148" y="327"/>
                  </a:lnTo>
                  <a:lnTo>
                    <a:pt x="133" y="315"/>
                  </a:lnTo>
                  <a:lnTo>
                    <a:pt x="121" y="300"/>
                  </a:lnTo>
                  <a:lnTo>
                    <a:pt x="10" y="110"/>
                  </a:lnTo>
                  <a:lnTo>
                    <a:pt x="3" y="92"/>
                  </a:lnTo>
                  <a:lnTo>
                    <a:pt x="0" y="73"/>
                  </a:lnTo>
                  <a:lnTo>
                    <a:pt x="3" y="55"/>
                  </a:lnTo>
                  <a:lnTo>
                    <a:pt x="10" y="37"/>
                  </a:lnTo>
                  <a:lnTo>
                    <a:pt x="22" y="22"/>
                  </a:lnTo>
                  <a:lnTo>
                    <a:pt x="36" y="10"/>
                  </a:lnTo>
                  <a:lnTo>
                    <a:pt x="56" y="2"/>
                  </a:lnTo>
                  <a:lnTo>
                    <a:pt x="7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" name="Freeform 912">
              <a:extLst>
                <a:ext uri="{FF2B5EF4-FFF2-40B4-BE49-F238E27FC236}">
                  <a16:creationId xmlns="" xmlns:a16="http://schemas.microsoft.com/office/drawing/2014/main" id="{D977702C-AF70-4F32-8FB2-FFCFE814B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4" y="532"/>
              <a:ext cx="68" cy="51"/>
            </a:xfrm>
            <a:custGeom>
              <a:avLst/>
              <a:gdLst>
                <a:gd name="T0" fmla="*/ 73 w 338"/>
                <a:gd name="T1" fmla="*/ 0 h 256"/>
                <a:gd name="T2" fmla="*/ 91 w 338"/>
                <a:gd name="T3" fmla="*/ 3 h 256"/>
                <a:gd name="T4" fmla="*/ 110 w 338"/>
                <a:gd name="T5" fmla="*/ 10 h 256"/>
                <a:gd name="T6" fmla="*/ 302 w 338"/>
                <a:gd name="T7" fmla="*/ 119 h 256"/>
                <a:gd name="T8" fmla="*/ 317 w 338"/>
                <a:gd name="T9" fmla="*/ 132 h 256"/>
                <a:gd name="T10" fmla="*/ 328 w 338"/>
                <a:gd name="T11" fmla="*/ 146 h 256"/>
                <a:gd name="T12" fmla="*/ 335 w 338"/>
                <a:gd name="T13" fmla="*/ 164 h 256"/>
                <a:gd name="T14" fmla="*/ 338 w 338"/>
                <a:gd name="T15" fmla="*/ 182 h 256"/>
                <a:gd name="T16" fmla="*/ 335 w 338"/>
                <a:gd name="T17" fmla="*/ 201 h 256"/>
                <a:gd name="T18" fmla="*/ 328 w 338"/>
                <a:gd name="T19" fmla="*/ 219 h 256"/>
                <a:gd name="T20" fmla="*/ 316 w 338"/>
                <a:gd name="T21" fmla="*/ 235 h 256"/>
                <a:gd name="T22" fmla="*/ 301 w 338"/>
                <a:gd name="T23" fmla="*/ 247 h 256"/>
                <a:gd name="T24" fmla="*/ 282 w 338"/>
                <a:gd name="T25" fmla="*/ 254 h 256"/>
                <a:gd name="T26" fmla="*/ 264 w 338"/>
                <a:gd name="T27" fmla="*/ 256 h 256"/>
                <a:gd name="T28" fmla="*/ 245 w 338"/>
                <a:gd name="T29" fmla="*/ 254 h 256"/>
                <a:gd name="T30" fmla="*/ 227 w 338"/>
                <a:gd name="T31" fmla="*/ 245 h 256"/>
                <a:gd name="T32" fmla="*/ 36 w 338"/>
                <a:gd name="T33" fmla="*/ 137 h 256"/>
                <a:gd name="T34" fmla="*/ 20 w 338"/>
                <a:gd name="T35" fmla="*/ 125 h 256"/>
                <a:gd name="T36" fmla="*/ 9 w 338"/>
                <a:gd name="T37" fmla="*/ 109 h 256"/>
                <a:gd name="T38" fmla="*/ 2 w 338"/>
                <a:gd name="T39" fmla="*/ 92 h 256"/>
                <a:gd name="T40" fmla="*/ 0 w 338"/>
                <a:gd name="T41" fmla="*/ 73 h 256"/>
                <a:gd name="T42" fmla="*/ 2 w 338"/>
                <a:gd name="T43" fmla="*/ 54 h 256"/>
                <a:gd name="T44" fmla="*/ 9 w 338"/>
                <a:gd name="T45" fmla="*/ 36 h 256"/>
                <a:gd name="T46" fmla="*/ 21 w 338"/>
                <a:gd name="T47" fmla="*/ 21 h 256"/>
                <a:gd name="T48" fmla="*/ 37 w 338"/>
                <a:gd name="T49" fmla="*/ 10 h 256"/>
                <a:gd name="T50" fmla="*/ 54 w 338"/>
                <a:gd name="T51" fmla="*/ 3 h 256"/>
                <a:gd name="T52" fmla="*/ 73 w 338"/>
                <a:gd name="T53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38" h="256">
                  <a:moveTo>
                    <a:pt x="73" y="0"/>
                  </a:moveTo>
                  <a:lnTo>
                    <a:pt x="91" y="3"/>
                  </a:lnTo>
                  <a:lnTo>
                    <a:pt x="110" y="10"/>
                  </a:lnTo>
                  <a:lnTo>
                    <a:pt x="302" y="119"/>
                  </a:lnTo>
                  <a:lnTo>
                    <a:pt x="317" y="132"/>
                  </a:lnTo>
                  <a:lnTo>
                    <a:pt x="328" y="146"/>
                  </a:lnTo>
                  <a:lnTo>
                    <a:pt x="335" y="164"/>
                  </a:lnTo>
                  <a:lnTo>
                    <a:pt x="338" y="182"/>
                  </a:lnTo>
                  <a:lnTo>
                    <a:pt x="335" y="201"/>
                  </a:lnTo>
                  <a:lnTo>
                    <a:pt x="328" y="219"/>
                  </a:lnTo>
                  <a:lnTo>
                    <a:pt x="316" y="235"/>
                  </a:lnTo>
                  <a:lnTo>
                    <a:pt x="301" y="247"/>
                  </a:lnTo>
                  <a:lnTo>
                    <a:pt x="282" y="254"/>
                  </a:lnTo>
                  <a:lnTo>
                    <a:pt x="264" y="256"/>
                  </a:lnTo>
                  <a:lnTo>
                    <a:pt x="245" y="254"/>
                  </a:lnTo>
                  <a:lnTo>
                    <a:pt x="227" y="245"/>
                  </a:lnTo>
                  <a:lnTo>
                    <a:pt x="36" y="137"/>
                  </a:lnTo>
                  <a:lnTo>
                    <a:pt x="20" y="125"/>
                  </a:lnTo>
                  <a:lnTo>
                    <a:pt x="9" y="109"/>
                  </a:lnTo>
                  <a:lnTo>
                    <a:pt x="2" y="92"/>
                  </a:lnTo>
                  <a:lnTo>
                    <a:pt x="0" y="73"/>
                  </a:lnTo>
                  <a:lnTo>
                    <a:pt x="2" y="54"/>
                  </a:lnTo>
                  <a:lnTo>
                    <a:pt x="9" y="36"/>
                  </a:lnTo>
                  <a:lnTo>
                    <a:pt x="21" y="21"/>
                  </a:lnTo>
                  <a:lnTo>
                    <a:pt x="37" y="10"/>
                  </a:lnTo>
                  <a:lnTo>
                    <a:pt x="54" y="3"/>
                  </a:lnTo>
                  <a:lnTo>
                    <a:pt x="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" name="Freeform 913">
              <a:extLst>
                <a:ext uri="{FF2B5EF4-FFF2-40B4-BE49-F238E27FC236}">
                  <a16:creationId xmlns="" xmlns:a16="http://schemas.microsoft.com/office/drawing/2014/main" id="{EA667B5B-5742-419A-BE00-694F3DA3F0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0" y="696"/>
              <a:ext cx="73" cy="30"/>
            </a:xfrm>
            <a:custGeom>
              <a:avLst/>
              <a:gdLst>
                <a:gd name="T0" fmla="*/ 73 w 368"/>
                <a:gd name="T1" fmla="*/ 0 h 147"/>
                <a:gd name="T2" fmla="*/ 295 w 368"/>
                <a:gd name="T3" fmla="*/ 0 h 147"/>
                <a:gd name="T4" fmla="*/ 314 w 368"/>
                <a:gd name="T5" fmla="*/ 3 h 147"/>
                <a:gd name="T6" fmla="*/ 332 w 368"/>
                <a:gd name="T7" fmla="*/ 11 h 147"/>
                <a:gd name="T8" fmla="*/ 347 w 368"/>
                <a:gd name="T9" fmla="*/ 21 h 147"/>
                <a:gd name="T10" fmla="*/ 359 w 368"/>
                <a:gd name="T11" fmla="*/ 37 h 147"/>
                <a:gd name="T12" fmla="*/ 366 w 368"/>
                <a:gd name="T13" fmla="*/ 54 h 147"/>
                <a:gd name="T14" fmla="*/ 368 w 368"/>
                <a:gd name="T15" fmla="*/ 74 h 147"/>
                <a:gd name="T16" fmla="*/ 366 w 368"/>
                <a:gd name="T17" fmla="*/ 93 h 147"/>
                <a:gd name="T18" fmla="*/ 359 w 368"/>
                <a:gd name="T19" fmla="*/ 110 h 147"/>
                <a:gd name="T20" fmla="*/ 347 w 368"/>
                <a:gd name="T21" fmla="*/ 125 h 147"/>
                <a:gd name="T22" fmla="*/ 332 w 368"/>
                <a:gd name="T23" fmla="*/ 136 h 147"/>
                <a:gd name="T24" fmla="*/ 314 w 368"/>
                <a:gd name="T25" fmla="*/ 144 h 147"/>
                <a:gd name="T26" fmla="*/ 295 w 368"/>
                <a:gd name="T27" fmla="*/ 147 h 147"/>
                <a:gd name="T28" fmla="*/ 73 w 368"/>
                <a:gd name="T29" fmla="*/ 147 h 147"/>
                <a:gd name="T30" fmla="*/ 54 w 368"/>
                <a:gd name="T31" fmla="*/ 144 h 147"/>
                <a:gd name="T32" fmla="*/ 37 w 368"/>
                <a:gd name="T33" fmla="*/ 136 h 147"/>
                <a:gd name="T34" fmla="*/ 21 w 368"/>
                <a:gd name="T35" fmla="*/ 125 h 147"/>
                <a:gd name="T36" fmla="*/ 11 w 368"/>
                <a:gd name="T37" fmla="*/ 110 h 147"/>
                <a:gd name="T38" fmla="*/ 2 w 368"/>
                <a:gd name="T39" fmla="*/ 93 h 147"/>
                <a:gd name="T40" fmla="*/ 0 w 368"/>
                <a:gd name="T41" fmla="*/ 74 h 147"/>
                <a:gd name="T42" fmla="*/ 2 w 368"/>
                <a:gd name="T43" fmla="*/ 54 h 147"/>
                <a:gd name="T44" fmla="*/ 11 w 368"/>
                <a:gd name="T45" fmla="*/ 37 h 147"/>
                <a:gd name="T46" fmla="*/ 21 w 368"/>
                <a:gd name="T47" fmla="*/ 21 h 147"/>
                <a:gd name="T48" fmla="*/ 37 w 368"/>
                <a:gd name="T49" fmla="*/ 11 h 147"/>
                <a:gd name="T50" fmla="*/ 54 w 368"/>
                <a:gd name="T51" fmla="*/ 3 h 147"/>
                <a:gd name="T52" fmla="*/ 73 w 368"/>
                <a:gd name="T53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68" h="147">
                  <a:moveTo>
                    <a:pt x="73" y="0"/>
                  </a:moveTo>
                  <a:lnTo>
                    <a:pt x="295" y="0"/>
                  </a:lnTo>
                  <a:lnTo>
                    <a:pt x="314" y="3"/>
                  </a:lnTo>
                  <a:lnTo>
                    <a:pt x="332" y="11"/>
                  </a:lnTo>
                  <a:lnTo>
                    <a:pt x="347" y="21"/>
                  </a:lnTo>
                  <a:lnTo>
                    <a:pt x="359" y="37"/>
                  </a:lnTo>
                  <a:lnTo>
                    <a:pt x="366" y="54"/>
                  </a:lnTo>
                  <a:lnTo>
                    <a:pt x="368" y="74"/>
                  </a:lnTo>
                  <a:lnTo>
                    <a:pt x="366" y="93"/>
                  </a:lnTo>
                  <a:lnTo>
                    <a:pt x="359" y="110"/>
                  </a:lnTo>
                  <a:lnTo>
                    <a:pt x="347" y="125"/>
                  </a:lnTo>
                  <a:lnTo>
                    <a:pt x="332" y="136"/>
                  </a:lnTo>
                  <a:lnTo>
                    <a:pt x="314" y="144"/>
                  </a:lnTo>
                  <a:lnTo>
                    <a:pt x="295" y="147"/>
                  </a:lnTo>
                  <a:lnTo>
                    <a:pt x="73" y="147"/>
                  </a:lnTo>
                  <a:lnTo>
                    <a:pt x="54" y="144"/>
                  </a:lnTo>
                  <a:lnTo>
                    <a:pt x="37" y="136"/>
                  </a:lnTo>
                  <a:lnTo>
                    <a:pt x="21" y="125"/>
                  </a:lnTo>
                  <a:lnTo>
                    <a:pt x="11" y="110"/>
                  </a:lnTo>
                  <a:lnTo>
                    <a:pt x="2" y="93"/>
                  </a:lnTo>
                  <a:lnTo>
                    <a:pt x="0" y="74"/>
                  </a:lnTo>
                  <a:lnTo>
                    <a:pt x="2" y="54"/>
                  </a:lnTo>
                  <a:lnTo>
                    <a:pt x="11" y="37"/>
                  </a:lnTo>
                  <a:lnTo>
                    <a:pt x="21" y="21"/>
                  </a:lnTo>
                  <a:lnTo>
                    <a:pt x="37" y="11"/>
                  </a:lnTo>
                  <a:lnTo>
                    <a:pt x="54" y="3"/>
                  </a:lnTo>
                  <a:lnTo>
                    <a:pt x="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" name="Freeform 914">
              <a:extLst>
                <a:ext uri="{FF2B5EF4-FFF2-40B4-BE49-F238E27FC236}">
                  <a16:creationId xmlns="" xmlns:a16="http://schemas.microsoft.com/office/drawing/2014/main" id="{D1156718-BFBB-4559-831D-7915677403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4" y="839"/>
              <a:ext cx="68" cy="51"/>
            </a:xfrm>
            <a:custGeom>
              <a:avLst/>
              <a:gdLst>
                <a:gd name="T0" fmla="*/ 264 w 338"/>
                <a:gd name="T1" fmla="*/ 0 h 257"/>
                <a:gd name="T2" fmla="*/ 284 w 338"/>
                <a:gd name="T3" fmla="*/ 4 h 257"/>
                <a:gd name="T4" fmla="*/ 301 w 338"/>
                <a:gd name="T5" fmla="*/ 10 h 257"/>
                <a:gd name="T6" fmla="*/ 316 w 338"/>
                <a:gd name="T7" fmla="*/ 22 h 257"/>
                <a:gd name="T8" fmla="*/ 328 w 338"/>
                <a:gd name="T9" fmla="*/ 38 h 257"/>
                <a:gd name="T10" fmla="*/ 335 w 338"/>
                <a:gd name="T11" fmla="*/ 55 h 257"/>
                <a:gd name="T12" fmla="*/ 338 w 338"/>
                <a:gd name="T13" fmla="*/ 75 h 257"/>
                <a:gd name="T14" fmla="*/ 335 w 338"/>
                <a:gd name="T15" fmla="*/ 93 h 257"/>
                <a:gd name="T16" fmla="*/ 328 w 338"/>
                <a:gd name="T17" fmla="*/ 110 h 257"/>
                <a:gd name="T18" fmla="*/ 316 w 338"/>
                <a:gd name="T19" fmla="*/ 126 h 257"/>
                <a:gd name="T20" fmla="*/ 302 w 338"/>
                <a:gd name="T21" fmla="*/ 138 h 257"/>
                <a:gd name="T22" fmla="*/ 110 w 338"/>
                <a:gd name="T23" fmla="*/ 247 h 257"/>
                <a:gd name="T24" fmla="*/ 92 w 338"/>
                <a:gd name="T25" fmla="*/ 254 h 257"/>
                <a:gd name="T26" fmla="*/ 73 w 338"/>
                <a:gd name="T27" fmla="*/ 257 h 257"/>
                <a:gd name="T28" fmla="*/ 54 w 338"/>
                <a:gd name="T29" fmla="*/ 254 h 257"/>
                <a:gd name="T30" fmla="*/ 37 w 338"/>
                <a:gd name="T31" fmla="*/ 248 h 257"/>
                <a:gd name="T32" fmla="*/ 21 w 338"/>
                <a:gd name="T33" fmla="*/ 236 h 257"/>
                <a:gd name="T34" fmla="*/ 9 w 338"/>
                <a:gd name="T35" fmla="*/ 220 h 257"/>
                <a:gd name="T36" fmla="*/ 2 w 338"/>
                <a:gd name="T37" fmla="*/ 203 h 257"/>
                <a:gd name="T38" fmla="*/ 0 w 338"/>
                <a:gd name="T39" fmla="*/ 183 h 257"/>
                <a:gd name="T40" fmla="*/ 2 w 338"/>
                <a:gd name="T41" fmla="*/ 165 h 257"/>
                <a:gd name="T42" fmla="*/ 9 w 338"/>
                <a:gd name="T43" fmla="*/ 148 h 257"/>
                <a:gd name="T44" fmla="*/ 20 w 338"/>
                <a:gd name="T45" fmla="*/ 133 h 257"/>
                <a:gd name="T46" fmla="*/ 36 w 338"/>
                <a:gd name="T47" fmla="*/ 121 h 257"/>
                <a:gd name="T48" fmla="*/ 227 w 338"/>
                <a:gd name="T49" fmla="*/ 11 h 257"/>
                <a:gd name="T50" fmla="*/ 246 w 338"/>
                <a:gd name="T51" fmla="*/ 3 h 257"/>
                <a:gd name="T52" fmla="*/ 264 w 338"/>
                <a:gd name="T53" fmla="*/ 0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38" h="257">
                  <a:moveTo>
                    <a:pt x="264" y="0"/>
                  </a:moveTo>
                  <a:lnTo>
                    <a:pt x="284" y="4"/>
                  </a:lnTo>
                  <a:lnTo>
                    <a:pt x="301" y="10"/>
                  </a:lnTo>
                  <a:lnTo>
                    <a:pt x="316" y="22"/>
                  </a:lnTo>
                  <a:lnTo>
                    <a:pt x="328" y="38"/>
                  </a:lnTo>
                  <a:lnTo>
                    <a:pt x="335" y="55"/>
                  </a:lnTo>
                  <a:lnTo>
                    <a:pt x="338" y="75"/>
                  </a:lnTo>
                  <a:lnTo>
                    <a:pt x="335" y="93"/>
                  </a:lnTo>
                  <a:lnTo>
                    <a:pt x="328" y="110"/>
                  </a:lnTo>
                  <a:lnTo>
                    <a:pt x="316" y="126"/>
                  </a:lnTo>
                  <a:lnTo>
                    <a:pt x="302" y="138"/>
                  </a:lnTo>
                  <a:lnTo>
                    <a:pt x="110" y="247"/>
                  </a:lnTo>
                  <a:lnTo>
                    <a:pt x="92" y="254"/>
                  </a:lnTo>
                  <a:lnTo>
                    <a:pt x="73" y="257"/>
                  </a:lnTo>
                  <a:lnTo>
                    <a:pt x="54" y="254"/>
                  </a:lnTo>
                  <a:lnTo>
                    <a:pt x="37" y="248"/>
                  </a:lnTo>
                  <a:lnTo>
                    <a:pt x="21" y="236"/>
                  </a:lnTo>
                  <a:lnTo>
                    <a:pt x="9" y="220"/>
                  </a:lnTo>
                  <a:lnTo>
                    <a:pt x="2" y="203"/>
                  </a:lnTo>
                  <a:lnTo>
                    <a:pt x="0" y="183"/>
                  </a:lnTo>
                  <a:lnTo>
                    <a:pt x="2" y="165"/>
                  </a:lnTo>
                  <a:lnTo>
                    <a:pt x="9" y="148"/>
                  </a:lnTo>
                  <a:lnTo>
                    <a:pt x="20" y="133"/>
                  </a:lnTo>
                  <a:lnTo>
                    <a:pt x="36" y="121"/>
                  </a:lnTo>
                  <a:lnTo>
                    <a:pt x="227" y="11"/>
                  </a:lnTo>
                  <a:lnTo>
                    <a:pt x="246" y="3"/>
                  </a:lnTo>
                  <a:lnTo>
                    <a:pt x="2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" name="Freeform 915">
              <a:extLst>
                <a:ext uri="{FF2B5EF4-FFF2-40B4-BE49-F238E27FC236}">
                  <a16:creationId xmlns="" xmlns:a16="http://schemas.microsoft.com/office/drawing/2014/main" id="{BB29ED60-41C6-42C9-8875-FB8EAA0CE9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1" y="839"/>
              <a:ext cx="67" cy="51"/>
            </a:xfrm>
            <a:custGeom>
              <a:avLst/>
              <a:gdLst>
                <a:gd name="T0" fmla="*/ 73 w 338"/>
                <a:gd name="T1" fmla="*/ 0 h 257"/>
                <a:gd name="T2" fmla="*/ 93 w 338"/>
                <a:gd name="T3" fmla="*/ 3 h 257"/>
                <a:gd name="T4" fmla="*/ 111 w 338"/>
                <a:gd name="T5" fmla="*/ 11 h 257"/>
                <a:gd name="T6" fmla="*/ 302 w 338"/>
                <a:gd name="T7" fmla="*/ 121 h 257"/>
                <a:gd name="T8" fmla="*/ 318 w 338"/>
                <a:gd name="T9" fmla="*/ 133 h 257"/>
                <a:gd name="T10" fmla="*/ 328 w 338"/>
                <a:gd name="T11" fmla="*/ 148 h 257"/>
                <a:gd name="T12" fmla="*/ 336 w 338"/>
                <a:gd name="T13" fmla="*/ 165 h 257"/>
                <a:gd name="T14" fmla="*/ 338 w 338"/>
                <a:gd name="T15" fmla="*/ 183 h 257"/>
                <a:gd name="T16" fmla="*/ 336 w 338"/>
                <a:gd name="T17" fmla="*/ 203 h 257"/>
                <a:gd name="T18" fmla="*/ 328 w 338"/>
                <a:gd name="T19" fmla="*/ 220 h 257"/>
                <a:gd name="T20" fmla="*/ 316 w 338"/>
                <a:gd name="T21" fmla="*/ 236 h 257"/>
                <a:gd name="T22" fmla="*/ 301 w 338"/>
                <a:gd name="T23" fmla="*/ 248 h 257"/>
                <a:gd name="T24" fmla="*/ 284 w 338"/>
                <a:gd name="T25" fmla="*/ 254 h 257"/>
                <a:gd name="T26" fmla="*/ 265 w 338"/>
                <a:gd name="T27" fmla="*/ 257 h 257"/>
                <a:gd name="T28" fmla="*/ 245 w 338"/>
                <a:gd name="T29" fmla="*/ 254 h 257"/>
                <a:gd name="T30" fmla="*/ 227 w 338"/>
                <a:gd name="T31" fmla="*/ 247 h 257"/>
                <a:gd name="T32" fmla="*/ 36 w 338"/>
                <a:gd name="T33" fmla="*/ 138 h 257"/>
                <a:gd name="T34" fmla="*/ 21 w 338"/>
                <a:gd name="T35" fmla="*/ 126 h 257"/>
                <a:gd name="T36" fmla="*/ 9 w 338"/>
                <a:gd name="T37" fmla="*/ 110 h 257"/>
                <a:gd name="T38" fmla="*/ 2 w 338"/>
                <a:gd name="T39" fmla="*/ 93 h 257"/>
                <a:gd name="T40" fmla="*/ 0 w 338"/>
                <a:gd name="T41" fmla="*/ 75 h 257"/>
                <a:gd name="T42" fmla="*/ 2 w 338"/>
                <a:gd name="T43" fmla="*/ 55 h 257"/>
                <a:gd name="T44" fmla="*/ 9 w 338"/>
                <a:gd name="T45" fmla="*/ 38 h 257"/>
                <a:gd name="T46" fmla="*/ 21 w 338"/>
                <a:gd name="T47" fmla="*/ 22 h 257"/>
                <a:gd name="T48" fmla="*/ 37 w 338"/>
                <a:gd name="T49" fmla="*/ 10 h 257"/>
                <a:gd name="T50" fmla="*/ 54 w 338"/>
                <a:gd name="T51" fmla="*/ 4 h 257"/>
                <a:gd name="T52" fmla="*/ 73 w 338"/>
                <a:gd name="T53" fmla="*/ 0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38" h="257">
                  <a:moveTo>
                    <a:pt x="73" y="0"/>
                  </a:moveTo>
                  <a:lnTo>
                    <a:pt x="93" y="3"/>
                  </a:lnTo>
                  <a:lnTo>
                    <a:pt x="111" y="11"/>
                  </a:lnTo>
                  <a:lnTo>
                    <a:pt x="302" y="121"/>
                  </a:lnTo>
                  <a:lnTo>
                    <a:pt x="318" y="133"/>
                  </a:lnTo>
                  <a:lnTo>
                    <a:pt x="328" y="148"/>
                  </a:lnTo>
                  <a:lnTo>
                    <a:pt x="336" y="165"/>
                  </a:lnTo>
                  <a:lnTo>
                    <a:pt x="338" y="183"/>
                  </a:lnTo>
                  <a:lnTo>
                    <a:pt x="336" y="203"/>
                  </a:lnTo>
                  <a:lnTo>
                    <a:pt x="328" y="220"/>
                  </a:lnTo>
                  <a:lnTo>
                    <a:pt x="316" y="236"/>
                  </a:lnTo>
                  <a:lnTo>
                    <a:pt x="301" y="248"/>
                  </a:lnTo>
                  <a:lnTo>
                    <a:pt x="284" y="254"/>
                  </a:lnTo>
                  <a:lnTo>
                    <a:pt x="265" y="257"/>
                  </a:lnTo>
                  <a:lnTo>
                    <a:pt x="245" y="254"/>
                  </a:lnTo>
                  <a:lnTo>
                    <a:pt x="227" y="247"/>
                  </a:lnTo>
                  <a:lnTo>
                    <a:pt x="36" y="138"/>
                  </a:lnTo>
                  <a:lnTo>
                    <a:pt x="21" y="126"/>
                  </a:lnTo>
                  <a:lnTo>
                    <a:pt x="9" y="110"/>
                  </a:lnTo>
                  <a:lnTo>
                    <a:pt x="2" y="93"/>
                  </a:lnTo>
                  <a:lnTo>
                    <a:pt x="0" y="75"/>
                  </a:lnTo>
                  <a:lnTo>
                    <a:pt x="2" y="55"/>
                  </a:lnTo>
                  <a:lnTo>
                    <a:pt x="9" y="38"/>
                  </a:lnTo>
                  <a:lnTo>
                    <a:pt x="21" y="22"/>
                  </a:lnTo>
                  <a:lnTo>
                    <a:pt x="37" y="10"/>
                  </a:lnTo>
                  <a:lnTo>
                    <a:pt x="54" y="4"/>
                  </a:lnTo>
                  <a:lnTo>
                    <a:pt x="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" name="Freeform 916">
              <a:extLst>
                <a:ext uri="{FF2B5EF4-FFF2-40B4-BE49-F238E27FC236}">
                  <a16:creationId xmlns="" xmlns:a16="http://schemas.microsoft.com/office/drawing/2014/main" id="{DC41BB54-7C72-48D5-A9D5-95E8A95CB9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9" y="696"/>
              <a:ext cx="74" cy="30"/>
            </a:xfrm>
            <a:custGeom>
              <a:avLst/>
              <a:gdLst>
                <a:gd name="T0" fmla="*/ 74 w 369"/>
                <a:gd name="T1" fmla="*/ 0 h 147"/>
                <a:gd name="T2" fmla="*/ 295 w 369"/>
                <a:gd name="T3" fmla="*/ 0 h 147"/>
                <a:gd name="T4" fmla="*/ 315 w 369"/>
                <a:gd name="T5" fmla="*/ 3 h 147"/>
                <a:gd name="T6" fmla="*/ 333 w 369"/>
                <a:gd name="T7" fmla="*/ 11 h 147"/>
                <a:gd name="T8" fmla="*/ 347 w 369"/>
                <a:gd name="T9" fmla="*/ 21 h 147"/>
                <a:gd name="T10" fmla="*/ 358 w 369"/>
                <a:gd name="T11" fmla="*/ 37 h 147"/>
                <a:gd name="T12" fmla="*/ 366 w 369"/>
                <a:gd name="T13" fmla="*/ 54 h 147"/>
                <a:gd name="T14" fmla="*/ 369 w 369"/>
                <a:gd name="T15" fmla="*/ 74 h 147"/>
                <a:gd name="T16" fmla="*/ 366 w 369"/>
                <a:gd name="T17" fmla="*/ 93 h 147"/>
                <a:gd name="T18" fmla="*/ 358 w 369"/>
                <a:gd name="T19" fmla="*/ 110 h 147"/>
                <a:gd name="T20" fmla="*/ 347 w 369"/>
                <a:gd name="T21" fmla="*/ 125 h 147"/>
                <a:gd name="T22" fmla="*/ 333 w 369"/>
                <a:gd name="T23" fmla="*/ 136 h 147"/>
                <a:gd name="T24" fmla="*/ 315 w 369"/>
                <a:gd name="T25" fmla="*/ 144 h 147"/>
                <a:gd name="T26" fmla="*/ 295 w 369"/>
                <a:gd name="T27" fmla="*/ 147 h 147"/>
                <a:gd name="T28" fmla="*/ 74 w 369"/>
                <a:gd name="T29" fmla="*/ 147 h 147"/>
                <a:gd name="T30" fmla="*/ 55 w 369"/>
                <a:gd name="T31" fmla="*/ 144 h 147"/>
                <a:gd name="T32" fmla="*/ 37 w 369"/>
                <a:gd name="T33" fmla="*/ 136 h 147"/>
                <a:gd name="T34" fmla="*/ 22 w 369"/>
                <a:gd name="T35" fmla="*/ 125 h 147"/>
                <a:gd name="T36" fmla="*/ 10 w 369"/>
                <a:gd name="T37" fmla="*/ 110 h 147"/>
                <a:gd name="T38" fmla="*/ 3 w 369"/>
                <a:gd name="T39" fmla="*/ 93 h 147"/>
                <a:gd name="T40" fmla="*/ 0 w 369"/>
                <a:gd name="T41" fmla="*/ 74 h 147"/>
                <a:gd name="T42" fmla="*/ 3 w 369"/>
                <a:gd name="T43" fmla="*/ 54 h 147"/>
                <a:gd name="T44" fmla="*/ 10 w 369"/>
                <a:gd name="T45" fmla="*/ 37 h 147"/>
                <a:gd name="T46" fmla="*/ 22 w 369"/>
                <a:gd name="T47" fmla="*/ 21 h 147"/>
                <a:gd name="T48" fmla="*/ 37 w 369"/>
                <a:gd name="T49" fmla="*/ 11 h 147"/>
                <a:gd name="T50" fmla="*/ 55 w 369"/>
                <a:gd name="T51" fmla="*/ 3 h 147"/>
                <a:gd name="T52" fmla="*/ 74 w 369"/>
                <a:gd name="T53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69" h="147">
                  <a:moveTo>
                    <a:pt x="74" y="0"/>
                  </a:moveTo>
                  <a:lnTo>
                    <a:pt x="295" y="0"/>
                  </a:lnTo>
                  <a:lnTo>
                    <a:pt x="315" y="3"/>
                  </a:lnTo>
                  <a:lnTo>
                    <a:pt x="333" y="11"/>
                  </a:lnTo>
                  <a:lnTo>
                    <a:pt x="347" y="21"/>
                  </a:lnTo>
                  <a:lnTo>
                    <a:pt x="358" y="37"/>
                  </a:lnTo>
                  <a:lnTo>
                    <a:pt x="366" y="54"/>
                  </a:lnTo>
                  <a:lnTo>
                    <a:pt x="369" y="74"/>
                  </a:lnTo>
                  <a:lnTo>
                    <a:pt x="366" y="93"/>
                  </a:lnTo>
                  <a:lnTo>
                    <a:pt x="358" y="110"/>
                  </a:lnTo>
                  <a:lnTo>
                    <a:pt x="347" y="125"/>
                  </a:lnTo>
                  <a:lnTo>
                    <a:pt x="333" y="136"/>
                  </a:lnTo>
                  <a:lnTo>
                    <a:pt x="315" y="144"/>
                  </a:lnTo>
                  <a:lnTo>
                    <a:pt x="295" y="147"/>
                  </a:lnTo>
                  <a:lnTo>
                    <a:pt x="74" y="147"/>
                  </a:lnTo>
                  <a:lnTo>
                    <a:pt x="55" y="144"/>
                  </a:lnTo>
                  <a:lnTo>
                    <a:pt x="37" y="136"/>
                  </a:lnTo>
                  <a:lnTo>
                    <a:pt x="22" y="125"/>
                  </a:lnTo>
                  <a:lnTo>
                    <a:pt x="10" y="110"/>
                  </a:lnTo>
                  <a:lnTo>
                    <a:pt x="3" y="93"/>
                  </a:lnTo>
                  <a:lnTo>
                    <a:pt x="0" y="74"/>
                  </a:lnTo>
                  <a:lnTo>
                    <a:pt x="3" y="54"/>
                  </a:lnTo>
                  <a:lnTo>
                    <a:pt x="10" y="37"/>
                  </a:lnTo>
                  <a:lnTo>
                    <a:pt x="22" y="21"/>
                  </a:lnTo>
                  <a:lnTo>
                    <a:pt x="37" y="11"/>
                  </a:lnTo>
                  <a:lnTo>
                    <a:pt x="55" y="3"/>
                  </a:lnTo>
                  <a:lnTo>
                    <a:pt x="7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" name="Freeform 917">
              <a:extLst>
                <a:ext uri="{FF2B5EF4-FFF2-40B4-BE49-F238E27FC236}">
                  <a16:creationId xmlns="" xmlns:a16="http://schemas.microsoft.com/office/drawing/2014/main" id="{BF8CCE98-8B19-4902-8796-4AC0CDA296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1" y="532"/>
              <a:ext cx="67" cy="51"/>
            </a:xfrm>
            <a:custGeom>
              <a:avLst/>
              <a:gdLst>
                <a:gd name="T0" fmla="*/ 265 w 338"/>
                <a:gd name="T1" fmla="*/ 0 h 256"/>
                <a:gd name="T2" fmla="*/ 284 w 338"/>
                <a:gd name="T3" fmla="*/ 3 h 256"/>
                <a:gd name="T4" fmla="*/ 301 w 338"/>
                <a:gd name="T5" fmla="*/ 10 h 256"/>
                <a:gd name="T6" fmla="*/ 316 w 338"/>
                <a:gd name="T7" fmla="*/ 21 h 256"/>
                <a:gd name="T8" fmla="*/ 328 w 338"/>
                <a:gd name="T9" fmla="*/ 36 h 256"/>
                <a:gd name="T10" fmla="*/ 336 w 338"/>
                <a:gd name="T11" fmla="*/ 54 h 256"/>
                <a:gd name="T12" fmla="*/ 338 w 338"/>
                <a:gd name="T13" fmla="*/ 73 h 256"/>
                <a:gd name="T14" fmla="*/ 336 w 338"/>
                <a:gd name="T15" fmla="*/ 92 h 256"/>
                <a:gd name="T16" fmla="*/ 328 w 338"/>
                <a:gd name="T17" fmla="*/ 109 h 256"/>
                <a:gd name="T18" fmla="*/ 318 w 338"/>
                <a:gd name="T19" fmla="*/ 125 h 256"/>
                <a:gd name="T20" fmla="*/ 302 w 338"/>
                <a:gd name="T21" fmla="*/ 137 h 256"/>
                <a:gd name="T22" fmla="*/ 111 w 338"/>
                <a:gd name="T23" fmla="*/ 245 h 256"/>
                <a:gd name="T24" fmla="*/ 93 w 338"/>
                <a:gd name="T25" fmla="*/ 254 h 256"/>
                <a:gd name="T26" fmla="*/ 73 w 338"/>
                <a:gd name="T27" fmla="*/ 256 h 256"/>
                <a:gd name="T28" fmla="*/ 55 w 338"/>
                <a:gd name="T29" fmla="*/ 254 h 256"/>
                <a:gd name="T30" fmla="*/ 37 w 338"/>
                <a:gd name="T31" fmla="*/ 247 h 256"/>
                <a:gd name="T32" fmla="*/ 21 w 338"/>
                <a:gd name="T33" fmla="*/ 235 h 256"/>
                <a:gd name="T34" fmla="*/ 9 w 338"/>
                <a:gd name="T35" fmla="*/ 219 h 256"/>
                <a:gd name="T36" fmla="*/ 2 w 338"/>
                <a:gd name="T37" fmla="*/ 201 h 256"/>
                <a:gd name="T38" fmla="*/ 0 w 338"/>
                <a:gd name="T39" fmla="*/ 182 h 256"/>
                <a:gd name="T40" fmla="*/ 2 w 338"/>
                <a:gd name="T41" fmla="*/ 164 h 256"/>
                <a:gd name="T42" fmla="*/ 9 w 338"/>
                <a:gd name="T43" fmla="*/ 146 h 256"/>
                <a:gd name="T44" fmla="*/ 21 w 338"/>
                <a:gd name="T45" fmla="*/ 132 h 256"/>
                <a:gd name="T46" fmla="*/ 36 w 338"/>
                <a:gd name="T47" fmla="*/ 119 h 256"/>
                <a:gd name="T48" fmla="*/ 227 w 338"/>
                <a:gd name="T49" fmla="*/ 10 h 256"/>
                <a:gd name="T50" fmla="*/ 247 w 338"/>
                <a:gd name="T51" fmla="*/ 3 h 256"/>
                <a:gd name="T52" fmla="*/ 265 w 338"/>
                <a:gd name="T53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38" h="256">
                  <a:moveTo>
                    <a:pt x="265" y="0"/>
                  </a:moveTo>
                  <a:lnTo>
                    <a:pt x="284" y="3"/>
                  </a:lnTo>
                  <a:lnTo>
                    <a:pt x="301" y="10"/>
                  </a:lnTo>
                  <a:lnTo>
                    <a:pt x="316" y="21"/>
                  </a:lnTo>
                  <a:lnTo>
                    <a:pt x="328" y="36"/>
                  </a:lnTo>
                  <a:lnTo>
                    <a:pt x="336" y="54"/>
                  </a:lnTo>
                  <a:lnTo>
                    <a:pt x="338" y="73"/>
                  </a:lnTo>
                  <a:lnTo>
                    <a:pt x="336" y="92"/>
                  </a:lnTo>
                  <a:lnTo>
                    <a:pt x="328" y="109"/>
                  </a:lnTo>
                  <a:lnTo>
                    <a:pt x="318" y="125"/>
                  </a:lnTo>
                  <a:lnTo>
                    <a:pt x="302" y="137"/>
                  </a:lnTo>
                  <a:lnTo>
                    <a:pt x="111" y="245"/>
                  </a:lnTo>
                  <a:lnTo>
                    <a:pt x="93" y="254"/>
                  </a:lnTo>
                  <a:lnTo>
                    <a:pt x="73" y="256"/>
                  </a:lnTo>
                  <a:lnTo>
                    <a:pt x="55" y="254"/>
                  </a:lnTo>
                  <a:lnTo>
                    <a:pt x="37" y="247"/>
                  </a:lnTo>
                  <a:lnTo>
                    <a:pt x="21" y="235"/>
                  </a:lnTo>
                  <a:lnTo>
                    <a:pt x="9" y="219"/>
                  </a:lnTo>
                  <a:lnTo>
                    <a:pt x="2" y="201"/>
                  </a:lnTo>
                  <a:lnTo>
                    <a:pt x="0" y="182"/>
                  </a:lnTo>
                  <a:lnTo>
                    <a:pt x="2" y="164"/>
                  </a:lnTo>
                  <a:lnTo>
                    <a:pt x="9" y="146"/>
                  </a:lnTo>
                  <a:lnTo>
                    <a:pt x="21" y="132"/>
                  </a:lnTo>
                  <a:lnTo>
                    <a:pt x="36" y="119"/>
                  </a:lnTo>
                  <a:lnTo>
                    <a:pt x="227" y="10"/>
                  </a:lnTo>
                  <a:lnTo>
                    <a:pt x="247" y="3"/>
                  </a:lnTo>
                  <a:lnTo>
                    <a:pt x="2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" name="Freeform 918">
              <a:extLst>
                <a:ext uri="{FF2B5EF4-FFF2-40B4-BE49-F238E27FC236}">
                  <a16:creationId xmlns="" xmlns:a16="http://schemas.microsoft.com/office/drawing/2014/main" id="{99967BF6-919C-4F31-8B91-693E92B8C4A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5" y="411"/>
              <a:ext cx="52" cy="67"/>
            </a:xfrm>
            <a:custGeom>
              <a:avLst/>
              <a:gdLst>
                <a:gd name="T0" fmla="*/ 183 w 257"/>
                <a:gd name="T1" fmla="*/ 0 h 336"/>
                <a:gd name="T2" fmla="*/ 202 w 257"/>
                <a:gd name="T3" fmla="*/ 2 h 336"/>
                <a:gd name="T4" fmla="*/ 220 w 257"/>
                <a:gd name="T5" fmla="*/ 10 h 336"/>
                <a:gd name="T6" fmla="*/ 236 w 257"/>
                <a:gd name="T7" fmla="*/ 22 h 336"/>
                <a:gd name="T8" fmla="*/ 248 w 257"/>
                <a:gd name="T9" fmla="*/ 37 h 336"/>
                <a:gd name="T10" fmla="*/ 255 w 257"/>
                <a:gd name="T11" fmla="*/ 55 h 336"/>
                <a:gd name="T12" fmla="*/ 257 w 257"/>
                <a:gd name="T13" fmla="*/ 73 h 336"/>
                <a:gd name="T14" fmla="*/ 255 w 257"/>
                <a:gd name="T15" fmla="*/ 92 h 336"/>
                <a:gd name="T16" fmla="*/ 248 w 257"/>
                <a:gd name="T17" fmla="*/ 110 h 336"/>
                <a:gd name="T18" fmla="*/ 137 w 257"/>
                <a:gd name="T19" fmla="*/ 300 h 336"/>
                <a:gd name="T20" fmla="*/ 125 w 257"/>
                <a:gd name="T21" fmla="*/ 315 h 336"/>
                <a:gd name="T22" fmla="*/ 109 w 257"/>
                <a:gd name="T23" fmla="*/ 327 h 336"/>
                <a:gd name="T24" fmla="*/ 92 w 257"/>
                <a:gd name="T25" fmla="*/ 333 h 336"/>
                <a:gd name="T26" fmla="*/ 73 w 257"/>
                <a:gd name="T27" fmla="*/ 336 h 336"/>
                <a:gd name="T28" fmla="*/ 55 w 257"/>
                <a:gd name="T29" fmla="*/ 333 h 336"/>
                <a:gd name="T30" fmla="*/ 37 w 257"/>
                <a:gd name="T31" fmla="*/ 326 h 336"/>
                <a:gd name="T32" fmla="*/ 20 w 257"/>
                <a:gd name="T33" fmla="*/ 314 h 336"/>
                <a:gd name="T34" fmla="*/ 9 w 257"/>
                <a:gd name="T35" fmla="*/ 300 h 336"/>
                <a:gd name="T36" fmla="*/ 2 w 257"/>
                <a:gd name="T37" fmla="*/ 282 h 336"/>
                <a:gd name="T38" fmla="*/ 0 w 257"/>
                <a:gd name="T39" fmla="*/ 264 h 336"/>
                <a:gd name="T40" fmla="*/ 2 w 257"/>
                <a:gd name="T41" fmla="*/ 245 h 336"/>
                <a:gd name="T42" fmla="*/ 9 w 257"/>
                <a:gd name="T43" fmla="*/ 227 h 336"/>
                <a:gd name="T44" fmla="*/ 120 w 257"/>
                <a:gd name="T45" fmla="*/ 37 h 336"/>
                <a:gd name="T46" fmla="*/ 132 w 257"/>
                <a:gd name="T47" fmla="*/ 21 h 336"/>
                <a:gd name="T48" fmla="*/ 148 w 257"/>
                <a:gd name="T49" fmla="*/ 9 h 336"/>
                <a:gd name="T50" fmla="*/ 165 w 257"/>
                <a:gd name="T51" fmla="*/ 2 h 336"/>
                <a:gd name="T52" fmla="*/ 183 w 257"/>
                <a:gd name="T53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57" h="336">
                  <a:moveTo>
                    <a:pt x="183" y="0"/>
                  </a:moveTo>
                  <a:lnTo>
                    <a:pt x="202" y="2"/>
                  </a:lnTo>
                  <a:lnTo>
                    <a:pt x="220" y="10"/>
                  </a:lnTo>
                  <a:lnTo>
                    <a:pt x="236" y="22"/>
                  </a:lnTo>
                  <a:lnTo>
                    <a:pt x="248" y="37"/>
                  </a:lnTo>
                  <a:lnTo>
                    <a:pt x="255" y="55"/>
                  </a:lnTo>
                  <a:lnTo>
                    <a:pt x="257" y="73"/>
                  </a:lnTo>
                  <a:lnTo>
                    <a:pt x="255" y="92"/>
                  </a:lnTo>
                  <a:lnTo>
                    <a:pt x="248" y="110"/>
                  </a:lnTo>
                  <a:lnTo>
                    <a:pt x="137" y="300"/>
                  </a:lnTo>
                  <a:lnTo>
                    <a:pt x="125" y="315"/>
                  </a:lnTo>
                  <a:lnTo>
                    <a:pt x="109" y="327"/>
                  </a:lnTo>
                  <a:lnTo>
                    <a:pt x="92" y="333"/>
                  </a:lnTo>
                  <a:lnTo>
                    <a:pt x="73" y="336"/>
                  </a:lnTo>
                  <a:lnTo>
                    <a:pt x="55" y="333"/>
                  </a:lnTo>
                  <a:lnTo>
                    <a:pt x="37" y="326"/>
                  </a:lnTo>
                  <a:lnTo>
                    <a:pt x="20" y="314"/>
                  </a:lnTo>
                  <a:lnTo>
                    <a:pt x="9" y="300"/>
                  </a:lnTo>
                  <a:lnTo>
                    <a:pt x="2" y="282"/>
                  </a:lnTo>
                  <a:lnTo>
                    <a:pt x="0" y="264"/>
                  </a:lnTo>
                  <a:lnTo>
                    <a:pt x="2" y="245"/>
                  </a:lnTo>
                  <a:lnTo>
                    <a:pt x="9" y="227"/>
                  </a:lnTo>
                  <a:lnTo>
                    <a:pt x="120" y="37"/>
                  </a:lnTo>
                  <a:lnTo>
                    <a:pt x="132" y="21"/>
                  </a:lnTo>
                  <a:lnTo>
                    <a:pt x="148" y="9"/>
                  </a:lnTo>
                  <a:lnTo>
                    <a:pt x="165" y="2"/>
                  </a:lnTo>
                  <a:lnTo>
                    <a:pt x="1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" name="Freeform 919">
              <a:extLst>
                <a:ext uri="{FF2B5EF4-FFF2-40B4-BE49-F238E27FC236}">
                  <a16:creationId xmlns="" xmlns:a16="http://schemas.microsoft.com/office/drawing/2014/main" id="{EBB9E1EE-2282-453D-B30B-0F6D875F807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1" y="588"/>
              <a:ext cx="71" cy="228"/>
            </a:xfrm>
            <a:custGeom>
              <a:avLst/>
              <a:gdLst>
                <a:gd name="T0" fmla="*/ 177 w 354"/>
                <a:gd name="T1" fmla="*/ 0 h 1140"/>
                <a:gd name="T2" fmla="*/ 213 w 354"/>
                <a:gd name="T3" fmla="*/ 3 h 1140"/>
                <a:gd name="T4" fmla="*/ 245 w 354"/>
                <a:gd name="T5" fmla="*/ 9 h 1140"/>
                <a:gd name="T6" fmla="*/ 274 w 354"/>
                <a:gd name="T7" fmla="*/ 19 h 1140"/>
                <a:gd name="T8" fmla="*/ 298 w 354"/>
                <a:gd name="T9" fmla="*/ 35 h 1140"/>
                <a:gd name="T10" fmla="*/ 318 w 354"/>
                <a:gd name="T11" fmla="*/ 54 h 1140"/>
                <a:gd name="T12" fmla="*/ 334 w 354"/>
                <a:gd name="T13" fmla="*/ 77 h 1140"/>
                <a:gd name="T14" fmla="*/ 346 w 354"/>
                <a:gd name="T15" fmla="*/ 104 h 1140"/>
                <a:gd name="T16" fmla="*/ 352 w 354"/>
                <a:gd name="T17" fmla="*/ 137 h 1140"/>
                <a:gd name="T18" fmla="*/ 354 w 354"/>
                <a:gd name="T19" fmla="*/ 172 h 1140"/>
                <a:gd name="T20" fmla="*/ 354 w 354"/>
                <a:gd name="T21" fmla="*/ 431 h 1140"/>
                <a:gd name="T22" fmla="*/ 353 w 354"/>
                <a:gd name="T23" fmla="*/ 465 h 1140"/>
                <a:gd name="T24" fmla="*/ 350 w 354"/>
                <a:gd name="T25" fmla="*/ 500 h 1140"/>
                <a:gd name="T26" fmla="*/ 346 w 354"/>
                <a:gd name="T27" fmla="*/ 536 h 1140"/>
                <a:gd name="T28" fmla="*/ 276 w 354"/>
                <a:gd name="T29" fmla="*/ 1057 h 1140"/>
                <a:gd name="T30" fmla="*/ 271 w 354"/>
                <a:gd name="T31" fmla="*/ 1082 h 1140"/>
                <a:gd name="T32" fmla="*/ 263 w 354"/>
                <a:gd name="T33" fmla="*/ 1102 h 1140"/>
                <a:gd name="T34" fmla="*/ 252 w 354"/>
                <a:gd name="T35" fmla="*/ 1117 h 1140"/>
                <a:gd name="T36" fmla="*/ 238 w 354"/>
                <a:gd name="T37" fmla="*/ 1128 h 1140"/>
                <a:gd name="T38" fmla="*/ 221 w 354"/>
                <a:gd name="T39" fmla="*/ 1135 h 1140"/>
                <a:gd name="T40" fmla="*/ 200 w 354"/>
                <a:gd name="T41" fmla="*/ 1138 h 1140"/>
                <a:gd name="T42" fmla="*/ 177 w 354"/>
                <a:gd name="T43" fmla="*/ 1140 h 1140"/>
                <a:gd name="T44" fmla="*/ 154 w 354"/>
                <a:gd name="T45" fmla="*/ 1138 h 1140"/>
                <a:gd name="T46" fmla="*/ 134 w 354"/>
                <a:gd name="T47" fmla="*/ 1135 h 1140"/>
                <a:gd name="T48" fmla="*/ 117 w 354"/>
                <a:gd name="T49" fmla="*/ 1128 h 1140"/>
                <a:gd name="T50" fmla="*/ 103 w 354"/>
                <a:gd name="T51" fmla="*/ 1117 h 1140"/>
                <a:gd name="T52" fmla="*/ 92 w 354"/>
                <a:gd name="T53" fmla="*/ 1102 h 1140"/>
                <a:gd name="T54" fmla="*/ 83 w 354"/>
                <a:gd name="T55" fmla="*/ 1082 h 1140"/>
                <a:gd name="T56" fmla="*/ 79 w 354"/>
                <a:gd name="T57" fmla="*/ 1057 h 1140"/>
                <a:gd name="T58" fmla="*/ 9 w 354"/>
                <a:gd name="T59" fmla="*/ 536 h 1140"/>
                <a:gd name="T60" fmla="*/ 5 w 354"/>
                <a:gd name="T61" fmla="*/ 500 h 1140"/>
                <a:gd name="T62" fmla="*/ 2 w 354"/>
                <a:gd name="T63" fmla="*/ 465 h 1140"/>
                <a:gd name="T64" fmla="*/ 0 w 354"/>
                <a:gd name="T65" fmla="*/ 431 h 1140"/>
                <a:gd name="T66" fmla="*/ 0 w 354"/>
                <a:gd name="T67" fmla="*/ 172 h 1140"/>
                <a:gd name="T68" fmla="*/ 3 w 354"/>
                <a:gd name="T69" fmla="*/ 137 h 1140"/>
                <a:gd name="T70" fmla="*/ 9 w 354"/>
                <a:gd name="T71" fmla="*/ 104 h 1140"/>
                <a:gd name="T72" fmla="*/ 21 w 354"/>
                <a:gd name="T73" fmla="*/ 77 h 1140"/>
                <a:gd name="T74" fmla="*/ 36 w 354"/>
                <a:gd name="T75" fmla="*/ 54 h 1140"/>
                <a:gd name="T76" fmla="*/ 57 w 354"/>
                <a:gd name="T77" fmla="*/ 35 h 1140"/>
                <a:gd name="T78" fmla="*/ 81 w 354"/>
                <a:gd name="T79" fmla="*/ 19 h 1140"/>
                <a:gd name="T80" fmla="*/ 110 w 354"/>
                <a:gd name="T81" fmla="*/ 9 h 1140"/>
                <a:gd name="T82" fmla="*/ 141 w 354"/>
                <a:gd name="T83" fmla="*/ 3 h 1140"/>
                <a:gd name="T84" fmla="*/ 177 w 354"/>
                <a:gd name="T85" fmla="*/ 0 h 1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54" h="1140">
                  <a:moveTo>
                    <a:pt x="177" y="0"/>
                  </a:moveTo>
                  <a:lnTo>
                    <a:pt x="213" y="3"/>
                  </a:lnTo>
                  <a:lnTo>
                    <a:pt x="245" y="9"/>
                  </a:lnTo>
                  <a:lnTo>
                    <a:pt x="274" y="19"/>
                  </a:lnTo>
                  <a:lnTo>
                    <a:pt x="298" y="35"/>
                  </a:lnTo>
                  <a:lnTo>
                    <a:pt x="318" y="54"/>
                  </a:lnTo>
                  <a:lnTo>
                    <a:pt x="334" y="77"/>
                  </a:lnTo>
                  <a:lnTo>
                    <a:pt x="346" y="104"/>
                  </a:lnTo>
                  <a:lnTo>
                    <a:pt x="352" y="137"/>
                  </a:lnTo>
                  <a:lnTo>
                    <a:pt x="354" y="172"/>
                  </a:lnTo>
                  <a:lnTo>
                    <a:pt x="354" y="431"/>
                  </a:lnTo>
                  <a:lnTo>
                    <a:pt x="353" y="465"/>
                  </a:lnTo>
                  <a:lnTo>
                    <a:pt x="350" y="500"/>
                  </a:lnTo>
                  <a:lnTo>
                    <a:pt x="346" y="536"/>
                  </a:lnTo>
                  <a:lnTo>
                    <a:pt x="276" y="1057"/>
                  </a:lnTo>
                  <a:lnTo>
                    <a:pt x="271" y="1082"/>
                  </a:lnTo>
                  <a:lnTo>
                    <a:pt x="263" y="1102"/>
                  </a:lnTo>
                  <a:lnTo>
                    <a:pt x="252" y="1117"/>
                  </a:lnTo>
                  <a:lnTo>
                    <a:pt x="238" y="1128"/>
                  </a:lnTo>
                  <a:lnTo>
                    <a:pt x="221" y="1135"/>
                  </a:lnTo>
                  <a:lnTo>
                    <a:pt x="200" y="1138"/>
                  </a:lnTo>
                  <a:lnTo>
                    <a:pt x="177" y="1140"/>
                  </a:lnTo>
                  <a:lnTo>
                    <a:pt x="154" y="1138"/>
                  </a:lnTo>
                  <a:lnTo>
                    <a:pt x="134" y="1135"/>
                  </a:lnTo>
                  <a:lnTo>
                    <a:pt x="117" y="1128"/>
                  </a:lnTo>
                  <a:lnTo>
                    <a:pt x="103" y="1117"/>
                  </a:lnTo>
                  <a:lnTo>
                    <a:pt x="92" y="1102"/>
                  </a:lnTo>
                  <a:lnTo>
                    <a:pt x="83" y="1082"/>
                  </a:lnTo>
                  <a:lnTo>
                    <a:pt x="79" y="1057"/>
                  </a:lnTo>
                  <a:lnTo>
                    <a:pt x="9" y="536"/>
                  </a:lnTo>
                  <a:lnTo>
                    <a:pt x="5" y="500"/>
                  </a:lnTo>
                  <a:lnTo>
                    <a:pt x="2" y="465"/>
                  </a:lnTo>
                  <a:lnTo>
                    <a:pt x="0" y="431"/>
                  </a:lnTo>
                  <a:lnTo>
                    <a:pt x="0" y="172"/>
                  </a:lnTo>
                  <a:lnTo>
                    <a:pt x="3" y="137"/>
                  </a:lnTo>
                  <a:lnTo>
                    <a:pt x="9" y="104"/>
                  </a:lnTo>
                  <a:lnTo>
                    <a:pt x="21" y="77"/>
                  </a:lnTo>
                  <a:lnTo>
                    <a:pt x="36" y="54"/>
                  </a:lnTo>
                  <a:lnTo>
                    <a:pt x="57" y="35"/>
                  </a:lnTo>
                  <a:lnTo>
                    <a:pt x="81" y="19"/>
                  </a:lnTo>
                  <a:lnTo>
                    <a:pt x="110" y="9"/>
                  </a:lnTo>
                  <a:lnTo>
                    <a:pt x="141" y="3"/>
                  </a:lnTo>
                  <a:lnTo>
                    <a:pt x="17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" name="Freeform 920">
              <a:extLst>
                <a:ext uri="{FF2B5EF4-FFF2-40B4-BE49-F238E27FC236}">
                  <a16:creationId xmlns="" xmlns:a16="http://schemas.microsoft.com/office/drawing/2014/main" id="{0EE910E1-F5D1-4D32-9DF6-032AE38A0F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9" y="845"/>
              <a:ext cx="74" cy="73"/>
            </a:xfrm>
            <a:custGeom>
              <a:avLst/>
              <a:gdLst>
                <a:gd name="T0" fmla="*/ 184 w 369"/>
                <a:gd name="T1" fmla="*/ 0 h 366"/>
                <a:gd name="T2" fmla="*/ 222 w 369"/>
                <a:gd name="T3" fmla="*/ 5 h 366"/>
                <a:gd name="T4" fmla="*/ 255 w 369"/>
                <a:gd name="T5" fmla="*/ 16 h 366"/>
                <a:gd name="T6" fmla="*/ 287 w 369"/>
                <a:gd name="T7" fmla="*/ 32 h 366"/>
                <a:gd name="T8" fmla="*/ 314 w 369"/>
                <a:gd name="T9" fmla="*/ 54 h 366"/>
                <a:gd name="T10" fmla="*/ 337 w 369"/>
                <a:gd name="T11" fmla="*/ 81 h 366"/>
                <a:gd name="T12" fmla="*/ 354 w 369"/>
                <a:gd name="T13" fmla="*/ 113 h 366"/>
                <a:gd name="T14" fmla="*/ 365 w 369"/>
                <a:gd name="T15" fmla="*/ 147 h 366"/>
                <a:gd name="T16" fmla="*/ 369 w 369"/>
                <a:gd name="T17" fmla="*/ 183 h 366"/>
                <a:gd name="T18" fmla="*/ 365 w 369"/>
                <a:gd name="T19" fmla="*/ 220 h 366"/>
                <a:gd name="T20" fmla="*/ 354 w 369"/>
                <a:gd name="T21" fmla="*/ 255 h 366"/>
                <a:gd name="T22" fmla="*/ 337 w 369"/>
                <a:gd name="T23" fmla="*/ 286 h 366"/>
                <a:gd name="T24" fmla="*/ 314 w 369"/>
                <a:gd name="T25" fmla="*/ 312 h 366"/>
                <a:gd name="T26" fmla="*/ 287 w 369"/>
                <a:gd name="T27" fmla="*/ 335 h 366"/>
                <a:gd name="T28" fmla="*/ 255 w 369"/>
                <a:gd name="T29" fmla="*/ 352 h 366"/>
                <a:gd name="T30" fmla="*/ 222 w 369"/>
                <a:gd name="T31" fmla="*/ 362 h 366"/>
                <a:gd name="T32" fmla="*/ 184 w 369"/>
                <a:gd name="T33" fmla="*/ 366 h 366"/>
                <a:gd name="T34" fmla="*/ 147 w 369"/>
                <a:gd name="T35" fmla="*/ 362 h 366"/>
                <a:gd name="T36" fmla="*/ 113 w 369"/>
                <a:gd name="T37" fmla="*/ 352 h 366"/>
                <a:gd name="T38" fmla="*/ 82 w 369"/>
                <a:gd name="T39" fmla="*/ 335 h 366"/>
                <a:gd name="T40" fmla="*/ 54 w 369"/>
                <a:gd name="T41" fmla="*/ 312 h 366"/>
                <a:gd name="T42" fmla="*/ 31 w 369"/>
                <a:gd name="T43" fmla="*/ 286 h 366"/>
                <a:gd name="T44" fmla="*/ 15 w 369"/>
                <a:gd name="T45" fmla="*/ 255 h 366"/>
                <a:gd name="T46" fmla="*/ 4 w 369"/>
                <a:gd name="T47" fmla="*/ 220 h 366"/>
                <a:gd name="T48" fmla="*/ 0 w 369"/>
                <a:gd name="T49" fmla="*/ 183 h 366"/>
                <a:gd name="T50" fmla="*/ 4 w 369"/>
                <a:gd name="T51" fmla="*/ 147 h 366"/>
                <a:gd name="T52" fmla="*/ 15 w 369"/>
                <a:gd name="T53" fmla="*/ 113 h 366"/>
                <a:gd name="T54" fmla="*/ 31 w 369"/>
                <a:gd name="T55" fmla="*/ 81 h 366"/>
                <a:gd name="T56" fmla="*/ 54 w 369"/>
                <a:gd name="T57" fmla="*/ 54 h 366"/>
                <a:gd name="T58" fmla="*/ 82 w 369"/>
                <a:gd name="T59" fmla="*/ 32 h 366"/>
                <a:gd name="T60" fmla="*/ 113 w 369"/>
                <a:gd name="T61" fmla="*/ 16 h 366"/>
                <a:gd name="T62" fmla="*/ 147 w 369"/>
                <a:gd name="T63" fmla="*/ 5 h 366"/>
                <a:gd name="T64" fmla="*/ 184 w 369"/>
                <a:gd name="T65" fmla="*/ 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69" h="366">
                  <a:moveTo>
                    <a:pt x="184" y="0"/>
                  </a:moveTo>
                  <a:lnTo>
                    <a:pt x="222" y="5"/>
                  </a:lnTo>
                  <a:lnTo>
                    <a:pt x="255" y="16"/>
                  </a:lnTo>
                  <a:lnTo>
                    <a:pt x="287" y="32"/>
                  </a:lnTo>
                  <a:lnTo>
                    <a:pt x="314" y="54"/>
                  </a:lnTo>
                  <a:lnTo>
                    <a:pt x="337" y="81"/>
                  </a:lnTo>
                  <a:lnTo>
                    <a:pt x="354" y="113"/>
                  </a:lnTo>
                  <a:lnTo>
                    <a:pt x="365" y="147"/>
                  </a:lnTo>
                  <a:lnTo>
                    <a:pt x="369" y="183"/>
                  </a:lnTo>
                  <a:lnTo>
                    <a:pt x="365" y="220"/>
                  </a:lnTo>
                  <a:lnTo>
                    <a:pt x="354" y="255"/>
                  </a:lnTo>
                  <a:lnTo>
                    <a:pt x="337" y="286"/>
                  </a:lnTo>
                  <a:lnTo>
                    <a:pt x="314" y="312"/>
                  </a:lnTo>
                  <a:lnTo>
                    <a:pt x="287" y="335"/>
                  </a:lnTo>
                  <a:lnTo>
                    <a:pt x="255" y="352"/>
                  </a:lnTo>
                  <a:lnTo>
                    <a:pt x="222" y="362"/>
                  </a:lnTo>
                  <a:lnTo>
                    <a:pt x="184" y="366"/>
                  </a:lnTo>
                  <a:lnTo>
                    <a:pt x="147" y="362"/>
                  </a:lnTo>
                  <a:lnTo>
                    <a:pt x="113" y="352"/>
                  </a:lnTo>
                  <a:lnTo>
                    <a:pt x="82" y="335"/>
                  </a:lnTo>
                  <a:lnTo>
                    <a:pt x="54" y="312"/>
                  </a:lnTo>
                  <a:lnTo>
                    <a:pt x="31" y="286"/>
                  </a:lnTo>
                  <a:lnTo>
                    <a:pt x="15" y="255"/>
                  </a:lnTo>
                  <a:lnTo>
                    <a:pt x="4" y="220"/>
                  </a:lnTo>
                  <a:lnTo>
                    <a:pt x="0" y="183"/>
                  </a:lnTo>
                  <a:lnTo>
                    <a:pt x="4" y="147"/>
                  </a:lnTo>
                  <a:lnTo>
                    <a:pt x="15" y="113"/>
                  </a:lnTo>
                  <a:lnTo>
                    <a:pt x="31" y="81"/>
                  </a:lnTo>
                  <a:lnTo>
                    <a:pt x="54" y="54"/>
                  </a:lnTo>
                  <a:lnTo>
                    <a:pt x="82" y="32"/>
                  </a:lnTo>
                  <a:lnTo>
                    <a:pt x="113" y="16"/>
                  </a:lnTo>
                  <a:lnTo>
                    <a:pt x="147" y="5"/>
                  </a:lnTo>
                  <a:lnTo>
                    <a:pt x="18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0" name="Group 1057">
            <a:extLst>
              <a:ext uri="{FF2B5EF4-FFF2-40B4-BE49-F238E27FC236}">
                <a16:creationId xmlns="" xmlns:a16="http://schemas.microsoft.com/office/drawing/2014/main" id="{EDBCCB1B-4B92-486F-8447-DC79004F890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893238" y="7426130"/>
            <a:ext cx="792639" cy="606480"/>
            <a:chOff x="2889" y="1431"/>
            <a:chExt cx="1899" cy="1453"/>
          </a:xfrm>
          <a:solidFill>
            <a:schemeClr val="bg1"/>
          </a:solidFill>
        </p:grpSpPr>
        <p:sp>
          <p:nvSpPr>
            <p:cNvPr id="71" name="Freeform 1059">
              <a:extLst>
                <a:ext uri="{FF2B5EF4-FFF2-40B4-BE49-F238E27FC236}">
                  <a16:creationId xmlns="" xmlns:a16="http://schemas.microsoft.com/office/drawing/2014/main" id="{51A05855-011E-4B14-9CEF-3343490430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1" y="1431"/>
              <a:ext cx="675" cy="1381"/>
            </a:xfrm>
            <a:custGeom>
              <a:avLst/>
              <a:gdLst>
                <a:gd name="T0" fmla="*/ 136 w 1349"/>
                <a:gd name="T1" fmla="*/ 0 h 2762"/>
                <a:gd name="T2" fmla="*/ 136 w 1349"/>
                <a:gd name="T3" fmla="*/ 0 h 2762"/>
                <a:gd name="T4" fmla="*/ 181 w 1349"/>
                <a:gd name="T5" fmla="*/ 0 h 2762"/>
                <a:gd name="T6" fmla="*/ 228 w 1349"/>
                <a:gd name="T7" fmla="*/ 2 h 2762"/>
                <a:gd name="T8" fmla="*/ 279 w 1349"/>
                <a:gd name="T9" fmla="*/ 5 h 2762"/>
                <a:gd name="T10" fmla="*/ 331 w 1349"/>
                <a:gd name="T11" fmla="*/ 9 h 2762"/>
                <a:gd name="T12" fmla="*/ 386 w 1349"/>
                <a:gd name="T13" fmla="*/ 16 h 2762"/>
                <a:gd name="T14" fmla="*/ 443 w 1349"/>
                <a:gd name="T15" fmla="*/ 23 h 2762"/>
                <a:gd name="T16" fmla="*/ 500 w 1349"/>
                <a:gd name="T17" fmla="*/ 33 h 2762"/>
                <a:gd name="T18" fmla="*/ 559 w 1349"/>
                <a:gd name="T19" fmla="*/ 46 h 2762"/>
                <a:gd name="T20" fmla="*/ 619 w 1349"/>
                <a:gd name="T21" fmla="*/ 60 h 2762"/>
                <a:gd name="T22" fmla="*/ 679 w 1349"/>
                <a:gd name="T23" fmla="*/ 77 h 2762"/>
                <a:gd name="T24" fmla="*/ 739 w 1349"/>
                <a:gd name="T25" fmla="*/ 98 h 2762"/>
                <a:gd name="T26" fmla="*/ 800 w 1349"/>
                <a:gd name="T27" fmla="*/ 121 h 2762"/>
                <a:gd name="T28" fmla="*/ 859 w 1349"/>
                <a:gd name="T29" fmla="*/ 146 h 2762"/>
                <a:gd name="T30" fmla="*/ 919 w 1349"/>
                <a:gd name="T31" fmla="*/ 177 h 2762"/>
                <a:gd name="T32" fmla="*/ 976 w 1349"/>
                <a:gd name="T33" fmla="*/ 210 h 2762"/>
                <a:gd name="T34" fmla="*/ 1033 w 1349"/>
                <a:gd name="T35" fmla="*/ 247 h 2762"/>
                <a:gd name="T36" fmla="*/ 1088 w 1349"/>
                <a:gd name="T37" fmla="*/ 287 h 2762"/>
                <a:gd name="T38" fmla="*/ 1142 w 1349"/>
                <a:gd name="T39" fmla="*/ 332 h 2762"/>
                <a:gd name="T40" fmla="*/ 1193 w 1349"/>
                <a:gd name="T41" fmla="*/ 382 h 2762"/>
                <a:gd name="T42" fmla="*/ 1241 w 1349"/>
                <a:gd name="T43" fmla="*/ 436 h 2762"/>
                <a:gd name="T44" fmla="*/ 1288 w 1349"/>
                <a:gd name="T45" fmla="*/ 494 h 2762"/>
                <a:gd name="T46" fmla="*/ 1330 w 1349"/>
                <a:gd name="T47" fmla="*/ 557 h 2762"/>
                <a:gd name="T48" fmla="*/ 1339 w 1349"/>
                <a:gd name="T49" fmla="*/ 579 h 2762"/>
                <a:gd name="T50" fmla="*/ 1346 w 1349"/>
                <a:gd name="T51" fmla="*/ 602 h 2762"/>
                <a:gd name="T52" fmla="*/ 1349 w 1349"/>
                <a:gd name="T53" fmla="*/ 627 h 2762"/>
                <a:gd name="T54" fmla="*/ 1349 w 1349"/>
                <a:gd name="T55" fmla="*/ 2762 h 2762"/>
                <a:gd name="T56" fmla="*/ 1286 w 1349"/>
                <a:gd name="T57" fmla="*/ 2701 h 2762"/>
                <a:gd name="T58" fmla="*/ 1221 w 1349"/>
                <a:gd name="T59" fmla="*/ 2645 h 2762"/>
                <a:gd name="T60" fmla="*/ 1154 w 1349"/>
                <a:gd name="T61" fmla="*/ 2596 h 2762"/>
                <a:gd name="T62" fmla="*/ 1085 w 1349"/>
                <a:gd name="T63" fmla="*/ 2551 h 2762"/>
                <a:gd name="T64" fmla="*/ 1013 w 1349"/>
                <a:gd name="T65" fmla="*/ 2511 h 2762"/>
                <a:gd name="T66" fmla="*/ 942 w 1349"/>
                <a:gd name="T67" fmla="*/ 2476 h 2762"/>
                <a:gd name="T68" fmla="*/ 869 w 1349"/>
                <a:gd name="T69" fmla="*/ 2444 h 2762"/>
                <a:gd name="T70" fmla="*/ 796 w 1349"/>
                <a:gd name="T71" fmla="*/ 2417 h 2762"/>
                <a:gd name="T72" fmla="*/ 724 w 1349"/>
                <a:gd name="T73" fmla="*/ 2394 h 2762"/>
                <a:gd name="T74" fmla="*/ 651 w 1349"/>
                <a:gd name="T75" fmla="*/ 2374 h 2762"/>
                <a:gd name="T76" fmla="*/ 580 w 1349"/>
                <a:gd name="T77" fmla="*/ 2358 h 2762"/>
                <a:gd name="T78" fmla="*/ 509 w 1349"/>
                <a:gd name="T79" fmla="*/ 2344 h 2762"/>
                <a:gd name="T80" fmla="*/ 441 w 1349"/>
                <a:gd name="T81" fmla="*/ 2334 h 2762"/>
                <a:gd name="T82" fmla="*/ 375 w 1349"/>
                <a:gd name="T83" fmla="*/ 2325 h 2762"/>
                <a:gd name="T84" fmla="*/ 311 w 1349"/>
                <a:gd name="T85" fmla="*/ 2319 h 2762"/>
                <a:gd name="T86" fmla="*/ 249 w 1349"/>
                <a:gd name="T87" fmla="*/ 2315 h 2762"/>
                <a:gd name="T88" fmla="*/ 191 w 1349"/>
                <a:gd name="T89" fmla="*/ 2313 h 2762"/>
                <a:gd name="T90" fmla="*/ 136 w 1349"/>
                <a:gd name="T91" fmla="*/ 2312 h 2762"/>
                <a:gd name="T92" fmla="*/ 105 w 1349"/>
                <a:gd name="T93" fmla="*/ 2308 h 2762"/>
                <a:gd name="T94" fmla="*/ 77 w 1349"/>
                <a:gd name="T95" fmla="*/ 2298 h 2762"/>
                <a:gd name="T96" fmla="*/ 52 w 1349"/>
                <a:gd name="T97" fmla="*/ 2282 h 2762"/>
                <a:gd name="T98" fmla="*/ 30 w 1349"/>
                <a:gd name="T99" fmla="*/ 2261 h 2762"/>
                <a:gd name="T100" fmla="*/ 14 w 1349"/>
                <a:gd name="T101" fmla="*/ 2235 h 2762"/>
                <a:gd name="T102" fmla="*/ 5 w 1349"/>
                <a:gd name="T103" fmla="*/ 2208 h 2762"/>
                <a:gd name="T104" fmla="*/ 0 w 1349"/>
                <a:gd name="T105" fmla="*/ 2177 h 2762"/>
                <a:gd name="T106" fmla="*/ 0 w 1349"/>
                <a:gd name="T107" fmla="*/ 136 h 2762"/>
                <a:gd name="T108" fmla="*/ 3 w 1349"/>
                <a:gd name="T109" fmla="*/ 110 h 2762"/>
                <a:gd name="T110" fmla="*/ 10 w 1349"/>
                <a:gd name="T111" fmla="*/ 83 h 2762"/>
                <a:gd name="T112" fmla="*/ 23 w 1349"/>
                <a:gd name="T113" fmla="*/ 60 h 2762"/>
                <a:gd name="T114" fmla="*/ 40 w 1349"/>
                <a:gd name="T115" fmla="*/ 39 h 2762"/>
                <a:gd name="T116" fmla="*/ 61 w 1349"/>
                <a:gd name="T117" fmla="*/ 22 h 2762"/>
                <a:gd name="T118" fmla="*/ 84 w 1349"/>
                <a:gd name="T119" fmla="*/ 10 h 2762"/>
                <a:gd name="T120" fmla="*/ 109 w 1349"/>
                <a:gd name="T121" fmla="*/ 2 h 2762"/>
                <a:gd name="T122" fmla="*/ 136 w 1349"/>
                <a:gd name="T123" fmla="*/ 0 h 2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349" h="2762">
                  <a:moveTo>
                    <a:pt x="136" y="0"/>
                  </a:moveTo>
                  <a:lnTo>
                    <a:pt x="136" y="0"/>
                  </a:lnTo>
                  <a:lnTo>
                    <a:pt x="181" y="0"/>
                  </a:lnTo>
                  <a:lnTo>
                    <a:pt x="228" y="2"/>
                  </a:lnTo>
                  <a:lnTo>
                    <a:pt x="279" y="5"/>
                  </a:lnTo>
                  <a:lnTo>
                    <a:pt x="331" y="9"/>
                  </a:lnTo>
                  <a:lnTo>
                    <a:pt x="386" y="16"/>
                  </a:lnTo>
                  <a:lnTo>
                    <a:pt x="443" y="23"/>
                  </a:lnTo>
                  <a:lnTo>
                    <a:pt x="500" y="33"/>
                  </a:lnTo>
                  <a:lnTo>
                    <a:pt x="559" y="46"/>
                  </a:lnTo>
                  <a:lnTo>
                    <a:pt x="619" y="60"/>
                  </a:lnTo>
                  <a:lnTo>
                    <a:pt x="679" y="77"/>
                  </a:lnTo>
                  <a:lnTo>
                    <a:pt x="739" y="98"/>
                  </a:lnTo>
                  <a:lnTo>
                    <a:pt x="800" y="121"/>
                  </a:lnTo>
                  <a:lnTo>
                    <a:pt x="859" y="146"/>
                  </a:lnTo>
                  <a:lnTo>
                    <a:pt x="919" y="177"/>
                  </a:lnTo>
                  <a:lnTo>
                    <a:pt x="976" y="210"/>
                  </a:lnTo>
                  <a:lnTo>
                    <a:pt x="1033" y="247"/>
                  </a:lnTo>
                  <a:lnTo>
                    <a:pt x="1088" y="287"/>
                  </a:lnTo>
                  <a:lnTo>
                    <a:pt x="1142" y="332"/>
                  </a:lnTo>
                  <a:lnTo>
                    <a:pt x="1193" y="382"/>
                  </a:lnTo>
                  <a:lnTo>
                    <a:pt x="1241" y="436"/>
                  </a:lnTo>
                  <a:lnTo>
                    <a:pt x="1288" y="494"/>
                  </a:lnTo>
                  <a:lnTo>
                    <a:pt x="1330" y="557"/>
                  </a:lnTo>
                  <a:lnTo>
                    <a:pt x="1339" y="579"/>
                  </a:lnTo>
                  <a:lnTo>
                    <a:pt x="1346" y="602"/>
                  </a:lnTo>
                  <a:lnTo>
                    <a:pt x="1349" y="627"/>
                  </a:lnTo>
                  <a:lnTo>
                    <a:pt x="1349" y="2762"/>
                  </a:lnTo>
                  <a:lnTo>
                    <a:pt x="1286" y="2701"/>
                  </a:lnTo>
                  <a:lnTo>
                    <a:pt x="1221" y="2645"/>
                  </a:lnTo>
                  <a:lnTo>
                    <a:pt x="1154" y="2596"/>
                  </a:lnTo>
                  <a:lnTo>
                    <a:pt x="1085" y="2551"/>
                  </a:lnTo>
                  <a:lnTo>
                    <a:pt x="1013" y="2511"/>
                  </a:lnTo>
                  <a:lnTo>
                    <a:pt x="942" y="2476"/>
                  </a:lnTo>
                  <a:lnTo>
                    <a:pt x="869" y="2444"/>
                  </a:lnTo>
                  <a:lnTo>
                    <a:pt x="796" y="2417"/>
                  </a:lnTo>
                  <a:lnTo>
                    <a:pt x="724" y="2394"/>
                  </a:lnTo>
                  <a:lnTo>
                    <a:pt x="651" y="2374"/>
                  </a:lnTo>
                  <a:lnTo>
                    <a:pt x="580" y="2358"/>
                  </a:lnTo>
                  <a:lnTo>
                    <a:pt x="509" y="2344"/>
                  </a:lnTo>
                  <a:lnTo>
                    <a:pt x="441" y="2334"/>
                  </a:lnTo>
                  <a:lnTo>
                    <a:pt x="375" y="2325"/>
                  </a:lnTo>
                  <a:lnTo>
                    <a:pt x="311" y="2319"/>
                  </a:lnTo>
                  <a:lnTo>
                    <a:pt x="249" y="2315"/>
                  </a:lnTo>
                  <a:lnTo>
                    <a:pt x="191" y="2313"/>
                  </a:lnTo>
                  <a:lnTo>
                    <a:pt x="136" y="2312"/>
                  </a:lnTo>
                  <a:lnTo>
                    <a:pt x="105" y="2308"/>
                  </a:lnTo>
                  <a:lnTo>
                    <a:pt x="77" y="2298"/>
                  </a:lnTo>
                  <a:lnTo>
                    <a:pt x="52" y="2282"/>
                  </a:lnTo>
                  <a:lnTo>
                    <a:pt x="30" y="2261"/>
                  </a:lnTo>
                  <a:lnTo>
                    <a:pt x="14" y="2235"/>
                  </a:lnTo>
                  <a:lnTo>
                    <a:pt x="5" y="2208"/>
                  </a:lnTo>
                  <a:lnTo>
                    <a:pt x="0" y="2177"/>
                  </a:lnTo>
                  <a:lnTo>
                    <a:pt x="0" y="136"/>
                  </a:lnTo>
                  <a:lnTo>
                    <a:pt x="3" y="110"/>
                  </a:lnTo>
                  <a:lnTo>
                    <a:pt x="10" y="83"/>
                  </a:lnTo>
                  <a:lnTo>
                    <a:pt x="23" y="60"/>
                  </a:lnTo>
                  <a:lnTo>
                    <a:pt x="40" y="39"/>
                  </a:lnTo>
                  <a:lnTo>
                    <a:pt x="61" y="22"/>
                  </a:lnTo>
                  <a:lnTo>
                    <a:pt x="84" y="10"/>
                  </a:lnTo>
                  <a:lnTo>
                    <a:pt x="109" y="2"/>
                  </a:lnTo>
                  <a:lnTo>
                    <a:pt x="13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" name="Freeform 1060">
              <a:extLst>
                <a:ext uri="{FF2B5EF4-FFF2-40B4-BE49-F238E27FC236}">
                  <a16:creationId xmlns="" xmlns:a16="http://schemas.microsoft.com/office/drawing/2014/main" id="{AEC149BA-4BD7-4E89-A659-E5B24476BC9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1" y="1431"/>
              <a:ext cx="674" cy="1381"/>
            </a:xfrm>
            <a:custGeom>
              <a:avLst/>
              <a:gdLst>
                <a:gd name="T0" fmla="*/ 1211 w 1347"/>
                <a:gd name="T1" fmla="*/ 0 h 2762"/>
                <a:gd name="T2" fmla="*/ 1212 w 1347"/>
                <a:gd name="T3" fmla="*/ 0 h 2762"/>
                <a:gd name="T4" fmla="*/ 1239 w 1347"/>
                <a:gd name="T5" fmla="*/ 2 h 2762"/>
                <a:gd name="T6" fmla="*/ 1263 w 1347"/>
                <a:gd name="T7" fmla="*/ 10 h 2762"/>
                <a:gd name="T8" fmla="*/ 1287 w 1347"/>
                <a:gd name="T9" fmla="*/ 22 h 2762"/>
                <a:gd name="T10" fmla="*/ 1307 w 1347"/>
                <a:gd name="T11" fmla="*/ 39 h 2762"/>
                <a:gd name="T12" fmla="*/ 1324 w 1347"/>
                <a:gd name="T13" fmla="*/ 60 h 2762"/>
                <a:gd name="T14" fmla="*/ 1337 w 1347"/>
                <a:gd name="T15" fmla="*/ 83 h 2762"/>
                <a:gd name="T16" fmla="*/ 1345 w 1347"/>
                <a:gd name="T17" fmla="*/ 110 h 2762"/>
                <a:gd name="T18" fmla="*/ 1347 w 1347"/>
                <a:gd name="T19" fmla="*/ 136 h 2762"/>
                <a:gd name="T20" fmla="*/ 1347 w 1347"/>
                <a:gd name="T21" fmla="*/ 2177 h 2762"/>
                <a:gd name="T22" fmla="*/ 1344 w 1347"/>
                <a:gd name="T23" fmla="*/ 2207 h 2762"/>
                <a:gd name="T24" fmla="*/ 1333 w 1347"/>
                <a:gd name="T25" fmla="*/ 2235 h 2762"/>
                <a:gd name="T26" fmla="*/ 1317 w 1347"/>
                <a:gd name="T27" fmla="*/ 2261 h 2762"/>
                <a:gd name="T28" fmla="*/ 1296 w 1347"/>
                <a:gd name="T29" fmla="*/ 2282 h 2762"/>
                <a:gd name="T30" fmla="*/ 1271 w 1347"/>
                <a:gd name="T31" fmla="*/ 2298 h 2762"/>
                <a:gd name="T32" fmla="*/ 1242 w 1347"/>
                <a:gd name="T33" fmla="*/ 2308 h 2762"/>
                <a:gd name="T34" fmla="*/ 1211 w 1347"/>
                <a:gd name="T35" fmla="*/ 2312 h 2762"/>
                <a:gd name="T36" fmla="*/ 1157 w 1347"/>
                <a:gd name="T37" fmla="*/ 2313 h 2762"/>
                <a:gd name="T38" fmla="*/ 1098 w 1347"/>
                <a:gd name="T39" fmla="*/ 2315 h 2762"/>
                <a:gd name="T40" fmla="*/ 1037 w 1347"/>
                <a:gd name="T41" fmla="*/ 2319 h 2762"/>
                <a:gd name="T42" fmla="*/ 972 w 1347"/>
                <a:gd name="T43" fmla="*/ 2325 h 2762"/>
                <a:gd name="T44" fmla="*/ 907 w 1347"/>
                <a:gd name="T45" fmla="*/ 2334 h 2762"/>
                <a:gd name="T46" fmla="*/ 838 w 1347"/>
                <a:gd name="T47" fmla="*/ 2344 h 2762"/>
                <a:gd name="T48" fmla="*/ 767 w 1347"/>
                <a:gd name="T49" fmla="*/ 2358 h 2762"/>
                <a:gd name="T50" fmla="*/ 696 w 1347"/>
                <a:gd name="T51" fmla="*/ 2374 h 2762"/>
                <a:gd name="T52" fmla="*/ 623 w 1347"/>
                <a:gd name="T53" fmla="*/ 2394 h 2762"/>
                <a:gd name="T54" fmla="*/ 551 w 1347"/>
                <a:gd name="T55" fmla="*/ 2417 h 2762"/>
                <a:gd name="T56" fmla="*/ 478 w 1347"/>
                <a:gd name="T57" fmla="*/ 2444 h 2762"/>
                <a:gd name="T58" fmla="*/ 405 w 1347"/>
                <a:gd name="T59" fmla="*/ 2476 h 2762"/>
                <a:gd name="T60" fmla="*/ 334 w 1347"/>
                <a:gd name="T61" fmla="*/ 2510 h 2762"/>
                <a:gd name="T62" fmla="*/ 264 w 1347"/>
                <a:gd name="T63" fmla="*/ 2551 h 2762"/>
                <a:gd name="T64" fmla="*/ 194 w 1347"/>
                <a:gd name="T65" fmla="*/ 2596 h 2762"/>
                <a:gd name="T66" fmla="*/ 126 w 1347"/>
                <a:gd name="T67" fmla="*/ 2645 h 2762"/>
                <a:gd name="T68" fmla="*/ 62 w 1347"/>
                <a:gd name="T69" fmla="*/ 2701 h 2762"/>
                <a:gd name="T70" fmla="*/ 0 w 1347"/>
                <a:gd name="T71" fmla="*/ 2762 h 2762"/>
                <a:gd name="T72" fmla="*/ 0 w 1347"/>
                <a:gd name="T73" fmla="*/ 627 h 2762"/>
                <a:gd name="T74" fmla="*/ 2 w 1347"/>
                <a:gd name="T75" fmla="*/ 602 h 2762"/>
                <a:gd name="T76" fmla="*/ 8 w 1347"/>
                <a:gd name="T77" fmla="*/ 579 h 2762"/>
                <a:gd name="T78" fmla="*/ 18 w 1347"/>
                <a:gd name="T79" fmla="*/ 557 h 2762"/>
                <a:gd name="T80" fmla="*/ 61 w 1347"/>
                <a:gd name="T81" fmla="*/ 494 h 2762"/>
                <a:gd name="T82" fmla="*/ 107 w 1347"/>
                <a:gd name="T83" fmla="*/ 436 h 2762"/>
                <a:gd name="T84" fmla="*/ 155 w 1347"/>
                <a:gd name="T85" fmla="*/ 382 h 2762"/>
                <a:gd name="T86" fmla="*/ 206 w 1347"/>
                <a:gd name="T87" fmla="*/ 332 h 2762"/>
                <a:gd name="T88" fmla="*/ 259 w 1347"/>
                <a:gd name="T89" fmla="*/ 287 h 2762"/>
                <a:gd name="T90" fmla="*/ 314 w 1347"/>
                <a:gd name="T91" fmla="*/ 247 h 2762"/>
                <a:gd name="T92" fmla="*/ 371 w 1347"/>
                <a:gd name="T93" fmla="*/ 210 h 2762"/>
                <a:gd name="T94" fmla="*/ 430 w 1347"/>
                <a:gd name="T95" fmla="*/ 177 h 2762"/>
                <a:gd name="T96" fmla="*/ 488 w 1347"/>
                <a:gd name="T97" fmla="*/ 146 h 2762"/>
                <a:gd name="T98" fmla="*/ 548 w 1347"/>
                <a:gd name="T99" fmla="*/ 121 h 2762"/>
                <a:gd name="T100" fmla="*/ 608 w 1347"/>
                <a:gd name="T101" fmla="*/ 98 h 2762"/>
                <a:gd name="T102" fmla="*/ 669 w 1347"/>
                <a:gd name="T103" fmla="*/ 77 h 2762"/>
                <a:gd name="T104" fmla="*/ 729 w 1347"/>
                <a:gd name="T105" fmla="*/ 60 h 2762"/>
                <a:gd name="T106" fmla="*/ 789 w 1347"/>
                <a:gd name="T107" fmla="*/ 46 h 2762"/>
                <a:gd name="T108" fmla="*/ 848 w 1347"/>
                <a:gd name="T109" fmla="*/ 33 h 2762"/>
                <a:gd name="T110" fmla="*/ 906 w 1347"/>
                <a:gd name="T111" fmla="*/ 23 h 2762"/>
                <a:gd name="T112" fmla="*/ 962 w 1347"/>
                <a:gd name="T113" fmla="*/ 16 h 2762"/>
                <a:gd name="T114" fmla="*/ 1016 w 1347"/>
                <a:gd name="T115" fmla="*/ 9 h 2762"/>
                <a:gd name="T116" fmla="*/ 1069 w 1347"/>
                <a:gd name="T117" fmla="*/ 5 h 2762"/>
                <a:gd name="T118" fmla="*/ 1119 w 1347"/>
                <a:gd name="T119" fmla="*/ 2 h 2762"/>
                <a:gd name="T120" fmla="*/ 1167 w 1347"/>
                <a:gd name="T121" fmla="*/ 0 h 2762"/>
                <a:gd name="T122" fmla="*/ 1211 w 1347"/>
                <a:gd name="T123" fmla="*/ 0 h 2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347" h="2762">
                  <a:moveTo>
                    <a:pt x="1211" y="0"/>
                  </a:moveTo>
                  <a:lnTo>
                    <a:pt x="1212" y="0"/>
                  </a:lnTo>
                  <a:lnTo>
                    <a:pt x="1239" y="2"/>
                  </a:lnTo>
                  <a:lnTo>
                    <a:pt x="1263" y="10"/>
                  </a:lnTo>
                  <a:lnTo>
                    <a:pt x="1287" y="22"/>
                  </a:lnTo>
                  <a:lnTo>
                    <a:pt x="1307" y="39"/>
                  </a:lnTo>
                  <a:lnTo>
                    <a:pt x="1324" y="60"/>
                  </a:lnTo>
                  <a:lnTo>
                    <a:pt x="1337" y="83"/>
                  </a:lnTo>
                  <a:lnTo>
                    <a:pt x="1345" y="110"/>
                  </a:lnTo>
                  <a:lnTo>
                    <a:pt x="1347" y="136"/>
                  </a:lnTo>
                  <a:lnTo>
                    <a:pt x="1347" y="2177"/>
                  </a:lnTo>
                  <a:lnTo>
                    <a:pt x="1344" y="2207"/>
                  </a:lnTo>
                  <a:lnTo>
                    <a:pt x="1333" y="2235"/>
                  </a:lnTo>
                  <a:lnTo>
                    <a:pt x="1317" y="2261"/>
                  </a:lnTo>
                  <a:lnTo>
                    <a:pt x="1296" y="2282"/>
                  </a:lnTo>
                  <a:lnTo>
                    <a:pt x="1271" y="2298"/>
                  </a:lnTo>
                  <a:lnTo>
                    <a:pt x="1242" y="2308"/>
                  </a:lnTo>
                  <a:lnTo>
                    <a:pt x="1211" y="2312"/>
                  </a:lnTo>
                  <a:lnTo>
                    <a:pt x="1157" y="2313"/>
                  </a:lnTo>
                  <a:lnTo>
                    <a:pt x="1098" y="2315"/>
                  </a:lnTo>
                  <a:lnTo>
                    <a:pt x="1037" y="2319"/>
                  </a:lnTo>
                  <a:lnTo>
                    <a:pt x="972" y="2325"/>
                  </a:lnTo>
                  <a:lnTo>
                    <a:pt x="907" y="2334"/>
                  </a:lnTo>
                  <a:lnTo>
                    <a:pt x="838" y="2344"/>
                  </a:lnTo>
                  <a:lnTo>
                    <a:pt x="767" y="2358"/>
                  </a:lnTo>
                  <a:lnTo>
                    <a:pt x="696" y="2374"/>
                  </a:lnTo>
                  <a:lnTo>
                    <a:pt x="623" y="2394"/>
                  </a:lnTo>
                  <a:lnTo>
                    <a:pt x="551" y="2417"/>
                  </a:lnTo>
                  <a:lnTo>
                    <a:pt x="478" y="2444"/>
                  </a:lnTo>
                  <a:lnTo>
                    <a:pt x="405" y="2476"/>
                  </a:lnTo>
                  <a:lnTo>
                    <a:pt x="334" y="2510"/>
                  </a:lnTo>
                  <a:lnTo>
                    <a:pt x="264" y="2551"/>
                  </a:lnTo>
                  <a:lnTo>
                    <a:pt x="194" y="2596"/>
                  </a:lnTo>
                  <a:lnTo>
                    <a:pt x="126" y="2645"/>
                  </a:lnTo>
                  <a:lnTo>
                    <a:pt x="62" y="2701"/>
                  </a:lnTo>
                  <a:lnTo>
                    <a:pt x="0" y="2762"/>
                  </a:lnTo>
                  <a:lnTo>
                    <a:pt x="0" y="627"/>
                  </a:lnTo>
                  <a:lnTo>
                    <a:pt x="2" y="602"/>
                  </a:lnTo>
                  <a:lnTo>
                    <a:pt x="8" y="579"/>
                  </a:lnTo>
                  <a:lnTo>
                    <a:pt x="18" y="557"/>
                  </a:lnTo>
                  <a:lnTo>
                    <a:pt x="61" y="494"/>
                  </a:lnTo>
                  <a:lnTo>
                    <a:pt x="107" y="436"/>
                  </a:lnTo>
                  <a:lnTo>
                    <a:pt x="155" y="382"/>
                  </a:lnTo>
                  <a:lnTo>
                    <a:pt x="206" y="332"/>
                  </a:lnTo>
                  <a:lnTo>
                    <a:pt x="259" y="287"/>
                  </a:lnTo>
                  <a:lnTo>
                    <a:pt x="314" y="247"/>
                  </a:lnTo>
                  <a:lnTo>
                    <a:pt x="371" y="210"/>
                  </a:lnTo>
                  <a:lnTo>
                    <a:pt x="430" y="177"/>
                  </a:lnTo>
                  <a:lnTo>
                    <a:pt x="488" y="146"/>
                  </a:lnTo>
                  <a:lnTo>
                    <a:pt x="548" y="121"/>
                  </a:lnTo>
                  <a:lnTo>
                    <a:pt x="608" y="98"/>
                  </a:lnTo>
                  <a:lnTo>
                    <a:pt x="669" y="77"/>
                  </a:lnTo>
                  <a:lnTo>
                    <a:pt x="729" y="60"/>
                  </a:lnTo>
                  <a:lnTo>
                    <a:pt x="789" y="46"/>
                  </a:lnTo>
                  <a:lnTo>
                    <a:pt x="848" y="33"/>
                  </a:lnTo>
                  <a:lnTo>
                    <a:pt x="906" y="23"/>
                  </a:lnTo>
                  <a:lnTo>
                    <a:pt x="962" y="16"/>
                  </a:lnTo>
                  <a:lnTo>
                    <a:pt x="1016" y="9"/>
                  </a:lnTo>
                  <a:lnTo>
                    <a:pt x="1069" y="5"/>
                  </a:lnTo>
                  <a:lnTo>
                    <a:pt x="1119" y="2"/>
                  </a:lnTo>
                  <a:lnTo>
                    <a:pt x="1167" y="0"/>
                  </a:lnTo>
                  <a:lnTo>
                    <a:pt x="12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3" name="Freeform 1061">
              <a:extLst>
                <a:ext uri="{FF2B5EF4-FFF2-40B4-BE49-F238E27FC236}">
                  <a16:creationId xmlns="" xmlns:a16="http://schemas.microsoft.com/office/drawing/2014/main" id="{68C7A4BB-45B9-4B17-958A-D7D95807D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5" y="1667"/>
              <a:ext cx="803" cy="1217"/>
            </a:xfrm>
            <a:custGeom>
              <a:avLst/>
              <a:gdLst>
                <a:gd name="T0" fmla="*/ 1371 w 1605"/>
                <a:gd name="T1" fmla="*/ 0 h 2434"/>
                <a:gd name="T2" fmla="*/ 1470 w 1605"/>
                <a:gd name="T3" fmla="*/ 0 h 2434"/>
                <a:gd name="T4" fmla="*/ 1501 w 1605"/>
                <a:gd name="T5" fmla="*/ 3 h 2434"/>
                <a:gd name="T6" fmla="*/ 1529 w 1605"/>
                <a:gd name="T7" fmla="*/ 14 h 2434"/>
                <a:gd name="T8" fmla="*/ 1554 w 1605"/>
                <a:gd name="T9" fmla="*/ 30 h 2434"/>
                <a:gd name="T10" fmla="*/ 1576 w 1605"/>
                <a:gd name="T11" fmla="*/ 51 h 2434"/>
                <a:gd name="T12" fmla="*/ 1591 w 1605"/>
                <a:gd name="T13" fmla="*/ 76 h 2434"/>
                <a:gd name="T14" fmla="*/ 1602 w 1605"/>
                <a:gd name="T15" fmla="*/ 104 h 2434"/>
                <a:gd name="T16" fmla="*/ 1605 w 1605"/>
                <a:gd name="T17" fmla="*/ 135 h 2434"/>
                <a:gd name="T18" fmla="*/ 1605 w 1605"/>
                <a:gd name="T19" fmla="*/ 2298 h 2434"/>
                <a:gd name="T20" fmla="*/ 1604 w 1605"/>
                <a:gd name="T21" fmla="*/ 2322 h 2434"/>
                <a:gd name="T22" fmla="*/ 1597 w 1605"/>
                <a:gd name="T23" fmla="*/ 2345 h 2434"/>
                <a:gd name="T24" fmla="*/ 1587 w 1605"/>
                <a:gd name="T25" fmla="*/ 2367 h 2434"/>
                <a:gd name="T26" fmla="*/ 1573 w 1605"/>
                <a:gd name="T27" fmla="*/ 2387 h 2434"/>
                <a:gd name="T28" fmla="*/ 1554 w 1605"/>
                <a:gd name="T29" fmla="*/ 2404 h 2434"/>
                <a:gd name="T30" fmla="*/ 1534 w 1605"/>
                <a:gd name="T31" fmla="*/ 2418 h 2434"/>
                <a:gd name="T32" fmla="*/ 1512 w 1605"/>
                <a:gd name="T33" fmla="*/ 2427 h 2434"/>
                <a:gd name="T34" fmla="*/ 1488 w 1605"/>
                <a:gd name="T35" fmla="*/ 2433 h 2434"/>
                <a:gd name="T36" fmla="*/ 1463 w 1605"/>
                <a:gd name="T37" fmla="*/ 2434 h 2434"/>
                <a:gd name="T38" fmla="*/ 1439 w 1605"/>
                <a:gd name="T39" fmla="*/ 2430 h 2434"/>
                <a:gd name="T40" fmla="*/ 1360 w 1605"/>
                <a:gd name="T41" fmla="*/ 2413 h 2434"/>
                <a:gd name="T42" fmla="*/ 1273 w 1605"/>
                <a:gd name="T43" fmla="*/ 2396 h 2434"/>
                <a:gd name="T44" fmla="*/ 1179 w 1605"/>
                <a:gd name="T45" fmla="*/ 2380 h 2434"/>
                <a:gd name="T46" fmla="*/ 1077 w 1605"/>
                <a:gd name="T47" fmla="*/ 2365 h 2434"/>
                <a:gd name="T48" fmla="*/ 970 w 1605"/>
                <a:gd name="T49" fmla="*/ 2352 h 2434"/>
                <a:gd name="T50" fmla="*/ 858 w 1605"/>
                <a:gd name="T51" fmla="*/ 2343 h 2434"/>
                <a:gd name="T52" fmla="*/ 743 w 1605"/>
                <a:gd name="T53" fmla="*/ 2336 h 2434"/>
                <a:gd name="T54" fmla="*/ 623 w 1605"/>
                <a:gd name="T55" fmla="*/ 2333 h 2434"/>
                <a:gd name="T56" fmla="*/ 501 w 1605"/>
                <a:gd name="T57" fmla="*/ 2336 h 2434"/>
                <a:gd name="T58" fmla="*/ 377 w 1605"/>
                <a:gd name="T59" fmla="*/ 2343 h 2434"/>
                <a:gd name="T60" fmla="*/ 252 w 1605"/>
                <a:gd name="T61" fmla="*/ 2355 h 2434"/>
                <a:gd name="T62" fmla="*/ 126 w 1605"/>
                <a:gd name="T63" fmla="*/ 2375 h 2434"/>
                <a:gd name="T64" fmla="*/ 0 w 1605"/>
                <a:gd name="T65" fmla="*/ 2403 h 2434"/>
                <a:gd name="T66" fmla="*/ 60 w 1605"/>
                <a:gd name="T67" fmla="*/ 2350 h 2434"/>
                <a:gd name="T68" fmla="*/ 124 w 1605"/>
                <a:gd name="T69" fmla="*/ 2302 h 2434"/>
                <a:gd name="T70" fmla="*/ 188 w 1605"/>
                <a:gd name="T71" fmla="*/ 2260 h 2434"/>
                <a:gd name="T72" fmla="*/ 255 w 1605"/>
                <a:gd name="T73" fmla="*/ 2223 h 2434"/>
                <a:gd name="T74" fmla="*/ 323 w 1605"/>
                <a:gd name="T75" fmla="*/ 2190 h 2434"/>
                <a:gd name="T76" fmla="*/ 391 w 1605"/>
                <a:gd name="T77" fmla="*/ 2161 h 2434"/>
                <a:gd name="T78" fmla="*/ 460 w 1605"/>
                <a:gd name="T79" fmla="*/ 2137 h 2434"/>
                <a:gd name="T80" fmla="*/ 530 w 1605"/>
                <a:gd name="T81" fmla="*/ 2116 h 2434"/>
                <a:gd name="T82" fmla="*/ 598 w 1605"/>
                <a:gd name="T83" fmla="*/ 2099 h 2434"/>
                <a:gd name="T84" fmla="*/ 666 w 1605"/>
                <a:gd name="T85" fmla="*/ 2085 h 2434"/>
                <a:gd name="T86" fmla="*/ 731 w 1605"/>
                <a:gd name="T87" fmla="*/ 2074 h 2434"/>
                <a:gd name="T88" fmla="*/ 796 w 1605"/>
                <a:gd name="T89" fmla="*/ 2066 h 2434"/>
                <a:gd name="T90" fmla="*/ 857 w 1605"/>
                <a:gd name="T91" fmla="*/ 2060 h 2434"/>
                <a:gd name="T92" fmla="*/ 917 w 1605"/>
                <a:gd name="T93" fmla="*/ 2055 h 2434"/>
                <a:gd name="T94" fmla="*/ 972 w 1605"/>
                <a:gd name="T95" fmla="*/ 2053 h 2434"/>
                <a:gd name="T96" fmla="*/ 1024 w 1605"/>
                <a:gd name="T97" fmla="*/ 2052 h 2434"/>
                <a:gd name="T98" fmla="*/ 1071 w 1605"/>
                <a:gd name="T99" fmla="*/ 2050 h 2434"/>
                <a:gd name="T100" fmla="*/ 1116 w 1605"/>
                <a:gd name="T101" fmla="*/ 2040 h 2434"/>
                <a:gd name="T102" fmla="*/ 1159 w 1605"/>
                <a:gd name="T103" fmla="*/ 2025 h 2434"/>
                <a:gd name="T104" fmla="*/ 1199 w 1605"/>
                <a:gd name="T105" fmla="*/ 2005 h 2434"/>
                <a:gd name="T106" fmla="*/ 1236 w 1605"/>
                <a:gd name="T107" fmla="*/ 1979 h 2434"/>
                <a:gd name="T108" fmla="*/ 1270 w 1605"/>
                <a:gd name="T109" fmla="*/ 1950 h 2434"/>
                <a:gd name="T110" fmla="*/ 1298 w 1605"/>
                <a:gd name="T111" fmla="*/ 1917 h 2434"/>
                <a:gd name="T112" fmla="*/ 1324 w 1605"/>
                <a:gd name="T113" fmla="*/ 1880 h 2434"/>
                <a:gd name="T114" fmla="*/ 1343 w 1605"/>
                <a:gd name="T115" fmla="*/ 1839 h 2434"/>
                <a:gd name="T116" fmla="*/ 1358 w 1605"/>
                <a:gd name="T117" fmla="*/ 1797 h 2434"/>
                <a:gd name="T118" fmla="*/ 1368 w 1605"/>
                <a:gd name="T119" fmla="*/ 1752 h 2434"/>
                <a:gd name="T120" fmla="*/ 1371 w 1605"/>
                <a:gd name="T121" fmla="*/ 1706 h 2434"/>
                <a:gd name="T122" fmla="*/ 1371 w 1605"/>
                <a:gd name="T123" fmla="*/ 0 h 2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05" h="2434">
                  <a:moveTo>
                    <a:pt x="1371" y="0"/>
                  </a:moveTo>
                  <a:lnTo>
                    <a:pt x="1470" y="0"/>
                  </a:lnTo>
                  <a:lnTo>
                    <a:pt x="1501" y="3"/>
                  </a:lnTo>
                  <a:lnTo>
                    <a:pt x="1529" y="14"/>
                  </a:lnTo>
                  <a:lnTo>
                    <a:pt x="1554" y="30"/>
                  </a:lnTo>
                  <a:lnTo>
                    <a:pt x="1576" y="51"/>
                  </a:lnTo>
                  <a:lnTo>
                    <a:pt x="1591" y="76"/>
                  </a:lnTo>
                  <a:lnTo>
                    <a:pt x="1602" y="104"/>
                  </a:lnTo>
                  <a:lnTo>
                    <a:pt x="1605" y="135"/>
                  </a:lnTo>
                  <a:lnTo>
                    <a:pt x="1605" y="2298"/>
                  </a:lnTo>
                  <a:lnTo>
                    <a:pt x="1604" y="2322"/>
                  </a:lnTo>
                  <a:lnTo>
                    <a:pt x="1597" y="2345"/>
                  </a:lnTo>
                  <a:lnTo>
                    <a:pt x="1587" y="2367"/>
                  </a:lnTo>
                  <a:lnTo>
                    <a:pt x="1573" y="2387"/>
                  </a:lnTo>
                  <a:lnTo>
                    <a:pt x="1554" y="2404"/>
                  </a:lnTo>
                  <a:lnTo>
                    <a:pt x="1534" y="2418"/>
                  </a:lnTo>
                  <a:lnTo>
                    <a:pt x="1512" y="2427"/>
                  </a:lnTo>
                  <a:lnTo>
                    <a:pt x="1488" y="2433"/>
                  </a:lnTo>
                  <a:lnTo>
                    <a:pt x="1463" y="2434"/>
                  </a:lnTo>
                  <a:lnTo>
                    <a:pt x="1439" y="2430"/>
                  </a:lnTo>
                  <a:lnTo>
                    <a:pt x="1360" y="2413"/>
                  </a:lnTo>
                  <a:lnTo>
                    <a:pt x="1273" y="2396"/>
                  </a:lnTo>
                  <a:lnTo>
                    <a:pt x="1179" y="2380"/>
                  </a:lnTo>
                  <a:lnTo>
                    <a:pt x="1077" y="2365"/>
                  </a:lnTo>
                  <a:lnTo>
                    <a:pt x="970" y="2352"/>
                  </a:lnTo>
                  <a:lnTo>
                    <a:pt x="858" y="2343"/>
                  </a:lnTo>
                  <a:lnTo>
                    <a:pt x="743" y="2336"/>
                  </a:lnTo>
                  <a:lnTo>
                    <a:pt x="623" y="2333"/>
                  </a:lnTo>
                  <a:lnTo>
                    <a:pt x="501" y="2336"/>
                  </a:lnTo>
                  <a:lnTo>
                    <a:pt x="377" y="2343"/>
                  </a:lnTo>
                  <a:lnTo>
                    <a:pt x="252" y="2355"/>
                  </a:lnTo>
                  <a:lnTo>
                    <a:pt x="126" y="2375"/>
                  </a:lnTo>
                  <a:lnTo>
                    <a:pt x="0" y="2403"/>
                  </a:lnTo>
                  <a:lnTo>
                    <a:pt x="60" y="2350"/>
                  </a:lnTo>
                  <a:lnTo>
                    <a:pt x="124" y="2302"/>
                  </a:lnTo>
                  <a:lnTo>
                    <a:pt x="188" y="2260"/>
                  </a:lnTo>
                  <a:lnTo>
                    <a:pt x="255" y="2223"/>
                  </a:lnTo>
                  <a:lnTo>
                    <a:pt x="323" y="2190"/>
                  </a:lnTo>
                  <a:lnTo>
                    <a:pt x="391" y="2161"/>
                  </a:lnTo>
                  <a:lnTo>
                    <a:pt x="460" y="2137"/>
                  </a:lnTo>
                  <a:lnTo>
                    <a:pt x="530" y="2116"/>
                  </a:lnTo>
                  <a:lnTo>
                    <a:pt x="598" y="2099"/>
                  </a:lnTo>
                  <a:lnTo>
                    <a:pt x="666" y="2085"/>
                  </a:lnTo>
                  <a:lnTo>
                    <a:pt x="731" y="2074"/>
                  </a:lnTo>
                  <a:lnTo>
                    <a:pt x="796" y="2066"/>
                  </a:lnTo>
                  <a:lnTo>
                    <a:pt x="857" y="2060"/>
                  </a:lnTo>
                  <a:lnTo>
                    <a:pt x="917" y="2055"/>
                  </a:lnTo>
                  <a:lnTo>
                    <a:pt x="972" y="2053"/>
                  </a:lnTo>
                  <a:lnTo>
                    <a:pt x="1024" y="2052"/>
                  </a:lnTo>
                  <a:lnTo>
                    <a:pt x="1071" y="2050"/>
                  </a:lnTo>
                  <a:lnTo>
                    <a:pt x="1116" y="2040"/>
                  </a:lnTo>
                  <a:lnTo>
                    <a:pt x="1159" y="2025"/>
                  </a:lnTo>
                  <a:lnTo>
                    <a:pt x="1199" y="2005"/>
                  </a:lnTo>
                  <a:lnTo>
                    <a:pt x="1236" y="1979"/>
                  </a:lnTo>
                  <a:lnTo>
                    <a:pt x="1270" y="1950"/>
                  </a:lnTo>
                  <a:lnTo>
                    <a:pt x="1298" y="1917"/>
                  </a:lnTo>
                  <a:lnTo>
                    <a:pt x="1324" y="1880"/>
                  </a:lnTo>
                  <a:lnTo>
                    <a:pt x="1343" y="1839"/>
                  </a:lnTo>
                  <a:lnTo>
                    <a:pt x="1358" y="1797"/>
                  </a:lnTo>
                  <a:lnTo>
                    <a:pt x="1368" y="1752"/>
                  </a:lnTo>
                  <a:lnTo>
                    <a:pt x="1371" y="1706"/>
                  </a:lnTo>
                  <a:lnTo>
                    <a:pt x="137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4" name="Freeform 1062">
              <a:extLst>
                <a:ext uri="{FF2B5EF4-FFF2-40B4-BE49-F238E27FC236}">
                  <a16:creationId xmlns="" xmlns:a16="http://schemas.microsoft.com/office/drawing/2014/main" id="{2582D610-AC12-4C16-A87B-D5A0AF4F426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9" y="1667"/>
              <a:ext cx="802" cy="1217"/>
            </a:xfrm>
            <a:custGeom>
              <a:avLst/>
              <a:gdLst>
                <a:gd name="T0" fmla="*/ 136 w 1605"/>
                <a:gd name="T1" fmla="*/ 0 h 2434"/>
                <a:gd name="T2" fmla="*/ 234 w 1605"/>
                <a:gd name="T3" fmla="*/ 0 h 2434"/>
                <a:gd name="T4" fmla="*/ 234 w 1605"/>
                <a:gd name="T5" fmla="*/ 1706 h 2434"/>
                <a:gd name="T6" fmla="*/ 237 w 1605"/>
                <a:gd name="T7" fmla="*/ 1752 h 2434"/>
                <a:gd name="T8" fmla="*/ 247 w 1605"/>
                <a:gd name="T9" fmla="*/ 1797 h 2434"/>
                <a:gd name="T10" fmla="*/ 262 w 1605"/>
                <a:gd name="T11" fmla="*/ 1839 h 2434"/>
                <a:gd name="T12" fmla="*/ 281 w 1605"/>
                <a:gd name="T13" fmla="*/ 1880 h 2434"/>
                <a:gd name="T14" fmla="*/ 307 w 1605"/>
                <a:gd name="T15" fmla="*/ 1917 h 2434"/>
                <a:gd name="T16" fmla="*/ 335 w 1605"/>
                <a:gd name="T17" fmla="*/ 1950 h 2434"/>
                <a:gd name="T18" fmla="*/ 369 w 1605"/>
                <a:gd name="T19" fmla="*/ 1979 h 2434"/>
                <a:gd name="T20" fmla="*/ 406 w 1605"/>
                <a:gd name="T21" fmla="*/ 2005 h 2434"/>
                <a:gd name="T22" fmla="*/ 446 w 1605"/>
                <a:gd name="T23" fmla="*/ 2025 h 2434"/>
                <a:gd name="T24" fmla="*/ 489 w 1605"/>
                <a:gd name="T25" fmla="*/ 2040 h 2434"/>
                <a:gd name="T26" fmla="*/ 534 w 1605"/>
                <a:gd name="T27" fmla="*/ 2050 h 2434"/>
                <a:gd name="T28" fmla="*/ 581 w 1605"/>
                <a:gd name="T29" fmla="*/ 2052 h 2434"/>
                <a:gd name="T30" fmla="*/ 633 w 1605"/>
                <a:gd name="T31" fmla="*/ 2053 h 2434"/>
                <a:gd name="T32" fmla="*/ 689 w 1605"/>
                <a:gd name="T33" fmla="*/ 2055 h 2434"/>
                <a:gd name="T34" fmla="*/ 748 w 1605"/>
                <a:gd name="T35" fmla="*/ 2060 h 2434"/>
                <a:gd name="T36" fmla="*/ 810 w 1605"/>
                <a:gd name="T37" fmla="*/ 2066 h 2434"/>
                <a:gd name="T38" fmla="*/ 874 w 1605"/>
                <a:gd name="T39" fmla="*/ 2074 h 2434"/>
                <a:gd name="T40" fmla="*/ 941 w 1605"/>
                <a:gd name="T41" fmla="*/ 2085 h 2434"/>
                <a:gd name="T42" fmla="*/ 1007 w 1605"/>
                <a:gd name="T43" fmla="*/ 2099 h 2434"/>
                <a:gd name="T44" fmla="*/ 1075 w 1605"/>
                <a:gd name="T45" fmla="*/ 2116 h 2434"/>
                <a:gd name="T46" fmla="*/ 1145 w 1605"/>
                <a:gd name="T47" fmla="*/ 2137 h 2434"/>
                <a:gd name="T48" fmla="*/ 1214 w 1605"/>
                <a:gd name="T49" fmla="*/ 2161 h 2434"/>
                <a:gd name="T50" fmla="*/ 1283 w 1605"/>
                <a:gd name="T51" fmla="*/ 2189 h 2434"/>
                <a:gd name="T52" fmla="*/ 1351 w 1605"/>
                <a:gd name="T53" fmla="*/ 2223 h 2434"/>
                <a:gd name="T54" fmla="*/ 1417 w 1605"/>
                <a:gd name="T55" fmla="*/ 2260 h 2434"/>
                <a:gd name="T56" fmla="*/ 1482 w 1605"/>
                <a:gd name="T57" fmla="*/ 2302 h 2434"/>
                <a:gd name="T58" fmla="*/ 1545 w 1605"/>
                <a:gd name="T59" fmla="*/ 2350 h 2434"/>
                <a:gd name="T60" fmla="*/ 1605 w 1605"/>
                <a:gd name="T61" fmla="*/ 2403 h 2434"/>
                <a:gd name="T62" fmla="*/ 1479 w 1605"/>
                <a:gd name="T63" fmla="*/ 2375 h 2434"/>
                <a:gd name="T64" fmla="*/ 1353 w 1605"/>
                <a:gd name="T65" fmla="*/ 2355 h 2434"/>
                <a:gd name="T66" fmla="*/ 1229 w 1605"/>
                <a:gd name="T67" fmla="*/ 2343 h 2434"/>
                <a:gd name="T68" fmla="*/ 1104 w 1605"/>
                <a:gd name="T69" fmla="*/ 2336 h 2434"/>
                <a:gd name="T70" fmla="*/ 982 w 1605"/>
                <a:gd name="T71" fmla="*/ 2333 h 2434"/>
                <a:gd name="T72" fmla="*/ 863 w 1605"/>
                <a:gd name="T73" fmla="*/ 2336 h 2434"/>
                <a:gd name="T74" fmla="*/ 747 w 1605"/>
                <a:gd name="T75" fmla="*/ 2343 h 2434"/>
                <a:gd name="T76" fmla="*/ 635 w 1605"/>
                <a:gd name="T77" fmla="*/ 2352 h 2434"/>
                <a:gd name="T78" fmla="*/ 529 w 1605"/>
                <a:gd name="T79" fmla="*/ 2365 h 2434"/>
                <a:gd name="T80" fmla="*/ 428 w 1605"/>
                <a:gd name="T81" fmla="*/ 2380 h 2434"/>
                <a:gd name="T82" fmla="*/ 333 w 1605"/>
                <a:gd name="T83" fmla="*/ 2396 h 2434"/>
                <a:gd name="T84" fmla="*/ 246 w 1605"/>
                <a:gd name="T85" fmla="*/ 2413 h 2434"/>
                <a:gd name="T86" fmla="*/ 166 w 1605"/>
                <a:gd name="T87" fmla="*/ 2430 h 2434"/>
                <a:gd name="T88" fmla="*/ 142 w 1605"/>
                <a:gd name="T89" fmla="*/ 2434 h 2434"/>
                <a:gd name="T90" fmla="*/ 118 w 1605"/>
                <a:gd name="T91" fmla="*/ 2433 h 2434"/>
                <a:gd name="T92" fmla="*/ 93 w 1605"/>
                <a:gd name="T93" fmla="*/ 2427 h 2434"/>
                <a:gd name="T94" fmla="*/ 71 w 1605"/>
                <a:gd name="T95" fmla="*/ 2418 h 2434"/>
                <a:gd name="T96" fmla="*/ 51 w 1605"/>
                <a:gd name="T97" fmla="*/ 2404 h 2434"/>
                <a:gd name="T98" fmla="*/ 33 w 1605"/>
                <a:gd name="T99" fmla="*/ 2387 h 2434"/>
                <a:gd name="T100" fmla="*/ 20 w 1605"/>
                <a:gd name="T101" fmla="*/ 2367 h 2434"/>
                <a:gd name="T102" fmla="*/ 8 w 1605"/>
                <a:gd name="T103" fmla="*/ 2345 h 2434"/>
                <a:gd name="T104" fmla="*/ 2 w 1605"/>
                <a:gd name="T105" fmla="*/ 2322 h 2434"/>
                <a:gd name="T106" fmla="*/ 0 w 1605"/>
                <a:gd name="T107" fmla="*/ 2298 h 2434"/>
                <a:gd name="T108" fmla="*/ 0 w 1605"/>
                <a:gd name="T109" fmla="*/ 135 h 2434"/>
                <a:gd name="T110" fmla="*/ 3 w 1605"/>
                <a:gd name="T111" fmla="*/ 104 h 2434"/>
                <a:gd name="T112" fmla="*/ 14 w 1605"/>
                <a:gd name="T113" fmla="*/ 76 h 2434"/>
                <a:gd name="T114" fmla="*/ 30 w 1605"/>
                <a:gd name="T115" fmla="*/ 51 h 2434"/>
                <a:gd name="T116" fmla="*/ 51 w 1605"/>
                <a:gd name="T117" fmla="*/ 30 h 2434"/>
                <a:gd name="T118" fmla="*/ 76 w 1605"/>
                <a:gd name="T119" fmla="*/ 14 h 2434"/>
                <a:gd name="T120" fmla="*/ 105 w 1605"/>
                <a:gd name="T121" fmla="*/ 3 h 2434"/>
                <a:gd name="T122" fmla="*/ 136 w 1605"/>
                <a:gd name="T123" fmla="*/ 0 h 2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05" h="2434">
                  <a:moveTo>
                    <a:pt x="136" y="0"/>
                  </a:moveTo>
                  <a:lnTo>
                    <a:pt x="234" y="0"/>
                  </a:lnTo>
                  <a:lnTo>
                    <a:pt x="234" y="1706"/>
                  </a:lnTo>
                  <a:lnTo>
                    <a:pt x="237" y="1752"/>
                  </a:lnTo>
                  <a:lnTo>
                    <a:pt x="247" y="1797"/>
                  </a:lnTo>
                  <a:lnTo>
                    <a:pt x="262" y="1839"/>
                  </a:lnTo>
                  <a:lnTo>
                    <a:pt x="281" y="1880"/>
                  </a:lnTo>
                  <a:lnTo>
                    <a:pt x="307" y="1917"/>
                  </a:lnTo>
                  <a:lnTo>
                    <a:pt x="335" y="1950"/>
                  </a:lnTo>
                  <a:lnTo>
                    <a:pt x="369" y="1979"/>
                  </a:lnTo>
                  <a:lnTo>
                    <a:pt x="406" y="2005"/>
                  </a:lnTo>
                  <a:lnTo>
                    <a:pt x="446" y="2025"/>
                  </a:lnTo>
                  <a:lnTo>
                    <a:pt x="489" y="2040"/>
                  </a:lnTo>
                  <a:lnTo>
                    <a:pt x="534" y="2050"/>
                  </a:lnTo>
                  <a:lnTo>
                    <a:pt x="581" y="2052"/>
                  </a:lnTo>
                  <a:lnTo>
                    <a:pt x="633" y="2053"/>
                  </a:lnTo>
                  <a:lnTo>
                    <a:pt x="689" y="2055"/>
                  </a:lnTo>
                  <a:lnTo>
                    <a:pt x="748" y="2060"/>
                  </a:lnTo>
                  <a:lnTo>
                    <a:pt x="810" y="2066"/>
                  </a:lnTo>
                  <a:lnTo>
                    <a:pt x="874" y="2074"/>
                  </a:lnTo>
                  <a:lnTo>
                    <a:pt x="941" y="2085"/>
                  </a:lnTo>
                  <a:lnTo>
                    <a:pt x="1007" y="2099"/>
                  </a:lnTo>
                  <a:lnTo>
                    <a:pt x="1075" y="2116"/>
                  </a:lnTo>
                  <a:lnTo>
                    <a:pt x="1145" y="2137"/>
                  </a:lnTo>
                  <a:lnTo>
                    <a:pt x="1214" y="2161"/>
                  </a:lnTo>
                  <a:lnTo>
                    <a:pt x="1283" y="2189"/>
                  </a:lnTo>
                  <a:lnTo>
                    <a:pt x="1351" y="2223"/>
                  </a:lnTo>
                  <a:lnTo>
                    <a:pt x="1417" y="2260"/>
                  </a:lnTo>
                  <a:lnTo>
                    <a:pt x="1482" y="2302"/>
                  </a:lnTo>
                  <a:lnTo>
                    <a:pt x="1545" y="2350"/>
                  </a:lnTo>
                  <a:lnTo>
                    <a:pt x="1605" y="2403"/>
                  </a:lnTo>
                  <a:lnTo>
                    <a:pt x="1479" y="2375"/>
                  </a:lnTo>
                  <a:lnTo>
                    <a:pt x="1353" y="2355"/>
                  </a:lnTo>
                  <a:lnTo>
                    <a:pt x="1229" y="2343"/>
                  </a:lnTo>
                  <a:lnTo>
                    <a:pt x="1104" y="2336"/>
                  </a:lnTo>
                  <a:lnTo>
                    <a:pt x="982" y="2333"/>
                  </a:lnTo>
                  <a:lnTo>
                    <a:pt x="863" y="2336"/>
                  </a:lnTo>
                  <a:lnTo>
                    <a:pt x="747" y="2343"/>
                  </a:lnTo>
                  <a:lnTo>
                    <a:pt x="635" y="2352"/>
                  </a:lnTo>
                  <a:lnTo>
                    <a:pt x="529" y="2365"/>
                  </a:lnTo>
                  <a:lnTo>
                    <a:pt x="428" y="2380"/>
                  </a:lnTo>
                  <a:lnTo>
                    <a:pt x="333" y="2396"/>
                  </a:lnTo>
                  <a:lnTo>
                    <a:pt x="246" y="2413"/>
                  </a:lnTo>
                  <a:lnTo>
                    <a:pt x="166" y="2430"/>
                  </a:lnTo>
                  <a:lnTo>
                    <a:pt x="142" y="2434"/>
                  </a:lnTo>
                  <a:lnTo>
                    <a:pt x="118" y="2433"/>
                  </a:lnTo>
                  <a:lnTo>
                    <a:pt x="93" y="2427"/>
                  </a:lnTo>
                  <a:lnTo>
                    <a:pt x="71" y="2418"/>
                  </a:lnTo>
                  <a:lnTo>
                    <a:pt x="51" y="2404"/>
                  </a:lnTo>
                  <a:lnTo>
                    <a:pt x="33" y="2387"/>
                  </a:lnTo>
                  <a:lnTo>
                    <a:pt x="20" y="2367"/>
                  </a:lnTo>
                  <a:lnTo>
                    <a:pt x="8" y="2345"/>
                  </a:lnTo>
                  <a:lnTo>
                    <a:pt x="2" y="2322"/>
                  </a:lnTo>
                  <a:lnTo>
                    <a:pt x="0" y="2298"/>
                  </a:lnTo>
                  <a:lnTo>
                    <a:pt x="0" y="135"/>
                  </a:lnTo>
                  <a:lnTo>
                    <a:pt x="3" y="104"/>
                  </a:lnTo>
                  <a:lnTo>
                    <a:pt x="14" y="76"/>
                  </a:lnTo>
                  <a:lnTo>
                    <a:pt x="30" y="51"/>
                  </a:lnTo>
                  <a:lnTo>
                    <a:pt x="51" y="30"/>
                  </a:lnTo>
                  <a:lnTo>
                    <a:pt x="76" y="14"/>
                  </a:lnTo>
                  <a:lnTo>
                    <a:pt x="105" y="3"/>
                  </a:lnTo>
                  <a:lnTo>
                    <a:pt x="13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5" name="Group 1429">
            <a:extLst>
              <a:ext uri="{FF2B5EF4-FFF2-40B4-BE49-F238E27FC236}">
                <a16:creationId xmlns="" xmlns:a16="http://schemas.microsoft.com/office/drawing/2014/main" id="{A4D208F7-09D0-4808-AABD-B044A7CC0E09}"/>
              </a:ext>
            </a:extLst>
          </p:cNvPr>
          <p:cNvGrpSpPr>
            <a:grpSpLocks noChangeAspect="1"/>
          </p:cNvGrpSpPr>
          <p:nvPr/>
        </p:nvGrpSpPr>
        <p:grpSpPr bwMode="auto">
          <a:xfrm rot="18900000">
            <a:off x="7672886" y="7358192"/>
            <a:ext cx="696696" cy="697538"/>
            <a:chOff x="3279" y="1837"/>
            <a:chExt cx="1659" cy="1661"/>
          </a:xfrm>
          <a:solidFill>
            <a:schemeClr val="bg1"/>
          </a:solidFill>
        </p:grpSpPr>
        <p:sp>
          <p:nvSpPr>
            <p:cNvPr id="76" name="Freeform 1431">
              <a:extLst>
                <a:ext uri="{FF2B5EF4-FFF2-40B4-BE49-F238E27FC236}">
                  <a16:creationId xmlns="" xmlns:a16="http://schemas.microsoft.com/office/drawing/2014/main" id="{10A9AB92-44E5-45E1-92C9-6A0FEEC034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79" y="1837"/>
              <a:ext cx="1659" cy="1661"/>
            </a:xfrm>
            <a:custGeom>
              <a:avLst/>
              <a:gdLst>
                <a:gd name="T0" fmla="*/ 538 w 3319"/>
                <a:gd name="T1" fmla="*/ 2783 h 3321"/>
                <a:gd name="T2" fmla="*/ 1085 w 3319"/>
                <a:gd name="T3" fmla="*/ 2114 h 3321"/>
                <a:gd name="T4" fmla="*/ 783 w 3319"/>
                <a:gd name="T5" fmla="*/ 1625 h 3321"/>
                <a:gd name="T6" fmla="*/ 1814 w 3319"/>
                <a:gd name="T7" fmla="*/ 2129 h 3321"/>
                <a:gd name="T8" fmla="*/ 1949 w 3319"/>
                <a:gd name="T9" fmla="*/ 786 h 3321"/>
                <a:gd name="T10" fmla="*/ 1889 w 3319"/>
                <a:gd name="T11" fmla="*/ 2016 h 3321"/>
                <a:gd name="T12" fmla="*/ 1949 w 3319"/>
                <a:gd name="T13" fmla="*/ 786 h 3321"/>
                <a:gd name="T14" fmla="*/ 2314 w 3319"/>
                <a:gd name="T15" fmla="*/ 133 h 3321"/>
                <a:gd name="T16" fmla="*/ 2309 w 3319"/>
                <a:gd name="T17" fmla="*/ 134 h 3321"/>
                <a:gd name="T18" fmla="*/ 2304 w 3319"/>
                <a:gd name="T19" fmla="*/ 137 h 3321"/>
                <a:gd name="T20" fmla="*/ 2299 w 3319"/>
                <a:gd name="T21" fmla="*/ 144 h 3321"/>
                <a:gd name="T22" fmla="*/ 2641 w 3319"/>
                <a:gd name="T23" fmla="*/ 1290 h 3321"/>
                <a:gd name="T24" fmla="*/ 3180 w 3319"/>
                <a:gd name="T25" fmla="*/ 1019 h 3321"/>
                <a:gd name="T26" fmla="*/ 3184 w 3319"/>
                <a:gd name="T27" fmla="*/ 1013 h 3321"/>
                <a:gd name="T28" fmla="*/ 3187 w 3319"/>
                <a:gd name="T29" fmla="*/ 1008 h 3321"/>
                <a:gd name="T30" fmla="*/ 3187 w 3319"/>
                <a:gd name="T31" fmla="*/ 1001 h 3321"/>
                <a:gd name="T32" fmla="*/ 3181 w 3319"/>
                <a:gd name="T33" fmla="*/ 988 h 3321"/>
                <a:gd name="T34" fmla="*/ 2325 w 3319"/>
                <a:gd name="T35" fmla="*/ 134 h 3321"/>
                <a:gd name="T36" fmla="*/ 2322 w 3319"/>
                <a:gd name="T37" fmla="*/ 0 h 3321"/>
                <a:gd name="T38" fmla="*/ 2378 w 3319"/>
                <a:gd name="T39" fmla="*/ 13 h 3321"/>
                <a:gd name="T40" fmla="*/ 2426 w 3319"/>
                <a:gd name="T41" fmla="*/ 45 h 3321"/>
                <a:gd name="T42" fmla="*/ 3293 w 3319"/>
                <a:gd name="T43" fmla="*/ 917 h 3321"/>
                <a:gd name="T44" fmla="*/ 3316 w 3319"/>
                <a:gd name="T45" fmla="*/ 970 h 3321"/>
                <a:gd name="T46" fmla="*/ 3318 w 3319"/>
                <a:gd name="T47" fmla="*/ 1027 h 3321"/>
                <a:gd name="T48" fmla="*/ 3298 w 3319"/>
                <a:gd name="T49" fmla="*/ 1082 h 3321"/>
                <a:gd name="T50" fmla="*/ 3259 w 3319"/>
                <a:gd name="T51" fmla="*/ 1124 h 3321"/>
                <a:gd name="T52" fmla="*/ 2667 w 3319"/>
                <a:gd name="T53" fmla="*/ 1425 h 3321"/>
                <a:gd name="T54" fmla="*/ 1805 w 3319"/>
                <a:gd name="T55" fmla="*/ 2633 h 3321"/>
                <a:gd name="T56" fmla="*/ 1787 w 3319"/>
                <a:gd name="T57" fmla="*/ 2669 h 3321"/>
                <a:gd name="T58" fmla="*/ 1756 w 3319"/>
                <a:gd name="T59" fmla="*/ 2693 h 3321"/>
                <a:gd name="T60" fmla="*/ 1713 w 3319"/>
                <a:gd name="T61" fmla="*/ 2703 h 3321"/>
                <a:gd name="T62" fmla="*/ 1677 w 3319"/>
                <a:gd name="T63" fmla="*/ 2696 h 3321"/>
                <a:gd name="T64" fmla="*/ 1646 w 3319"/>
                <a:gd name="T65" fmla="*/ 2675 h 3321"/>
                <a:gd name="T66" fmla="*/ 108 w 3319"/>
                <a:gd name="T67" fmla="*/ 3306 h 3321"/>
                <a:gd name="T68" fmla="*/ 81 w 3319"/>
                <a:gd name="T69" fmla="*/ 3319 h 3321"/>
                <a:gd name="T70" fmla="*/ 49 w 3319"/>
                <a:gd name="T71" fmla="*/ 3319 h 3321"/>
                <a:gd name="T72" fmla="*/ 19 w 3319"/>
                <a:gd name="T73" fmla="*/ 3302 h 3321"/>
                <a:gd name="T74" fmla="*/ 3 w 3319"/>
                <a:gd name="T75" fmla="*/ 3274 h 3321"/>
                <a:gd name="T76" fmla="*/ 1 w 3319"/>
                <a:gd name="T77" fmla="*/ 3242 h 3321"/>
                <a:gd name="T78" fmla="*/ 15 w 3319"/>
                <a:gd name="T79" fmla="*/ 3213 h 3321"/>
                <a:gd name="T80" fmla="*/ 646 w 3319"/>
                <a:gd name="T81" fmla="*/ 1675 h 3321"/>
                <a:gd name="T82" fmla="*/ 624 w 3319"/>
                <a:gd name="T83" fmla="*/ 1641 h 3321"/>
                <a:gd name="T84" fmla="*/ 618 w 3319"/>
                <a:gd name="T85" fmla="*/ 1603 h 3321"/>
                <a:gd name="T86" fmla="*/ 628 w 3319"/>
                <a:gd name="T87" fmla="*/ 1565 h 3321"/>
                <a:gd name="T88" fmla="*/ 652 w 3319"/>
                <a:gd name="T89" fmla="*/ 1533 h 3321"/>
                <a:gd name="T90" fmla="*/ 686 w 3319"/>
                <a:gd name="T91" fmla="*/ 1515 h 3321"/>
                <a:gd name="T92" fmla="*/ 1895 w 3319"/>
                <a:gd name="T93" fmla="*/ 653 h 3321"/>
                <a:gd name="T94" fmla="*/ 2196 w 3319"/>
                <a:gd name="T95" fmla="*/ 60 h 3321"/>
                <a:gd name="T96" fmla="*/ 2238 w 3319"/>
                <a:gd name="T97" fmla="*/ 22 h 3321"/>
                <a:gd name="T98" fmla="*/ 2293 w 3319"/>
                <a:gd name="T99" fmla="*/ 2 h 3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319" h="3321">
                  <a:moveTo>
                    <a:pt x="1085" y="2114"/>
                  </a:moveTo>
                  <a:lnTo>
                    <a:pt x="538" y="2783"/>
                  </a:lnTo>
                  <a:lnTo>
                    <a:pt x="1206" y="2235"/>
                  </a:lnTo>
                  <a:lnTo>
                    <a:pt x="1085" y="2114"/>
                  </a:lnTo>
                  <a:close/>
                  <a:moveTo>
                    <a:pt x="1191" y="1506"/>
                  </a:moveTo>
                  <a:lnTo>
                    <a:pt x="783" y="1625"/>
                  </a:lnTo>
                  <a:lnTo>
                    <a:pt x="1695" y="2538"/>
                  </a:lnTo>
                  <a:lnTo>
                    <a:pt x="1814" y="2129"/>
                  </a:lnTo>
                  <a:lnTo>
                    <a:pt x="1191" y="1506"/>
                  </a:lnTo>
                  <a:close/>
                  <a:moveTo>
                    <a:pt x="1949" y="786"/>
                  </a:moveTo>
                  <a:lnTo>
                    <a:pt x="1304" y="1432"/>
                  </a:lnTo>
                  <a:lnTo>
                    <a:pt x="1889" y="2016"/>
                  </a:lnTo>
                  <a:lnTo>
                    <a:pt x="2534" y="1371"/>
                  </a:lnTo>
                  <a:lnTo>
                    <a:pt x="1949" y="786"/>
                  </a:lnTo>
                  <a:close/>
                  <a:moveTo>
                    <a:pt x="2319" y="133"/>
                  </a:moveTo>
                  <a:lnTo>
                    <a:pt x="2314" y="133"/>
                  </a:lnTo>
                  <a:lnTo>
                    <a:pt x="2312" y="133"/>
                  </a:lnTo>
                  <a:lnTo>
                    <a:pt x="2309" y="134"/>
                  </a:lnTo>
                  <a:lnTo>
                    <a:pt x="2306" y="135"/>
                  </a:lnTo>
                  <a:lnTo>
                    <a:pt x="2304" y="137"/>
                  </a:lnTo>
                  <a:lnTo>
                    <a:pt x="2301" y="140"/>
                  </a:lnTo>
                  <a:lnTo>
                    <a:pt x="2299" y="144"/>
                  </a:lnTo>
                  <a:lnTo>
                    <a:pt x="2030" y="680"/>
                  </a:lnTo>
                  <a:lnTo>
                    <a:pt x="2641" y="1290"/>
                  </a:lnTo>
                  <a:lnTo>
                    <a:pt x="3176" y="1021"/>
                  </a:lnTo>
                  <a:lnTo>
                    <a:pt x="3180" y="1019"/>
                  </a:lnTo>
                  <a:lnTo>
                    <a:pt x="3182" y="1016"/>
                  </a:lnTo>
                  <a:lnTo>
                    <a:pt x="3184" y="1013"/>
                  </a:lnTo>
                  <a:lnTo>
                    <a:pt x="3186" y="1011"/>
                  </a:lnTo>
                  <a:lnTo>
                    <a:pt x="3187" y="1008"/>
                  </a:lnTo>
                  <a:lnTo>
                    <a:pt x="3187" y="1006"/>
                  </a:lnTo>
                  <a:lnTo>
                    <a:pt x="3187" y="1001"/>
                  </a:lnTo>
                  <a:lnTo>
                    <a:pt x="3186" y="995"/>
                  </a:lnTo>
                  <a:lnTo>
                    <a:pt x="3181" y="988"/>
                  </a:lnTo>
                  <a:lnTo>
                    <a:pt x="2332" y="139"/>
                  </a:lnTo>
                  <a:lnTo>
                    <a:pt x="2325" y="134"/>
                  </a:lnTo>
                  <a:lnTo>
                    <a:pt x="2319" y="133"/>
                  </a:lnTo>
                  <a:close/>
                  <a:moveTo>
                    <a:pt x="2322" y="0"/>
                  </a:moveTo>
                  <a:lnTo>
                    <a:pt x="2350" y="4"/>
                  </a:lnTo>
                  <a:lnTo>
                    <a:pt x="2378" y="13"/>
                  </a:lnTo>
                  <a:lnTo>
                    <a:pt x="2403" y="26"/>
                  </a:lnTo>
                  <a:lnTo>
                    <a:pt x="2426" y="45"/>
                  </a:lnTo>
                  <a:lnTo>
                    <a:pt x="3275" y="894"/>
                  </a:lnTo>
                  <a:lnTo>
                    <a:pt x="3293" y="917"/>
                  </a:lnTo>
                  <a:lnTo>
                    <a:pt x="3307" y="943"/>
                  </a:lnTo>
                  <a:lnTo>
                    <a:pt x="3316" y="970"/>
                  </a:lnTo>
                  <a:lnTo>
                    <a:pt x="3319" y="998"/>
                  </a:lnTo>
                  <a:lnTo>
                    <a:pt x="3318" y="1027"/>
                  </a:lnTo>
                  <a:lnTo>
                    <a:pt x="3310" y="1056"/>
                  </a:lnTo>
                  <a:lnTo>
                    <a:pt x="3298" y="1082"/>
                  </a:lnTo>
                  <a:lnTo>
                    <a:pt x="3281" y="1105"/>
                  </a:lnTo>
                  <a:lnTo>
                    <a:pt x="3259" y="1124"/>
                  </a:lnTo>
                  <a:lnTo>
                    <a:pt x="3235" y="1139"/>
                  </a:lnTo>
                  <a:lnTo>
                    <a:pt x="2667" y="1425"/>
                  </a:lnTo>
                  <a:lnTo>
                    <a:pt x="1947" y="2144"/>
                  </a:lnTo>
                  <a:lnTo>
                    <a:pt x="1805" y="2633"/>
                  </a:lnTo>
                  <a:lnTo>
                    <a:pt x="1798" y="2653"/>
                  </a:lnTo>
                  <a:lnTo>
                    <a:pt x="1787" y="2669"/>
                  </a:lnTo>
                  <a:lnTo>
                    <a:pt x="1773" y="2683"/>
                  </a:lnTo>
                  <a:lnTo>
                    <a:pt x="1756" y="2693"/>
                  </a:lnTo>
                  <a:lnTo>
                    <a:pt x="1738" y="2700"/>
                  </a:lnTo>
                  <a:lnTo>
                    <a:pt x="1713" y="2703"/>
                  </a:lnTo>
                  <a:lnTo>
                    <a:pt x="1694" y="2701"/>
                  </a:lnTo>
                  <a:lnTo>
                    <a:pt x="1677" y="2696"/>
                  </a:lnTo>
                  <a:lnTo>
                    <a:pt x="1661" y="2687"/>
                  </a:lnTo>
                  <a:lnTo>
                    <a:pt x="1646" y="2675"/>
                  </a:lnTo>
                  <a:lnTo>
                    <a:pt x="1300" y="2329"/>
                  </a:lnTo>
                  <a:lnTo>
                    <a:pt x="108" y="3306"/>
                  </a:lnTo>
                  <a:lnTo>
                    <a:pt x="95" y="3314"/>
                  </a:lnTo>
                  <a:lnTo>
                    <a:pt x="81" y="3319"/>
                  </a:lnTo>
                  <a:lnTo>
                    <a:pt x="67" y="3321"/>
                  </a:lnTo>
                  <a:lnTo>
                    <a:pt x="49" y="3319"/>
                  </a:lnTo>
                  <a:lnTo>
                    <a:pt x="33" y="3312"/>
                  </a:lnTo>
                  <a:lnTo>
                    <a:pt x="19" y="3302"/>
                  </a:lnTo>
                  <a:lnTo>
                    <a:pt x="9" y="3289"/>
                  </a:lnTo>
                  <a:lnTo>
                    <a:pt x="3" y="3274"/>
                  </a:lnTo>
                  <a:lnTo>
                    <a:pt x="0" y="3257"/>
                  </a:lnTo>
                  <a:lnTo>
                    <a:pt x="1" y="3242"/>
                  </a:lnTo>
                  <a:lnTo>
                    <a:pt x="6" y="3227"/>
                  </a:lnTo>
                  <a:lnTo>
                    <a:pt x="15" y="3213"/>
                  </a:lnTo>
                  <a:lnTo>
                    <a:pt x="992" y="2020"/>
                  </a:lnTo>
                  <a:lnTo>
                    <a:pt x="646" y="1675"/>
                  </a:lnTo>
                  <a:lnTo>
                    <a:pt x="633" y="1658"/>
                  </a:lnTo>
                  <a:lnTo>
                    <a:pt x="624" y="1641"/>
                  </a:lnTo>
                  <a:lnTo>
                    <a:pt x="619" y="1622"/>
                  </a:lnTo>
                  <a:lnTo>
                    <a:pt x="618" y="1603"/>
                  </a:lnTo>
                  <a:lnTo>
                    <a:pt x="621" y="1583"/>
                  </a:lnTo>
                  <a:lnTo>
                    <a:pt x="628" y="1565"/>
                  </a:lnTo>
                  <a:lnTo>
                    <a:pt x="638" y="1548"/>
                  </a:lnTo>
                  <a:lnTo>
                    <a:pt x="652" y="1533"/>
                  </a:lnTo>
                  <a:lnTo>
                    <a:pt x="668" y="1522"/>
                  </a:lnTo>
                  <a:lnTo>
                    <a:pt x="686" y="1515"/>
                  </a:lnTo>
                  <a:lnTo>
                    <a:pt x="1176" y="1373"/>
                  </a:lnTo>
                  <a:lnTo>
                    <a:pt x="1895" y="653"/>
                  </a:lnTo>
                  <a:lnTo>
                    <a:pt x="2180" y="85"/>
                  </a:lnTo>
                  <a:lnTo>
                    <a:pt x="2196" y="60"/>
                  </a:lnTo>
                  <a:lnTo>
                    <a:pt x="2215" y="39"/>
                  </a:lnTo>
                  <a:lnTo>
                    <a:pt x="2238" y="22"/>
                  </a:lnTo>
                  <a:lnTo>
                    <a:pt x="2265" y="10"/>
                  </a:lnTo>
                  <a:lnTo>
                    <a:pt x="2293" y="2"/>
                  </a:lnTo>
                  <a:lnTo>
                    <a:pt x="232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" name="Freeform 1432">
              <a:extLst>
                <a:ext uri="{FF2B5EF4-FFF2-40B4-BE49-F238E27FC236}">
                  <a16:creationId xmlns="" xmlns:a16="http://schemas.microsoft.com/office/drawing/2014/main" id="{27FD7717-EBDE-4402-B8B1-EDBF79F511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8" y="2488"/>
              <a:ext cx="204" cy="204"/>
            </a:xfrm>
            <a:custGeom>
              <a:avLst/>
              <a:gdLst>
                <a:gd name="T0" fmla="*/ 341 w 408"/>
                <a:gd name="T1" fmla="*/ 0 h 408"/>
                <a:gd name="T2" fmla="*/ 358 w 408"/>
                <a:gd name="T3" fmla="*/ 3 h 408"/>
                <a:gd name="T4" fmla="*/ 375 w 408"/>
                <a:gd name="T5" fmla="*/ 9 h 408"/>
                <a:gd name="T6" fmla="*/ 389 w 408"/>
                <a:gd name="T7" fmla="*/ 20 h 408"/>
                <a:gd name="T8" fmla="*/ 399 w 408"/>
                <a:gd name="T9" fmla="*/ 34 h 408"/>
                <a:gd name="T10" fmla="*/ 406 w 408"/>
                <a:gd name="T11" fmla="*/ 49 h 408"/>
                <a:gd name="T12" fmla="*/ 408 w 408"/>
                <a:gd name="T13" fmla="*/ 66 h 408"/>
                <a:gd name="T14" fmla="*/ 406 w 408"/>
                <a:gd name="T15" fmla="*/ 83 h 408"/>
                <a:gd name="T16" fmla="*/ 399 w 408"/>
                <a:gd name="T17" fmla="*/ 98 h 408"/>
                <a:gd name="T18" fmla="*/ 389 w 408"/>
                <a:gd name="T19" fmla="*/ 112 h 408"/>
                <a:gd name="T20" fmla="*/ 114 w 408"/>
                <a:gd name="T21" fmla="*/ 388 h 408"/>
                <a:gd name="T22" fmla="*/ 99 w 408"/>
                <a:gd name="T23" fmla="*/ 399 h 408"/>
                <a:gd name="T24" fmla="*/ 83 w 408"/>
                <a:gd name="T25" fmla="*/ 406 h 408"/>
                <a:gd name="T26" fmla="*/ 66 w 408"/>
                <a:gd name="T27" fmla="*/ 408 h 408"/>
                <a:gd name="T28" fmla="*/ 49 w 408"/>
                <a:gd name="T29" fmla="*/ 406 h 408"/>
                <a:gd name="T30" fmla="*/ 34 w 408"/>
                <a:gd name="T31" fmla="*/ 399 h 408"/>
                <a:gd name="T32" fmla="*/ 20 w 408"/>
                <a:gd name="T33" fmla="*/ 388 h 408"/>
                <a:gd name="T34" fmla="*/ 9 w 408"/>
                <a:gd name="T35" fmla="*/ 374 h 408"/>
                <a:gd name="T36" fmla="*/ 3 w 408"/>
                <a:gd name="T37" fmla="*/ 357 h 408"/>
                <a:gd name="T38" fmla="*/ 0 w 408"/>
                <a:gd name="T39" fmla="*/ 341 h 408"/>
                <a:gd name="T40" fmla="*/ 3 w 408"/>
                <a:gd name="T41" fmla="*/ 324 h 408"/>
                <a:gd name="T42" fmla="*/ 9 w 408"/>
                <a:gd name="T43" fmla="*/ 309 h 408"/>
                <a:gd name="T44" fmla="*/ 20 w 408"/>
                <a:gd name="T45" fmla="*/ 295 h 408"/>
                <a:gd name="T46" fmla="*/ 295 w 408"/>
                <a:gd name="T47" fmla="*/ 20 h 408"/>
                <a:gd name="T48" fmla="*/ 309 w 408"/>
                <a:gd name="T49" fmla="*/ 9 h 408"/>
                <a:gd name="T50" fmla="*/ 325 w 408"/>
                <a:gd name="T51" fmla="*/ 3 h 408"/>
                <a:gd name="T52" fmla="*/ 341 w 408"/>
                <a:gd name="T53" fmla="*/ 0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08" h="408">
                  <a:moveTo>
                    <a:pt x="341" y="0"/>
                  </a:moveTo>
                  <a:lnTo>
                    <a:pt x="358" y="3"/>
                  </a:lnTo>
                  <a:lnTo>
                    <a:pt x="375" y="9"/>
                  </a:lnTo>
                  <a:lnTo>
                    <a:pt x="389" y="20"/>
                  </a:lnTo>
                  <a:lnTo>
                    <a:pt x="399" y="34"/>
                  </a:lnTo>
                  <a:lnTo>
                    <a:pt x="406" y="49"/>
                  </a:lnTo>
                  <a:lnTo>
                    <a:pt x="408" y="66"/>
                  </a:lnTo>
                  <a:lnTo>
                    <a:pt x="406" y="83"/>
                  </a:lnTo>
                  <a:lnTo>
                    <a:pt x="399" y="98"/>
                  </a:lnTo>
                  <a:lnTo>
                    <a:pt x="389" y="112"/>
                  </a:lnTo>
                  <a:lnTo>
                    <a:pt x="114" y="388"/>
                  </a:lnTo>
                  <a:lnTo>
                    <a:pt x="99" y="399"/>
                  </a:lnTo>
                  <a:lnTo>
                    <a:pt x="83" y="406"/>
                  </a:lnTo>
                  <a:lnTo>
                    <a:pt x="66" y="408"/>
                  </a:lnTo>
                  <a:lnTo>
                    <a:pt x="49" y="406"/>
                  </a:lnTo>
                  <a:lnTo>
                    <a:pt x="34" y="399"/>
                  </a:lnTo>
                  <a:lnTo>
                    <a:pt x="20" y="388"/>
                  </a:lnTo>
                  <a:lnTo>
                    <a:pt x="9" y="374"/>
                  </a:lnTo>
                  <a:lnTo>
                    <a:pt x="3" y="357"/>
                  </a:lnTo>
                  <a:lnTo>
                    <a:pt x="0" y="341"/>
                  </a:lnTo>
                  <a:lnTo>
                    <a:pt x="3" y="324"/>
                  </a:lnTo>
                  <a:lnTo>
                    <a:pt x="9" y="309"/>
                  </a:lnTo>
                  <a:lnTo>
                    <a:pt x="20" y="295"/>
                  </a:lnTo>
                  <a:lnTo>
                    <a:pt x="295" y="20"/>
                  </a:lnTo>
                  <a:lnTo>
                    <a:pt x="309" y="9"/>
                  </a:lnTo>
                  <a:lnTo>
                    <a:pt x="325" y="3"/>
                  </a:lnTo>
                  <a:lnTo>
                    <a:pt x="34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8" name="Freeform 1433">
              <a:extLst>
                <a:ext uri="{FF2B5EF4-FFF2-40B4-BE49-F238E27FC236}">
                  <a16:creationId xmlns="" xmlns:a16="http://schemas.microsoft.com/office/drawing/2014/main" id="{29C2633A-FB40-46FE-8204-788B2F4466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7" y="2695"/>
              <a:ext cx="78" cy="79"/>
            </a:xfrm>
            <a:custGeom>
              <a:avLst/>
              <a:gdLst>
                <a:gd name="T0" fmla="*/ 92 w 158"/>
                <a:gd name="T1" fmla="*/ 0 h 158"/>
                <a:gd name="T2" fmla="*/ 108 w 158"/>
                <a:gd name="T3" fmla="*/ 2 h 158"/>
                <a:gd name="T4" fmla="*/ 124 w 158"/>
                <a:gd name="T5" fmla="*/ 9 h 158"/>
                <a:gd name="T6" fmla="*/ 138 w 158"/>
                <a:gd name="T7" fmla="*/ 19 h 158"/>
                <a:gd name="T8" fmla="*/ 150 w 158"/>
                <a:gd name="T9" fmla="*/ 33 h 158"/>
                <a:gd name="T10" fmla="*/ 156 w 158"/>
                <a:gd name="T11" fmla="*/ 49 h 158"/>
                <a:gd name="T12" fmla="*/ 158 w 158"/>
                <a:gd name="T13" fmla="*/ 66 h 158"/>
                <a:gd name="T14" fmla="*/ 156 w 158"/>
                <a:gd name="T15" fmla="*/ 83 h 158"/>
                <a:gd name="T16" fmla="*/ 150 w 158"/>
                <a:gd name="T17" fmla="*/ 99 h 158"/>
                <a:gd name="T18" fmla="*/ 138 w 158"/>
                <a:gd name="T19" fmla="*/ 113 h 158"/>
                <a:gd name="T20" fmla="*/ 113 w 158"/>
                <a:gd name="T21" fmla="*/ 138 h 158"/>
                <a:gd name="T22" fmla="*/ 99 w 158"/>
                <a:gd name="T23" fmla="*/ 149 h 158"/>
                <a:gd name="T24" fmla="*/ 83 w 158"/>
                <a:gd name="T25" fmla="*/ 155 h 158"/>
                <a:gd name="T26" fmla="*/ 66 w 158"/>
                <a:gd name="T27" fmla="*/ 158 h 158"/>
                <a:gd name="T28" fmla="*/ 50 w 158"/>
                <a:gd name="T29" fmla="*/ 155 h 158"/>
                <a:gd name="T30" fmla="*/ 34 w 158"/>
                <a:gd name="T31" fmla="*/ 149 h 158"/>
                <a:gd name="T32" fmla="*/ 19 w 158"/>
                <a:gd name="T33" fmla="*/ 138 h 158"/>
                <a:gd name="T34" fmla="*/ 8 w 158"/>
                <a:gd name="T35" fmla="*/ 124 h 158"/>
                <a:gd name="T36" fmla="*/ 2 w 158"/>
                <a:gd name="T37" fmla="*/ 109 h 158"/>
                <a:gd name="T38" fmla="*/ 0 w 158"/>
                <a:gd name="T39" fmla="*/ 92 h 158"/>
                <a:gd name="T40" fmla="*/ 2 w 158"/>
                <a:gd name="T41" fmla="*/ 75 h 158"/>
                <a:gd name="T42" fmla="*/ 8 w 158"/>
                <a:gd name="T43" fmla="*/ 59 h 158"/>
                <a:gd name="T44" fmla="*/ 19 w 158"/>
                <a:gd name="T45" fmla="*/ 45 h 158"/>
                <a:gd name="T46" fmla="*/ 45 w 158"/>
                <a:gd name="T47" fmla="*/ 19 h 158"/>
                <a:gd name="T48" fmla="*/ 59 w 158"/>
                <a:gd name="T49" fmla="*/ 9 h 158"/>
                <a:gd name="T50" fmla="*/ 75 w 158"/>
                <a:gd name="T51" fmla="*/ 2 h 158"/>
                <a:gd name="T52" fmla="*/ 92 w 158"/>
                <a:gd name="T53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8" h="158">
                  <a:moveTo>
                    <a:pt x="92" y="0"/>
                  </a:moveTo>
                  <a:lnTo>
                    <a:pt x="108" y="2"/>
                  </a:lnTo>
                  <a:lnTo>
                    <a:pt x="124" y="9"/>
                  </a:lnTo>
                  <a:lnTo>
                    <a:pt x="138" y="19"/>
                  </a:lnTo>
                  <a:lnTo>
                    <a:pt x="150" y="33"/>
                  </a:lnTo>
                  <a:lnTo>
                    <a:pt x="156" y="49"/>
                  </a:lnTo>
                  <a:lnTo>
                    <a:pt x="158" y="66"/>
                  </a:lnTo>
                  <a:lnTo>
                    <a:pt x="156" y="83"/>
                  </a:lnTo>
                  <a:lnTo>
                    <a:pt x="150" y="99"/>
                  </a:lnTo>
                  <a:lnTo>
                    <a:pt x="138" y="113"/>
                  </a:lnTo>
                  <a:lnTo>
                    <a:pt x="113" y="138"/>
                  </a:lnTo>
                  <a:lnTo>
                    <a:pt x="99" y="149"/>
                  </a:lnTo>
                  <a:lnTo>
                    <a:pt x="83" y="155"/>
                  </a:lnTo>
                  <a:lnTo>
                    <a:pt x="66" y="158"/>
                  </a:lnTo>
                  <a:lnTo>
                    <a:pt x="50" y="155"/>
                  </a:lnTo>
                  <a:lnTo>
                    <a:pt x="34" y="149"/>
                  </a:lnTo>
                  <a:lnTo>
                    <a:pt x="19" y="138"/>
                  </a:lnTo>
                  <a:lnTo>
                    <a:pt x="8" y="124"/>
                  </a:lnTo>
                  <a:lnTo>
                    <a:pt x="2" y="109"/>
                  </a:lnTo>
                  <a:lnTo>
                    <a:pt x="0" y="92"/>
                  </a:lnTo>
                  <a:lnTo>
                    <a:pt x="2" y="75"/>
                  </a:lnTo>
                  <a:lnTo>
                    <a:pt x="8" y="59"/>
                  </a:lnTo>
                  <a:lnTo>
                    <a:pt x="19" y="45"/>
                  </a:lnTo>
                  <a:lnTo>
                    <a:pt x="45" y="19"/>
                  </a:lnTo>
                  <a:lnTo>
                    <a:pt x="59" y="9"/>
                  </a:lnTo>
                  <a:lnTo>
                    <a:pt x="75" y="2"/>
                  </a:lnTo>
                  <a:lnTo>
                    <a:pt x="9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79" name="TextBox 78">
            <a:extLst>
              <a:ext uri="{FF2B5EF4-FFF2-40B4-BE49-F238E27FC236}">
                <a16:creationId xmlns="" xmlns:a16="http://schemas.microsoft.com/office/drawing/2014/main" id="{BC2961E8-75A2-4C55-B2D1-A0ABBB3ACAA7}"/>
              </a:ext>
            </a:extLst>
          </p:cNvPr>
          <p:cNvSpPr txBox="1"/>
          <p:nvPr/>
        </p:nvSpPr>
        <p:spPr>
          <a:xfrm>
            <a:off x="6076024" y="734331"/>
            <a:ext cx="6135956" cy="1075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272D2B"/>
                </a:solidFill>
                <a:latin typeface="Arial" panose="020B0604020202020204" pitchFamily="34" charset="0"/>
              </a:rPr>
              <a:t>The Info Graphics</a:t>
            </a:r>
            <a:endParaRPr lang="id-ID" sz="4800" b="1" dirty="0">
              <a:solidFill>
                <a:srgbClr val="272D2B"/>
              </a:solidFill>
              <a:latin typeface="Arial" panose="020B0604020202020204" pitchFamily="34" charset="0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="" xmlns:a16="http://schemas.microsoft.com/office/drawing/2014/main" id="{570EB561-C9F2-4BDD-83E9-815665C30396}"/>
              </a:ext>
            </a:extLst>
          </p:cNvPr>
          <p:cNvSpPr/>
          <p:nvPr/>
        </p:nvSpPr>
        <p:spPr>
          <a:xfrm>
            <a:off x="8381576" y="1839473"/>
            <a:ext cx="1524848" cy="6857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73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8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" presetClass="entr" presetSubtype="8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  <p:bldP spid="45" grpId="0"/>
      <p:bldP spid="47" grpId="0"/>
      <p:bldP spid="79" grpId="0"/>
      <p:bldP spid="8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36">
            <a:extLst>
              <a:ext uri="{FF2B5EF4-FFF2-40B4-BE49-F238E27FC236}">
                <a16:creationId xmlns="" xmlns:a16="http://schemas.microsoft.com/office/drawing/2014/main" id="{CDA998A5-6F71-49D2-B166-0E9A0F2B41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98018" y="7873419"/>
            <a:ext cx="1259010" cy="13622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US" sz="4050" kern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Poppins ExtraLight" panose="00000300000000000000" pitchFamily="50" charset="0"/>
            </a:endParaRPr>
          </a:p>
        </p:txBody>
      </p:sp>
      <p:sp>
        <p:nvSpPr>
          <p:cNvPr id="4" name="Oval 38">
            <a:extLst>
              <a:ext uri="{FF2B5EF4-FFF2-40B4-BE49-F238E27FC236}">
                <a16:creationId xmlns="" xmlns:a16="http://schemas.microsoft.com/office/drawing/2014/main" id="{773F5E60-70ED-4A34-9C1F-8DC6237644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81743" y="7873419"/>
            <a:ext cx="1259010" cy="136221"/>
          </a:xfrm>
          <a:prstGeom prst="ellipse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4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softEdge rad="317500"/>
          </a:effec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kern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Poppins ExtraLight" panose="00000300000000000000" pitchFamily="50" charset="0"/>
            </a:endParaRPr>
          </a:p>
        </p:txBody>
      </p:sp>
      <p:sp>
        <p:nvSpPr>
          <p:cNvPr id="5" name="Oval 39">
            <a:extLst>
              <a:ext uri="{FF2B5EF4-FFF2-40B4-BE49-F238E27FC236}">
                <a16:creationId xmlns="" xmlns:a16="http://schemas.microsoft.com/office/drawing/2014/main" id="{8F8063D1-7DBF-44A3-9EE6-0E6E7B9BF5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81743" y="7873419"/>
            <a:ext cx="1259010" cy="13622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US" sz="4050" kern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Poppins ExtraLight" panose="00000300000000000000" pitchFamily="50" charset="0"/>
            </a:endParaRPr>
          </a:p>
        </p:txBody>
      </p:sp>
      <p:sp>
        <p:nvSpPr>
          <p:cNvPr id="10" name="Oval 44">
            <a:extLst>
              <a:ext uri="{FF2B5EF4-FFF2-40B4-BE49-F238E27FC236}">
                <a16:creationId xmlns="" xmlns:a16="http://schemas.microsoft.com/office/drawing/2014/main" id="{E35C2704-14C4-4AF5-979B-9D6585A28C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62886" y="8621943"/>
            <a:ext cx="1864436" cy="198141"/>
          </a:xfrm>
          <a:prstGeom prst="ellipse">
            <a:avLst/>
          </a:prstGeom>
          <a:solidFill>
            <a:srgbClr val="EBEBEB"/>
          </a:solidFill>
          <a:ln>
            <a:noFill/>
          </a:ln>
          <a:effectLst>
            <a:softEdge rad="317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kern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Poppins ExtraLight" panose="00000300000000000000" pitchFamily="50" charset="0"/>
            </a:endParaRPr>
          </a:p>
        </p:txBody>
      </p:sp>
      <p:sp>
        <p:nvSpPr>
          <p:cNvPr id="11" name="Oval 45">
            <a:extLst>
              <a:ext uri="{FF2B5EF4-FFF2-40B4-BE49-F238E27FC236}">
                <a16:creationId xmlns="" xmlns:a16="http://schemas.microsoft.com/office/drawing/2014/main" id="{1E7066F5-EA8C-474B-BDDB-060ACBE5A6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62886" y="8621943"/>
            <a:ext cx="1864436" cy="19814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US" sz="4050" kern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Poppins ExtraLight" panose="00000300000000000000" pitchFamily="50" charset="0"/>
            </a:endParaRPr>
          </a:p>
        </p:txBody>
      </p:sp>
      <p:sp>
        <p:nvSpPr>
          <p:cNvPr id="3" name="Freeform 59">
            <a:extLst>
              <a:ext uri="{FF2B5EF4-FFF2-40B4-BE49-F238E27FC236}">
                <a16:creationId xmlns="" xmlns:a16="http://schemas.microsoft.com/office/drawing/2014/main" id="{0D684F4D-BC08-4D5D-ADF3-A6F0CCA662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79200" y="5527394"/>
            <a:ext cx="1094837" cy="2414823"/>
          </a:xfrm>
          <a:custGeom>
            <a:avLst/>
            <a:gdLst>
              <a:gd name="connsiteX0" fmla="*/ 169222 w 813338"/>
              <a:gd name="connsiteY0" fmla="*/ 413985 h 1793936"/>
              <a:gd name="connsiteX1" fmla="*/ 643042 w 813338"/>
              <a:gd name="connsiteY1" fmla="*/ 413985 h 1793936"/>
              <a:gd name="connsiteX2" fmla="*/ 727653 w 813338"/>
              <a:gd name="connsiteY2" fmla="*/ 486487 h 1793936"/>
              <a:gd name="connsiteX3" fmla="*/ 812264 w 813338"/>
              <a:gd name="connsiteY3" fmla="*/ 935998 h 1793936"/>
              <a:gd name="connsiteX4" fmla="*/ 812264 w 813338"/>
              <a:gd name="connsiteY4" fmla="*/ 948082 h 1793936"/>
              <a:gd name="connsiteX5" fmla="*/ 812264 w 813338"/>
              <a:gd name="connsiteY5" fmla="*/ 960165 h 1793936"/>
              <a:gd name="connsiteX6" fmla="*/ 727653 w 813338"/>
              <a:gd name="connsiteY6" fmla="*/ 1044751 h 1793936"/>
              <a:gd name="connsiteX7" fmla="*/ 643042 w 813338"/>
              <a:gd name="connsiteY7" fmla="*/ 974666 h 1793936"/>
              <a:gd name="connsiteX8" fmla="*/ 589858 w 813338"/>
              <a:gd name="connsiteY8" fmla="*/ 641157 h 1793936"/>
              <a:gd name="connsiteX9" fmla="*/ 589858 w 813338"/>
              <a:gd name="connsiteY9" fmla="*/ 1706934 h 1793936"/>
              <a:gd name="connsiteX10" fmla="*/ 502830 w 813338"/>
              <a:gd name="connsiteY10" fmla="*/ 1793936 h 1793936"/>
              <a:gd name="connsiteX11" fmla="*/ 415802 w 813338"/>
              <a:gd name="connsiteY11" fmla="*/ 1706934 h 1793936"/>
              <a:gd name="connsiteX12" fmla="*/ 415802 w 813338"/>
              <a:gd name="connsiteY12" fmla="*/ 1180088 h 1793936"/>
              <a:gd name="connsiteX13" fmla="*/ 396462 w 813338"/>
              <a:gd name="connsiteY13" fmla="*/ 1180088 h 1793936"/>
              <a:gd name="connsiteX14" fmla="*/ 396462 w 813338"/>
              <a:gd name="connsiteY14" fmla="*/ 1706934 h 1793936"/>
              <a:gd name="connsiteX15" fmla="*/ 309434 w 813338"/>
              <a:gd name="connsiteY15" fmla="*/ 1793936 h 1793936"/>
              <a:gd name="connsiteX16" fmla="*/ 222406 w 813338"/>
              <a:gd name="connsiteY16" fmla="*/ 1706934 h 1793936"/>
              <a:gd name="connsiteX17" fmla="*/ 224823 w 813338"/>
              <a:gd name="connsiteY17" fmla="*/ 641157 h 1793936"/>
              <a:gd name="connsiteX18" fmla="*/ 171639 w 813338"/>
              <a:gd name="connsiteY18" fmla="*/ 974666 h 1793936"/>
              <a:gd name="connsiteX19" fmla="*/ 84611 w 813338"/>
              <a:gd name="connsiteY19" fmla="*/ 1044751 h 1793936"/>
              <a:gd name="connsiteX20" fmla="*/ 0 w 813338"/>
              <a:gd name="connsiteY20" fmla="*/ 960165 h 1793936"/>
              <a:gd name="connsiteX21" fmla="*/ 0 w 813338"/>
              <a:gd name="connsiteY21" fmla="*/ 948082 h 1793936"/>
              <a:gd name="connsiteX22" fmla="*/ 0 w 813338"/>
              <a:gd name="connsiteY22" fmla="*/ 935998 h 1793936"/>
              <a:gd name="connsiteX23" fmla="*/ 84611 w 813338"/>
              <a:gd name="connsiteY23" fmla="*/ 486487 h 1793936"/>
              <a:gd name="connsiteX24" fmla="*/ 169222 w 813338"/>
              <a:gd name="connsiteY24" fmla="*/ 413985 h 1793936"/>
              <a:gd name="connsiteX25" fmla="*/ 406829 w 813338"/>
              <a:gd name="connsiteY25" fmla="*/ 0 h 1793936"/>
              <a:gd name="connsiteX26" fmla="*/ 591844 w 813338"/>
              <a:gd name="connsiteY26" fmla="*/ 185016 h 1793936"/>
              <a:gd name="connsiteX27" fmla="*/ 406829 w 813338"/>
              <a:gd name="connsiteY27" fmla="*/ 370032 h 1793936"/>
              <a:gd name="connsiteX28" fmla="*/ 221814 w 813338"/>
              <a:gd name="connsiteY28" fmla="*/ 185016 h 1793936"/>
              <a:gd name="connsiteX29" fmla="*/ 406829 w 813338"/>
              <a:gd name="connsiteY29" fmla="*/ 0 h 1793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813338" h="1793936">
                <a:moveTo>
                  <a:pt x="169222" y="413985"/>
                </a:moveTo>
                <a:cubicBezTo>
                  <a:pt x="169222" y="413985"/>
                  <a:pt x="169222" y="413985"/>
                  <a:pt x="643042" y="413985"/>
                </a:cubicBezTo>
                <a:cubicBezTo>
                  <a:pt x="686556" y="413985"/>
                  <a:pt x="720400" y="445403"/>
                  <a:pt x="727653" y="486487"/>
                </a:cubicBezTo>
                <a:cubicBezTo>
                  <a:pt x="727653" y="486487"/>
                  <a:pt x="727653" y="486487"/>
                  <a:pt x="812264" y="935998"/>
                </a:cubicBezTo>
                <a:cubicBezTo>
                  <a:pt x="814681" y="940832"/>
                  <a:pt x="812264" y="943248"/>
                  <a:pt x="812264" y="948082"/>
                </a:cubicBezTo>
                <a:cubicBezTo>
                  <a:pt x="812264" y="950499"/>
                  <a:pt x="812264" y="955332"/>
                  <a:pt x="812264" y="960165"/>
                </a:cubicBezTo>
                <a:cubicBezTo>
                  <a:pt x="812264" y="1006083"/>
                  <a:pt x="773584" y="1044751"/>
                  <a:pt x="727653" y="1044751"/>
                </a:cubicBezTo>
                <a:cubicBezTo>
                  <a:pt x="686556" y="1044751"/>
                  <a:pt x="650294" y="1015750"/>
                  <a:pt x="643042" y="974666"/>
                </a:cubicBezTo>
                <a:cubicBezTo>
                  <a:pt x="643042" y="974666"/>
                  <a:pt x="643042" y="974666"/>
                  <a:pt x="589858" y="641157"/>
                </a:cubicBezTo>
                <a:cubicBezTo>
                  <a:pt x="589858" y="641157"/>
                  <a:pt x="589858" y="641157"/>
                  <a:pt x="589858" y="1706934"/>
                </a:cubicBezTo>
                <a:cubicBezTo>
                  <a:pt x="589858" y="1755269"/>
                  <a:pt x="551179" y="1793936"/>
                  <a:pt x="502830" y="1793936"/>
                </a:cubicBezTo>
                <a:cubicBezTo>
                  <a:pt x="454481" y="1793936"/>
                  <a:pt x="415802" y="1755269"/>
                  <a:pt x="415802" y="1706934"/>
                </a:cubicBezTo>
                <a:cubicBezTo>
                  <a:pt x="415802" y="1706934"/>
                  <a:pt x="415802" y="1706934"/>
                  <a:pt x="415802" y="1180088"/>
                </a:cubicBezTo>
                <a:cubicBezTo>
                  <a:pt x="415802" y="1180088"/>
                  <a:pt x="415802" y="1180088"/>
                  <a:pt x="396462" y="1180088"/>
                </a:cubicBezTo>
                <a:cubicBezTo>
                  <a:pt x="396462" y="1180088"/>
                  <a:pt x="396462" y="1180088"/>
                  <a:pt x="396462" y="1706934"/>
                </a:cubicBezTo>
                <a:cubicBezTo>
                  <a:pt x="396462" y="1755269"/>
                  <a:pt x="357783" y="1793936"/>
                  <a:pt x="309434" y="1793936"/>
                </a:cubicBezTo>
                <a:cubicBezTo>
                  <a:pt x="261085" y="1793936"/>
                  <a:pt x="222406" y="1755269"/>
                  <a:pt x="222406" y="1706934"/>
                </a:cubicBezTo>
                <a:cubicBezTo>
                  <a:pt x="222406" y="1706934"/>
                  <a:pt x="222406" y="1706934"/>
                  <a:pt x="224823" y="641157"/>
                </a:cubicBezTo>
                <a:cubicBezTo>
                  <a:pt x="224823" y="641157"/>
                  <a:pt x="224823" y="641157"/>
                  <a:pt x="171639" y="974666"/>
                </a:cubicBezTo>
                <a:cubicBezTo>
                  <a:pt x="161969" y="1015750"/>
                  <a:pt x="128125" y="1044751"/>
                  <a:pt x="84611" y="1044751"/>
                </a:cubicBezTo>
                <a:cubicBezTo>
                  <a:pt x="38679" y="1044751"/>
                  <a:pt x="0" y="1006083"/>
                  <a:pt x="0" y="960165"/>
                </a:cubicBezTo>
                <a:cubicBezTo>
                  <a:pt x="0" y="955332"/>
                  <a:pt x="0" y="950499"/>
                  <a:pt x="0" y="948082"/>
                </a:cubicBezTo>
                <a:cubicBezTo>
                  <a:pt x="0" y="943248"/>
                  <a:pt x="0" y="940832"/>
                  <a:pt x="0" y="935998"/>
                </a:cubicBezTo>
                <a:cubicBezTo>
                  <a:pt x="0" y="935998"/>
                  <a:pt x="0" y="935998"/>
                  <a:pt x="84611" y="486487"/>
                </a:cubicBezTo>
                <a:cubicBezTo>
                  <a:pt x="91863" y="445403"/>
                  <a:pt x="128125" y="413985"/>
                  <a:pt x="169222" y="413985"/>
                </a:cubicBezTo>
                <a:close/>
                <a:moveTo>
                  <a:pt x="406829" y="0"/>
                </a:moveTo>
                <a:cubicBezTo>
                  <a:pt x="509010" y="0"/>
                  <a:pt x="591844" y="82834"/>
                  <a:pt x="591844" y="185016"/>
                </a:cubicBezTo>
                <a:cubicBezTo>
                  <a:pt x="591844" y="287198"/>
                  <a:pt x="509010" y="370032"/>
                  <a:pt x="406829" y="370032"/>
                </a:cubicBezTo>
                <a:cubicBezTo>
                  <a:pt x="304648" y="370032"/>
                  <a:pt x="221814" y="287198"/>
                  <a:pt x="221814" y="185016"/>
                </a:cubicBezTo>
                <a:cubicBezTo>
                  <a:pt x="221814" y="82834"/>
                  <a:pt x="304648" y="0"/>
                  <a:pt x="406829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endParaRPr lang="en-US" kern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Poppins ExtraLight" panose="00000300000000000000" pitchFamily="50" charset="0"/>
            </a:endParaRPr>
          </a:p>
        </p:txBody>
      </p:sp>
      <p:sp>
        <p:nvSpPr>
          <p:cNvPr id="13" name="Freeform 73">
            <a:extLst>
              <a:ext uri="{FF2B5EF4-FFF2-40B4-BE49-F238E27FC236}">
                <a16:creationId xmlns="" xmlns:a16="http://schemas.microsoft.com/office/drawing/2014/main" id="{683AE95B-0CA6-45DA-87B7-AE0F954E60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62926" y="5527394"/>
            <a:ext cx="1096644" cy="2414823"/>
          </a:xfrm>
          <a:custGeom>
            <a:avLst/>
            <a:gdLst>
              <a:gd name="connsiteX0" fmla="*/ 169222 w 814681"/>
              <a:gd name="connsiteY0" fmla="*/ 413985 h 1793936"/>
              <a:gd name="connsiteX1" fmla="*/ 643042 w 814681"/>
              <a:gd name="connsiteY1" fmla="*/ 413985 h 1793936"/>
              <a:gd name="connsiteX2" fmla="*/ 727653 w 814681"/>
              <a:gd name="connsiteY2" fmla="*/ 486487 h 1793936"/>
              <a:gd name="connsiteX3" fmla="*/ 812264 w 814681"/>
              <a:gd name="connsiteY3" fmla="*/ 935998 h 1793936"/>
              <a:gd name="connsiteX4" fmla="*/ 812264 w 814681"/>
              <a:gd name="connsiteY4" fmla="*/ 948082 h 1793936"/>
              <a:gd name="connsiteX5" fmla="*/ 814681 w 814681"/>
              <a:gd name="connsiteY5" fmla="*/ 960165 h 1793936"/>
              <a:gd name="connsiteX6" fmla="*/ 727653 w 814681"/>
              <a:gd name="connsiteY6" fmla="*/ 1044751 h 1793936"/>
              <a:gd name="connsiteX7" fmla="*/ 643042 w 814681"/>
              <a:gd name="connsiteY7" fmla="*/ 974666 h 1793936"/>
              <a:gd name="connsiteX8" fmla="*/ 589858 w 814681"/>
              <a:gd name="connsiteY8" fmla="*/ 641157 h 1793936"/>
              <a:gd name="connsiteX9" fmla="*/ 589858 w 814681"/>
              <a:gd name="connsiteY9" fmla="*/ 1706934 h 1793936"/>
              <a:gd name="connsiteX10" fmla="*/ 502830 w 814681"/>
              <a:gd name="connsiteY10" fmla="*/ 1793936 h 1793936"/>
              <a:gd name="connsiteX11" fmla="*/ 418219 w 814681"/>
              <a:gd name="connsiteY11" fmla="*/ 1706934 h 1793936"/>
              <a:gd name="connsiteX12" fmla="*/ 418219 w 814681"/>
              <a:gd name="connsiteY12" fmla="*/ 1180088 h 1793936"/>
              <a:gd name="connsiteX13" fmla="*/ 396462 w 814681"/>
              <a:gd name="connsiteY13" fmla="*/ 1180088 h 1793936"/>
              <a:gd name="connsiteX14" fmla="*/ 396462 w 814681"/>
              <a:gd name="connsiteY14" fmla="*/ 1706934 h 1793936"/>
              <a:gd name="connsiteX15" fmla="*/ 309434 w 814681"/>
              <a:gd name="connsiteY15" fmla="*/ 1793936 h 1793936"/>
              <a:gd name="connsiteX16" fmla="*/ 224823 w 814681"/>
              <a:gd name="connsiteY16" fmla="*/ 1706934 h 1793936"/>
              <a:gd name="connsiteX17" fmla="*/ 224823 w 814681"/>
              <a:gd name="connsiteY17" fmla="*/ 641157 h 1793936"/>
              <a:gd name="connsiteX18" fmla="*/ 171639 w 814681"/>
              <a:gd name="connsiteY18" fmla="*/ 974666 h 1793936"/>
              <a:gd name="connsiteX19" fmla="*/ 87028 w 814681"/>
              <a:gd name="connsiteY19" fmla="*/ 1044751 h 1793936"/>
              <a:gd name="connsiteX20" fmla="*/ 0 w 814681"/>
              <a:gd name="connsiteY20" fmla="*/ 960165 h 1793936"/>
              <a:gd name="connsiteX21" fmla="*/ 0 w 814681"/>
              <a:gd name="connsiteY21" fmla="*/ 948082 h 1793936"/>
              <a:gd name="connsiteX22" fmla="*/ 0 w 814681"/>
              <a:gd name="connsiteY22" fmla="*/ 935998 h 1793936"/>
              <a:gd name="connsiteX23" fmla="*/ 84611 w 814681"/>
              <a:gd name="connsiteY23" fmla="*/ 486487 h 1793936"/>
              <a:gd name="connsiteX24" fmla="*/ 169222 w 814681"/>
              <a:gd name="connsiteY24" fmla="*/ 413985 h 1793936"/>
              <a:gd name="connsiteX25" fmla="*/ 407851 w 814681"/>
              <a:gd name="connsiteY25" fmla="*/ 0 h 1793936"/>
              <a:gd name="connsiteX26" fmla="*/ 592866 w 814681"/>
              <a:gd name="connsiteY26" fmla="*/ 185016 h 1793936"/>
              <a:gd name="connsiteX27" fmla="*/ 407851 w 814681"/>
              <a:gd name="connsiteY27" fmla="*/ 370032 h 1793936"/>
              <a:gd name="connsiteX28" fmla="*/ 222836 w 814681"/>
              <a:gd name="connsiteY28" fmla="*/ 185016 h 1793936"/>
              <a:gd name="connsiteX29" fmla="*/ 407851 w 814681"/>
              <a:gd name="connsiteY29" fmla="*/ 0 h 1793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814681" h="1793936">
                <a:moveTo>
                  <a:pt x="169222" y="413985"/>
                </a:moveTo>
                <a:cubicBezTo>
                  <a:pt x="169222" y="413985"/>
                  <a:pt x="169222" y="413985"/>
                  <a:pt x="643042" y="413985"/>
                </a:cubicBezTo>
                <a:cubicBezTo>
                  <a:pt x="686556" y="413985"/>
                  <a:pt x="722818" y="445403"/>
                  <a:pt x="727653" y="486487"/>
                </a:cubicBezTo>
                <a:cubicBezTo>
                  <a:pt x="727653" y="486487"/>
                  <a:pt x="727653" y="486487"/>
                  <a:pt x="812264" y="935998"/>
                </a:cubicBezTo>
                <a:cubicBezTo>
                  <a:pt x="814681" y="940832"/>
                  <a:pt x="814681" y="943248"/>
                  <a:pt x="812264" y="948082"/>
                </a:cubicBezTo>
                <a:cubicBezTo>
                  <a:pt x="812264" y="950499"/>
                  <a:pt x="814681" y="955332"/>
                  <a:pt x="814681" y="960165"/>
                </a:cubicBezTo>
                <a:cubicBezTo>
                  <a:pt x="814681" y="1006083"/>
                  <a:pt x="776002" y="1044751"/>
                  <a:pt x="727653" y="1044751"/>
                </a:cubicBezTo>
                <a:cubicBezTo>
                  <a:pt x="686556" y="1044751"/>
                  <a:pt x="650294" y="1015750"/>
                  <a:pt x="643042" y="974666"/>
                </a:cubicBezTo>
                <a:cubicBezTo>
                  <a:pt x="643042" y="974666"/>
                  <a:pt x="643042" y="974666"/>
                  <a:pt x="589858" y="641157"/>
                </a:cubicBezTo>
                <a:cubicBezTo>
                  <a:pt x="589858" y="641157"/>
                  <a:pt x="589858" y="641157"/>
                  <a:pt x="589858" y="1706934"/>
                </a:cubicBezTo>
                <a:cubicBezTo>
                  <a:pt x="589858" y="1755269"/>
                  <a:pt x="551179" y="1793936"/>
                  <a:pt x="502830" y="1793936"/>
                </a:cubicBezTo>
                <a:cubicBezTo>
                  <a:pt x="456898" y="1793936"/>
                  <a:pt x="418219" y="1755269"/>
                  <a:pt x="418219" y="1706934"/>
                </a:cubicBezTo>
                <a:cubicBezTo>
                  <a:pt x="418219" y="1706934"/>
                  <a:pt x="418219" y="1706934"/>
                  <a:pt x="418219" y="1180088"/>
                </a:cubicBezTo>
                <a:cubicBezTo>
                  <a:pt x="418219" y="1180088"/>
                  <a:pt x="418219" y="1180088"/>
                  <a:pt x="396462" y="1180088"/>
                </a:cubicBezTo>
                <a:cubicBezTo>
                  <a:pt x="396462" y="1180088"/>
                  <a:pt x="396462" y="1180088"/>
                  <a:pt x="396462" y="1706934"/>
                </a:cubicBezTo>
                <a:cubicBezTo>
                  <a:pt x="396462" y="1755269"/>
                  <a:pt x="357783" y="1793936"/>
                  <a:pt x="309434" y="1793936"/>
                </a:cubicBezTo>
                <a:cubicBezTo>
                  <a:pt x="263502" y="1793936"/>
                  <a:pt x="224823" y="1755269"/>
                  <a:pt x="224823" y="1706934"/>
                </a:cubicBezTo>
                <a:cubicBezTo>
                  <a:pt x="224823" y="1706934"/>
                  <a:pt x="224823" y="1706934"/>
                  <a:pt x="224823" y="641157"/>
                </a:cubicBezTo>
                <a:cubicBezTo>
                  <a:pt x="224823" y="641157"/>
                  <a:pt x="224823" y="641157"/>
                  <a:pt x="171639" y="974666"/>
                </a:cubicBezTo>
                <a:cubicBezTo>
                  <a:pt x="164387" y="1015750"/>
                  <a:pt x="128125" y="1044751"/>
                  <a:pt x="87028" y="1044751"/>
                </a:cubicBezTo>
                <a:cubicBezTo>
                  <a:pt x="38679" y="1044751"/>
                  <a:pt x="0" y="1006083"/>
                  <a:pt x="0" y="960165"/>
                </a:cubicBezTo>
                <a:cubicBezTo>
                  <a:pt x="0" y="955332"/>
                  <a:pt x="0" y="950499"/>
                  <a:pt x="0" y="948082"/>
                </a:cubicBezTo>
                <a:cubicBezTo>
                  <a:pt x="0" y="943248"/>
                  <a:pt x="0" y="940832"/>
                  <a:pt x="0" y="935998"/>
                </a:cubicBezTo>
                <a:cubicBezTo>
                  <a:pt x="0" y="935998"/>
                  <a:pt x="0" y="935998"/>
                  <a:pt x="84611" y="486487"/>
                </a:cubicBezTo>
                <a:cubicBezTo>
                  <a:pt x="91863" y="445403"/>
                  <a:pt x="128125" y="413985"/>
                  <a:pt x="169222" y="413985"/>
                </a:cubicBezTo>
                <a:close/>
                <a:moveTo>
                  <a:pt x="407851" y="0"/>
                </a:moveTo>
                <a:cubicBezTo>
                  <a:pt x="510032" y="0"/>
                  <a:pt x="592866" y="82834"/>
                  <a:pt x="592866" y="185016"/>
                </a:cubicBezTo>
                <a:cubicBezTo>
                  <a:pt x="592866" y="287198"/>
                  <a:pt x="510032" y="370032"/>
                  <a:pt x="407851" y="370032"/>
                </a:cubicBezTo>
                <a:cubicBezTo>
                  <a:pt x="305670" y="370032"/>
                  <a:pt x="222836" y="287198"/>
                  <a:pt x="222836" y="185016"/>
                </a:cubicBezTo>
                <a:cubicBezTo>
                  <a:pt x="222836" y="82834"/>
                  <a:pt x="305670" y="0"/>
                  <a:pt x="4078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endParaRPr lang="en-US" kern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Poppins ExtraLight" panose="00000300000000000000" pitchFamily="50" charset="0"/>
            </a:endParaRPr>
          </a:p>
        </p:txBody>
      </p:sp>
      <p:sp>
        <p:nvSpPr>
          <p:cNvPr id="16" name="Freeform 78">
            <a:extLst>
              <a:ext uri="{FF2B5EF4-FFF2-40B4-BE49-F238E27FC236}">
                <a16:creationId xmlns="" xmlns:a16="http://schemas.microsoft.com/office/drawing/2014/main" id="{5DFC907C-835C-41DF-923D-B84C834999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82595" y="5143500"/>
            <a:ext cx="1623639" cy="3578889"/>
          </a:xfrm>
          <a:custGeom>
            <a:avLst/>
            <a:gdLst>
              <a:gd name="connsiteX0" fmla="*/ 251388 w 1206178"/>
              <a:gd name="connsiteY0" fmla="*/ 616378 h 2658704"/>
              <a:gd name="connsiteX1" fmla="*/ 952373 w 1206178"/>
              <a:gd name="connsiteY1" fmla="*/ 616378 h 2658704"/>
              <a:gd name="connsiteX2" fmla="*/ 1078067 w 1206178"/>
              <a:gd name="connsiteY2" fmla="*/ 722724 h 2658704"/>
              <a:gd name="connsiteX3" fmla="*/ 1203761 w 1206178"/>
              <a:gd name="connsiteY3" fmla="*/ 1389803 h 2658704"/>
              <a:gd name="connsiteX4" fmla="*/ 1203761 w 1206178"/>
              <a:gd name="connsiteY4" fmla="*/ 1404305 h 2658704"/>
              <a:gd name="connsiteX5" fmla="*/ 1206178 w 1206178"/>
              <a:gd name="connsiteY5" fmla="*/ 1421224 h 2658704"/>
              <a:gd name="connsiteX6" fmla="*/ 1078067 w 1206178"/>
              <a:gd name="connsiteY6" fmla="*/ 1549322 h 2658704"/>
              <a:gd name="connsiteX7" fmla="*/ 952373 w 1206178"/>
              <a:gd name="connsiteY7" fmla="*/ 1445393 h 2658704"/>
              <a:gd name="connsiteX8" fmla="*/ 872606 w 1206178"/>
              <a:gd name="connsiteY8" fmla="*/ 949918 h 2658704"/>
              <a:gd name="connsiteX9" fmla="*/ 872606 w 1206178"/>
              <a:gd name="connsiteY9" fmla="*/ 2530606 h 2658704"/>
              <a:gd name="connsiteX10" fmla="*/ 744495 w 1206178"/>
              <a:gd name="connsiteY10" fmla="*/ 2658704 h 2658704"/>
              <a:gd name="connsiteX11" fmla="*/ 618801 w 1206178"/>
              <a:gd name="connsiteY11" fmla="*/ 2530606 h 2658704"/>
              <a:gd name="connsiteX12" fmla="*/ 618801 w 1206178"/>
              <a:gd name="connsiteY12" fmla="*/ 1747513 h 2658704"/>
              <a:gd name="connsiteX13" fmla="*/ 587377 w 1206178"/>
              <a:gd name="connsiteY13" fmla="*/ 1747513 h 2658704"/>
              <a:gd name="connsiteX14" fmla="*/ 587377 w 1206178"/>
              <a:gd name="connsiteY14" fmla="*/ 2530606 h 2658704"/>
              <a:gd name="connsiteX15" fmla="*/ 459266 w 1206178"/>
              <a:gd name="connsiteY15" fmla="*/ 2658704 h 2658704"/>
              <a:gd name="connsiteX16" fmla="*/ 331155 w 1206178"/>
              <a:gd name="connsiteY16" fmla="*/ 2530606 h 2658704"/>
              <a:gd name="connsiteX17" fmla="*/ 333572 w 1206178"/>
              <a:gd name="connsiteY17" fmla="*/ 949918 h 2658704"/>
              <a:gd name="connsiteX18" fmla="*/ 253805 w 1206178"/>
              <a:gd name="connsiteY18" fmla="*/ 1445393 h 2658704"/>
              <a:gd name="connsiteX19" fmla="*/ 128111 w 1206178"/>
              <a:gd name="connsiteY19" fmla="*/ 1549322 h 2658704"/>
              <a:gd name="connsiteX20" fmla="*/ 0 w 1206178"/>
              <a:gd name="connsiteY20" fmla="*/ 1421224 h 2658704"/>
              <a:gd name="connsiteX21" fmla="*/ 0 w 1206178"/>
              <a:gd name="connsiteY21" fmla="*/ 1404305 h 2658704"/>
              <a:gd name="connsiteX22" fmla="*/ 0 w 1206178"/>
              <a:gd name="connsiteY22" fmla="*/ 1389803 h 2658704"/>
              <a:gd name="connsiteX23" fmla="*/ 125694 w 1206178"/>
              <a:gd name="connsiteY23" fmla="*/ 722724 h 2658704"/>
              <a:gd name="connsiteX24" fmla="*/ 251388 w 1206178"/>
              <a:gd name="connsiteY24" fmla="*/ 616378 h 2658704"/>
              <a:gd name="connsiteX25" fmla="*/ 603600 w 1206178"/>
              <a:gd name="connsiteY25" fmla="*/ 0 h 2658704"/>
              <a:gd name="connsiteX26" fmla="*/ 878057 w 1206178"/>
              <a:gd name="connsiteY26" fmla="*/ 274457 h 2658704"/>
              <a:gd name="connsiteX27" fmla="*/ 603600 w 1206178"/>
              <a:gd name="connsiteY27" fmla="*/ 548914 h 2658704"/>
              <a:gd name="connsiteX28" fmla="*/ 329143 w 1206178"/>
              <a:gd name="connsiteY28" fmla="*/ 274457 h 2658704"/>
              <a:gd name="connsiteX29" fmla="*/ 603600 w 1206178"/>
              <a:gd name="connsiteY29" fmla="*/ 0 h 2658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206178" h="2658704">
                <a:moveTo>
                  <a:pt x="251388" y="616378"/>
                </a:moveTo>
                <a:cubicBezTo>
                  <a:pt x="251388" y="616378"/>
                  <a:pt x="251388" y="616378"/>
                  <a:pt x="952373" y="616378"/>
                </a:cubicBezTo>
                <a:cubicBezTo>
                  <a:pt x="1015220" y="616378"/>
                  <a:pt x="1068398" y="659883"/>
                  <a:pt x="1078067" y="722724"/>
                </a:cubicBezTo>
                <a:cubicBezTo>
                  <a:pt x="1078067" y="722724"/>
                  <a:pt x="1078067" y="722724"/>
                  <a:pt x="1203761" y="1389803"/>
                </a:cubicBezTo>
                <a:cubicBezTo>
                  <a:pt x="1206178" y="1394637"/>
                  <a:pt x="1206178" y="1399471"/>
                  <a:pt x="1203761" y="1404305"/>
                </a:cubicBezTo>
                <a:cubicBezTo>
                  <a:pt x="1203761" y="1411556"/>
                  <a:pt x="1206178" y="1416390"/>
                  <a:pt x="1206178" y="1421224"/>
                </a:cubicBezTo>
                <a:cubicBezTo>
                  <a:pt x="1206178" y="1493732"/>
                  <a:pt x="1148165" y="1549322"/>
                  <a:pt x="1078067" y="1549322"/>
                </a:cubicBezTo>
                <a:cubicBezTo>
                  <a:pt x="1015220" y="1549322"/>
                  <a:pt x="962042" y="1505817"/>
                  <a:pt x="952373" y="1445393"/>
                </a:cubicBezTo>
                <a:cubicBezTo>
                  <a:pt x="952373" y="1445393"/>
                  <a:pt x="952373" y="1445393"/>
                  <a:pt x="872606" y="949918"/>
                </a:cubicBezTo>
                <a:cubicBezTo>
                  <a:pt x="872606" y="949918"/>
                  <a:pt x="872606" y="949918"/>
                  <a:pt x="872606" y="2530606"/>
                </a:cubicBezTo>
                <a:cubicBezTo>
                  <a:pt x="872606" y="2600697"/>
                  <a:pt x="817010" y="2658704"/>
                  <a:pt x="744495" y="2658704"/>
                </a:cubicBezTo>
                <a:cubicBezTo>
                  <a:pt x="674396" y="2658704"/>
                  <a:pt x="618801" y="2600697"/>
                  <a:pt x="618801" y="2530606"/>
                </a:cubicBezTo>
                <a:cubicBezTo>
                  <a:pt x="618801" y="2530606"/>
                  <a:pt x="618801" y="2530606"/>
                  <a:pt x="618801" y="1747513"/>
                </a:cubicBezTo>
                <a:cubicBezTo>
                  <a:pt x="618801" y="1747513"/>
                  <a:pt x="618801" y="1747513"/>
                  <a:pt x="587377" y="1747513"/>
                </a:cubicBezTo>
                <a:cubicBezTo>
                  <a:pt x="587377" y="1747513"/>
                  <a:pt x="587377" y="1747513"/>
                  <a:pt x="587377" y="2530606"/>
                </a:cubicBezTo>
                <a:cubicBezTo>
                  <a:pt x="587377" y="2600697"/>
                  <a:pt x="529365" y="2658704"/>
                  <a:pt x="459266" y="2658704"/>
                </a:cubicBezTo>
                <a:cubicBezTo>
                  <a:pt x="389168" y="2658704"/>
                  <a:pt x="331155" y="2600697"/>
                  <a:pt x="331155" y="2530606"/>
                </a:cubicBezTo>
                <a:cubicBezTo>
                  <a:pt x="331155" y="2530606"/>
                  <a:pt x="331155" y="2530606"/>
                  <a:pt x="333572" y="949918"/>
                </a:cubicBezTo>
                <a:cubicBezTo>
                  <a:pt x="333572" y="949918"/>
                  <a:pt x="333572" y="949918"/>
                  <a:pt x="253805" y="1445393"/>
                </a:cubicBezTo>
                <a:cubicBezTo>
                  <a:pt x="241719" y="1505817"/>
                  <a:pt x="188541" y="1549322"/>
                  <a:pt x="128111" y="1549322"/>
                </a:cubicBezTo>
                <a:cubicBezTo>
                  <a:pt x="58013" y="1549322"/>
                  <a:pt x="0" y="1493732"/>
                  <a:pt x="0" y="1421224"/>
                </a:cubicBezTo>
                <a:cubicBezTo>
                  <a:pt x="0" y="1416390"/>
                  <a:pt x="0" y="1411556"/>
                  <a:pt x="0" y="1404305"/>
                </a:cubicBezTo>
                <a:cubicBezTo>
                  <a:pt x="0" y="1399471"/>
                  <a:pt x="0" y="1394637"/>
                  <a:pt x="0" y="1389803"/>
                </a:cubicBezTo>
                <a:cubicBezTo>
                  <a:pt x="0" y="1389803"/>
                  <a:pt x="0" y="1389803"/>
                  <a:pt x="125694" y="722724"/>
                </a:cubicBezTo>
                <a:cubicBezTo>
                  <a:pt x="135363" y="659883"/>
                  <a:pt x="188541" y="616378"/>
                  <a:pt x="251388" y="616378"/>
                </a:cubicBezTo>
                <a:close/>
                <a:moveTo>
                  <a:pt x="603600" y="0"/>
                </a:moveTo>
                <a:cubicBezTo>
                  <a:pt x="755178" y="0"/>
                  <a:pt x="878057" y="122879"/>
                  <a:pt x="878057" y="274457"/>
                </a:cubicBezTo>
                <a:cubicBezTo>
                  <a:pt x="878057" y="426035"/>
                  <a:pt x="755178" y="548914"/>
                  <a:pt x="603600" y="548914"/>
                </a:cubicBezTo>
                <a:cubicBezTo>
                  <a:pt x="452022" y="548914"/>
                  <a:pt x="329143" y="426035"/>
                  <a:pt x="329143" y="274457"/>
                </a:cubicBezTo>
                <a:cubicBezTo>
                  <a:pt x="329143" y="122879"/>
                  <a:pt x="452022" y="0"/>
                  <a:pt x="6036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endParaRPr lang="en-US" kern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Poppins ExtraLight" panose="00000300000000000000" pitchFamily="50" charset="0"/>
            </a:endParaRPr>
          </a:p>
        </p:txBody>
      </p:sp>
      <p:sp>
        <p:nvSpPr>
          <p:cNvPr id="6" name="Oval 40">
            <a:extLst>
              <a:ext uri="{FF2B5EF4-FFF2-40B4-BE49-F238E27FC236}">
                <a16:creationId xmlns="" xmlns:a16="http://schemas.microsoft.com/office/drawing/2014/main" id="{22EE9514-BA70-4C9A-8E38-C9108AF850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0242" y="7675278"/>
            <a:ext cx="1259010" cy="136221"/>
          </a:xfrm>
          <a:prstGeom prst="ellipse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4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softEdge rad="317500"/>
          </a:effec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kern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Poppins ExtraLight" panose="00000300000000000000" pitchFamily="50" charset="0"/>
            </a:endParaRPr>
          </a:p>
        </p:txBody>
      </p:sp>
      <p:sp>
        <p:nvSpPr>
          <p:cNvPr id="7" name="Oval 41">
            <a:extLst>
              <a:ext uri="{FF2B5EF4-FFF2-40B4-BE49-F238E27FC236}">
                <a16:creationId xmlns="" xmlns:a16="http://schemas.microsoft.com/office/drawing/2014/main" id="{FA68D7A1-AE10-450F-874B-1F05C005F5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0242" y="7675278"/>
            <a:ext cx="1259010" cy="13622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US" sz="4050" kern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Poppins ExtraLight" panose="00000300000000000000" pitchFamily="50" charset="0"/>
            </a:endParaRPr>
          </a:p>
        </p:txBody>
      </p:sp>
      <p:sp>
        <p:nvSpPr>
          <p:cNvPr id="8" name="Oval 42">
            <a:extLst>
              <a:ext uri="{FF2B5EF4-FFF2-40B4-BE49-F238E27FC236}">
                <a16:creationId xmlns="" xmlns:a16="http://schemas.microsoft.com/office/drawing/2014/main" id="{DF61BA08-7420-4287-A236-57DC6B4191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3965" y="7675278"/>
            <a:ext cx="1259010" cy="136221"/>
          </a:xfrm>
          <a:prstGeom prst="ellipse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4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softEdge rad="317500"/>
          </a:effec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kern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Poppins ExtraLight" panose="00000300000000000000" pitchFamily="50" charset="0"/>
            </a:endParaRPr>
          </a:p>
        </p:txBody>
      </p:sp>
      <p:sp>
        <p:nvSpPr>
          <p:cNvPr id="9" name="Oval 43">
            <a:extLst>
              <a:ext uri="{FF2B5EF4-FFF2-40B4-BE49-F238E27FC236}">
                <a16:creationId xmlns="" xmlns:a16="http://schemas.microsoft.com/office/drawing/2014/main" id="{D1803F5F-360E-488F-B449-3DC45A7AFB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3965" y="7675278"/>
            <a:ext cx="1259010" cy="13622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US" sz="4050" kern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Poppins ExtraLight" panose="00000300000000000000" pitchFamily="50" charset="0"/>
            </a:endParaRPr>
          </a:p>
        </p:txBody>
      </p:sp>
      <p:sp>
        <p:nvSpPr>
          <p:cNvPr id="12" name="Oval 46">
            <a:extLst>
              <a:ext uri="{FF2B5EF4-FFF2-40B4-BE49-F238E27FC236}">
                <a16:creationId xmlns="" xmlns:a16="http://schemas.microsoft.com/office/drawing/2014/main" id="{A19A7109-5501-437F-9B89-F6AAEAB19A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2395" y="8423802"/>
            <a:ext cx="1867185" cy="19814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US" sz="4050" kern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Poppins ExtraLight" panose="00000300000000000000" pitchFamily="50" charset="0"/>
            </a:endParaRPr>
          </a:p>
        </p:txBody>
      </p:sp>
      <p:sp>
        <p:nvSpPr>
          <p:cNvPr id="14" name="Freeform 74">
            <a:extLst>
              <a:ext uri="{FF2B5EF4-FFF2-40B4-BE49-F238E27FC236}">
                <a16:creationId xmlns="" xmlns:a16="http://schemas.microsoft.com/office/drawing/2014/main" id="{06932B40-72F2-4867-8B16-0C01C15A92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1424" y="5329253"/>
            <a:ext cx="1096644" cy="2414823"/>
          </a:xfrm>
          <a:custGeom>
            <a:avLst/>
            <a:gdLst>
              <a:gd name="connsiteX0" fmla="*/ 171639 w 814681"/>
              <a:gd name="connsiteY0" fmla="*/ 413985 h 1793936"/>
              <a:gd name="connsiteX1" fmla="*/ 643042 w 814681"/>
              <a:gd name="connsiteY1" fmla="*/ 413985 h 1793936"/>
              <a:gd name="connsiteX2" fmla="*/ 730070 w 814681"/>
              <a:gd name="connsiteY2" fmla="*/ 486487 h 1793936"/>
              <a:gd name="connsiteX3" fmla="*/ 814681 w 814681"/>
              <a:gd name="connsiteY3" fmla="*/ 935998 h 1793936"/>
              <a:gd name="connsiteX4" fmla="*/ 812264 w 814681"/>
              <a:gd name="connsiteY4" fmla="*/ 948082 h 1793936"/>
              <a:gd name="connsiteX5" fmla="*/ 814681 w 814681"/>
              <a:gd name="connsiteY5" fmla="*/ 960165 h 1793936"/>
              <a:gd name="connsiteX6" fmla="*/ 727653 w 814681"/>
              <a:gd name="connsiteY6" fmla="*/ 1044751 h 1793936"/>
              <a:gd name="connsiteX7" fmla="*/ 643042 w 814681"/>
              <a:gd name="connsiteY7" fmla="*/ 974666 h 1793936"/>
              <a:gd name="connsiteX8" fmla="*/ 589858 w 814681"/>
              <a:gd name="connsiteY8" fmla="*/ 641157 h 1793936"/>
              <a:gd name="connsiteX9" fmla="*/ 589858 w 814681"/>
              <a:gd name="connsiteY9" fmla="*/ 1706934 h 1793936"/>
              <a:gd name="connsiteX10" fmla="*/ 505248 w 814681"/>
              <a:gd name="connsiteY10" fmla="*/ 1793936 h 1793936"/>
              <a:gd name="connsiteX11" fmla="*/ 418219 w 814681"/>
              <a:gd name="connsiteY11" fmla="*/ 1706934 h 1793936"/>
              <a:gd name="connsiteX12" fmla="*/ 418219 w 814681"/>
              <a:gd name="connsiteY12" fmla="*/ 1180088 h 1793936"/>
              <a:gd name="connsiteX13" fmla="*/ 396462 w 814681"/>
              <a:gd name="connsiteY13" fmla="*/ 1180088 h 1793936"/>
              <a:gd name="connsiteX14" fmla="*/ 396462 w 814681"/>
              <a:gd name="connsiteY14" fmla="*/ 1706934 h 1793936"/>
              <a:gd name="connsiteX15" fmla="*/ 311851 w 814681"/>
              <a:gd name="connsiteY15" fmla="*/ 1793936 h 1793936"/>
              <a:gd name="connsiteX16" fmla="*/ 224823 w 814681"/>
              <a:gd name="connsiteY16" fmla="*/ 1706934 h 1793936"/>
              <a:gd name="connsiteX17" fmla="*/ 224823 w 814681"/>
              <a:gd name="connsiteY17" fmla="*/ 641157 h 1793936"/>
              <a:gd name="connsiteX18" fmla="*/ 171639 w 814681"/>
              <a:gd name="connsiteY18" fmla="*/ 974666 h 1793936"/>
              <a:gd name="connsiteX19" fmla="*/ 87028 w 814681"/>
              <a:gd name="connsiteY19" fmla="*/ 1044751 h 1793936"/>
              <a:gd name="connsiteX20" fmla="*/ 0 w 814681"/>
              <a:gd name="connsiteY20" fmla="*/ 960165 h 1793936"/>
              <a:gd name="connsiteX21" fmla="*/ 2417 w 814681"/>
              <a:gd name="connsiteY21" fmla="*/ 948082 h 1793936"/>
              <a:gd name="connsiteX22" fmla="*/ 0 w 814681"/>
              <a:gd name="connsiteY22" fmla="*/ 935998 h 1793936"/>
              <a:gd name="connsiteX23" fmla="*/ 84611 w 814681"/>
              <a:gd name="connsiteY23" fmla="*/ 486487 h 1793936"/>
              <a:gd name="connsiteX24" fmla="*/ 171639 w 814681"/>
              <a:gd name="connsiteY24" fmla="*/ 413985 h 1793936"/>
              <a:gd name="connsiteX25" fmla="*/ 406828 w 814681"/>
              <a:gd name="connsiteY25" fmla="*/ 0 h 1793936"/>
              <a:gd name="connsiteX26" fmla="*/ 591843 w 814681"/>
              <a:gd name="connsiteY26" fmla="*/ 185016 h 1793936"/>
              <a:gd name="connsiteX27" fmla="*/ 406828 w 814681"/>
              <a:gd name="connsiteY27" fmla="*/ 370032 h 1793936"/>
              <a:gd name="connsiteX28" fmla="*/ 221813 w 814681"/>
              <a:gd name="connsiteY28" fmla="*/ 185016 h 1793936"/>
              <a:gd name="connsiteX29" fmla="*/ 406828 w 814681"/>
              <a:gd name="connsiteY29" fmla="*/ 0 h 1793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814681" h="1793936">
                <a:moveTo>
                  <a:pt x="171639" y="413985"/>
                </a:moveTo>
                <a:cubicBezTo>
                  <a:pt x="171639" y="413985"/>
                  <a:pt x="171639" y="413985"/>
                  <a:pt x="643042" y="413985"/>
                </a:cubicBezTo>
                <a:cubicBezTo>
                  <a:pt x="686556" y="413985"/>
                  <a:pt x="722818" y="445403"/>
                  <a:pt x="730070" y="486487"/>
                </a:cubicBezTo>
                <a:cubicBezTo>
                  <a:pt x="730070" y="486487"/>
                  <a:pt x="730070" y="486487"/>
                  <a:pt x="814681" y="935998"/>
                </a:cubicBezTo>
                <a:cubicBezTo>
                  <a:pt x="814681" y="940832"/>
                  <a:pt x="814681" y="943248"/>
                  <a:pt x="812264" y="948082"/>
                </a:cubicBezTo>
                <a:cubicBezTo>
                  <a:pt x="814681" y="950499"/>
                  <a:pt x="814681" y="955332"/>
                  <a:pt x="814681" y="960165"/>
                </a:cubicBezTo>
                <a:cubicBezTo>
                  <a:pt x="814681" y="1006083"/>
                  <a:pt x="776002" y="1044751"/>
                  <a:pt x="727653" y="1044751"/>
                </a:cubicBezTo>
                <a:cubicBezTo>
                  <a:pt x="686556" y="1044751"/>
                  <a:pt x="650295" y="1015750"/>
                  <a:pt x="643042" y="974666"/>
                </a:cubicBezTo>
                <a:cubicBezTo>
                  <a:pt x="643042" y="974666"/>
                  <a:pt x="643042" y="974666"/>
                  <a:pt x="589858" y="641157"/>
                </a:cubicBezTo>
                <a:cubicBezTo>
                  <a:pt x="589858" y="641157"/>
                  <a:pt x="589858" y="641157"/>
                  <a:pt x="589858" y="1706934"/>
                </a:cubicBezTo>
                <a:cubicBezTo>
                  <a:pt x="589858" y="1755269"/>
                  <a:pt x="551179" y="1793936"/>
                  <a:pt x="505248" y="1793936"/>
                </a:cubicBezTo>
                <a:cubicBezTo>
                  <a:pt x="456898" y="1793936"/>
                  <a:pt x="418219" y="1755269"/>
                  <a:pt x="418219" y="1706934"/>
                </a:cubicBezTo>
                <a:cubicBezTo>
                  <a:pt x="418219" y="1706934"/>
                  <a:pt x="418219" y="1706934"/>
                  <a:pt x="418219" y="1180088"/>
                </a:cubicBezTo>
                <a:cubicBezTo>
                  <a:pt x="418219" y="1180088"/>
                  <a:pt x="418219" y="1180088"/>
                  <a:pt x="396462" y="1180088"/>
                </a:cubicBezTo>
                <a:cubicBezTo>
                  <a:pt x="396462" y="1180088"/>
                  <a:pt x="396462" y="1180088"/>
                  <a:pt x="396462" y="1706934"/>
                </a:cubicBezTo>
                <a:cubicBezTo>
                  <a:pt x="396462" y="1755269"/>
                  <a:pt x="357783" y="1793936"/>
                  <a:pt x="311851" y="1793936"/>
                </a:cubicBezTo>
                <a:cubicBezTo>
                  <a:pt x="263502" y="1793936"/>
                  <a:pt x="224823" y="1755269"/>
                  <a:pt x="224823" y="1706934"/>
                </a:cubicBezTo>
                <a:cubicBezTo>
                  <a:pt x="224823" y="1706934"/>
                  <a:pt x="224823" y="1706934"/>
                  <a:pt x="224823" y="641157"/>
                </a:cubicBezTo>
                <a:cubicBezTo>
                  <a:pt x="224823" y="641157"/>
                  <a:pt x="224823" y="641157"/>
                  <a:pt x="171639" y="974666"/>
                </a:cubicBezTo>
                <a:cubicBezTo>
                  <a:pt x="164386" y="1015750"/>
                  <a:pt x="128125" y="1044751"/>
                  <a:pt x="87028" y="1044751"/>
                </a:cubicBezTo>
                <a:cubicBezTo>
                  <a:pt x="38679" y="1044751"/>
                  <a:pt x="0" y="1006083"/>
                  <a:pt x="0" y="960165"/>
                </a:cubicBezTo>
                <a:cubicBezTo>
                  <a:pt x="0" y="955332"/>
                  <a:pt x="0" y="950499"/>
                  <a:pt x="2417" y="948082"/>
                </a:cubicBezTo>
                <a:cubicBezTo>
                  <a:pt x="0" y="943248"/>
                  <a:pt x="0" y="940832"/>
                  <a:pt x="0" y="935998"/>
                </a:cubicBezTo>
                <a:cubicBezTo>
                  <a:pt x="0" y="935998"/>
                  <a:pt x="0" y="935998"/>
                  <a:pt x="84611" y="486487"/>
                </a:cubicBezTo>
                <a:cubicBezTo>
                  <a:pt x="91863" y="445403"/>
                  <a:pt x="128125" y="413985"/>
                  <a:pt x="171639" y="413985"/>
                </a:cubicBezTo>
                <a:close/>
                <a:moveTo>
                  <a:pt x="406828" y="0"/>
                </a:moveTo>
                <a:cubicBezTo>
                  <a:pt x="509009" y="0"/>
                  <a:pt x="591843" y="82834"/>
                  <a:pt x="591843" y="185016"/>
                </a:cubicBezTo>
                <a:cubicBezTo>
                  <a:pt x="591843" y="287198"/>
                  <a:pt x="509009" y="370032"/>
                  <a:pt x="406828" y="370032"/>
                </a:cubicBezTo>
                <a:cubicBezTo>
                  <a:pt x="304647" y="370032"/>
                  <a:pt x="221813" y="287198"/>
                  <a:pt x="221813" y="185016"/>
                </a:cubicBezTo>
                <a:cubicBezTo>
                  <a:pt x="221813" y="82834"/>
                  <a:pt x="304647" y="0"/>
                  <a:pt x="40682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endParaRPr lang="en-US" kern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Poppins ExtraLight" panose="00000300000000000000" pitchFamily="50" charset="0"/>
            </a:endParaRPr>
          </a:p>
        </p:txBody>
      </p:sp>
      <p:sp>
        <p:nvSpPr>
          <p:cNvPr id="15" name="Freeform 75">
            <a:extLst>
              <a:ext uri="{FF2B5EF4-FFF2-40B4-BE49-F238E27FC236}">
                <a16:creationId xmlns="" xmlns:a16="http://schemas.microsoft.com/office/drawing/2014/main" id="{D8E92E48-0FE2-4521-810A-04E74F9644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5147" y="5329253"/>
            <a:ext cx="1096644" cy="2414823"/>
          </a:xfrm>
          <a:custGeom>
            <a:avLst/>
            <a:gdLst>
              <a:gd name="connsiteX0" fmla="*/ 171639 w 814681"/>
              <a:gd name="connsiteY0" fmla="*/ 413985 h 1793936"/>
              <a:gd name="connsiteX1" fmla="*/ 645460 w 814681"/>
              <a:gd name="connsiteY1" fmla="*/ 413985 h 1793936"/>
              <a:gd name="connsiteX2" fmla="*/ 730070 w 814681"/>
              <a:gd name="connsiteY2" fmla="*/ 486487 h 1793936"/>
              <a:gd name="connsiteX3" fmla="*/ 814681 w 814681"/>
              <a:gd name="connsiteY3" fmla="*/ 935998 h 1793936"/>
              <a:gd name="connsiteX4" fmla="*/ 814681 w 814681"/>
              <a:gd name="connsiteY4" fmla="*/ 948082 h 1793936"/>
              <a:gd name="connsiteX5" fmla="*/ 814681 w 814681"/>
              <a:gd name="connsiteY5" fmla="*/ 960165 h 1793936"/>
              <a:gd name="connsiteX6" fmla="*/ 727653 w 814681"/>
              <a:gd name="connsiteY6" fmla="*/ 1044751 h 1793936"/>
              <a:gd name="connsiteX7" fmla="*/ 643042 w 814681"/>
              <a:gd name="connsiteY7" fmla="*/ 974666 h 1793936"/>
              <a:gd name="connsiteX8" fmla="*/ 589858 w 814681"/>
              <a:gd name="connsiteY8" fmla="*/ 641157 h 1793936"/>
              <a:gd name="connsiteX9" fmla="*/ 589858 w 814681"/>
              <a:gd name="connsiteY9" fmla="*/ 1706934 h 1793936"/>
              <a:gd name="connsiteX10" fmla="*/ 505248 w 814681"/>
              <a:gd name="connsiteY10" fmla="*/ 1793936 h 1793936"/>
              <a:gd name="connsiteX11" fmla="*/ 418219 w 814681"/>
              <a:gd name="connsiteY11" fmla="*/ 1706934 h 1793936"/>
              <a:gd name="connsiteX12" fmla="*/ 418219 w 814681"/>
              <a:gd name="connsiteY12" fmla="*/ 1180088 h 1793936"/>
              <a:gd name="connsiteX13" fmla="*/ 396462 w 814681"/>
              <a:gd name="connsiteY13" fmla="*/ 1180088 h 1793936"/>
              <a:gd name="connsiteX14" fmla="*/ 396462 w 814681"/>
              <a:gd name="connsiteY14" fmla="*/ 1706934 h 1793936"/>
              <a:gd name="connsiteX15" fmla="*/ 311851 w 814681"/>
              <a:gd name="connsiteY15" fmla="*/ 1793936 h 1793936"/>
              <a:gd name="connsiteX16" fmla="*/ 224823 w 814681"/>
              <a:gd name="connsiteY16" fmla="*/ 1706934 h 1793936"/>
              <a:gd name="connsiteX17" fmla="*/ 224823 w 814681"/>
              <a:gd name="connsiteY17" fmla="*/ 641157 h 1793936"/>
              <a:gd name="connsiteX18" fmla="*/ 171639 w 814681"/>
              <a:gd name="connsiteY18" fmla="*/ 974666 h 1793936"/>
              <a:gd name="connsiteX19" fmla="*/ 87028 w 814681"/>
              <a:gd name="connsiteY19" fmla="*/ 1044751 h 1793936"/>
              <a:gd name="connsiteX20" fmla="*/ 0 w 814681"/>
              <a:gd name="connsiteY20" fmla="*/ 960165 h 1793936"/>
              <a:gd name="connsiteX21" fmla="*/ 2417 w 814681"/>
              <a:gd name="connsiteY21" fmla="*/ 948082 h 1793936"/>
              <a:gd name="connsiteX22" fmla="*/ 0 w 814681"/>
              <a:gd name="connsiteY22" fmla="*/ 935998 h 1793936"/>
              <a:gd name="connsiteX23" fmla="*/ 87028 w 814681"/>
              <a:gd name="connsiteY23" fmla="*/ 486487 h 1793936"/>
              <a:gd name="connsiteX24" fmla="*/ 171639 w 814681"/>
              <a:gd name="connsiteY24" fmla="*/ 413985 h 1793936"/>
              <a:gd name="connsiteX25" fmla="*/ 407851 w 814681"/>
              <a:gd name="connsiteY25" fmla="*/ 0 h 1793936"/>
              <a:gd name="connsiteX26" fmla="*/ 592866 w 814681"/>
              <a:gd name="connsiteY26" fmla="*/ 185016 h 1793936"/>
              <a:gd name="connsiteX27" fmla="*/ 407851 w 814681"/>
              <a:gd name="connsiteY27" fmla="*/ 370032 h 1793936"/>
              <a:gd name="connsiteX28" fmla="*/ 222836 w 814681"/>
              <a:gd name="connsiteY28" fmla="*/ 185016 h 1793936"/>
              <a:gd name="connsiteX29" fmla="*/ 407851 w 814681"/>
              <a:gd name="connsiteY29" fmla="*/ 0 h 1793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814681" h="1793936">
                <a:moveTo>
                  <a:pt x="171639" y="413985"/>
                </a:moveTo>
                <a:cubicBezTo>
                  <a:pt x="171639" y="413985"/>
                  <a:pt x="171639" y="413985"/>
                  <a:pt x="645460" y="413985"/>
                </a:cubicBezTo>
                <a:cubicBezTo>
                  <a:pt x="686556" y="413985"/>
                  <a:pt x="722818" y="445403"/>
                  <a:pt x="730070" y="486487"/>
                </a:cubicBezTo>
                <a:cubicBezTo>
                  <a:pt x="730070" y="486487"/>
                  <a:pt x="730070" y="486487"/>
                  <a:pt x="814681" y="935998"/>
                </a:cubicBezTo>
                <a:cubicBezTo>
                  <a:pt x="814681" y="940832"/>
                  <a:pt x="814681" y="943248"/>
                  <a:pt x="814681" y="948082"/>
                </a:cubicBezTo>
                <a:cubicBezTo>
                  <a:pt x="814681" y="950499"/>
                  <a:pt x="814681" y="955332"/>
                  <a:pt x="814681" y="960165"/>
                </a:cubicBezTo>
                <a:cubicBezTo>
                  <a:pt x="814681" y="1006083"/>
                  <a:pt x="776002" y="1044751"/>
                  <a:pt x="727653" y="1044751"/>
                </a:cubicBezTo>
                <a:cubicBezTo>
                  <a:pt x="686556" y="1044751"/>
                  <a:pt x="650295" y="1015750"/>
                  <a:pt x="643042" y="974666"/>
                </a:cubicBezTo>
                <a:cubicBezTo>
                  <a:pt x="643042" y="974666"/>
                  <a:pt x="643042" y="974666"/>
                  <a:pt x="589858" y="641157"/>
                </a:cubicBezTo>
                <a:cubicBezTo>
                  <a:pt x="589858" y="641157"/>
                  <a:pt x="589858" y="641157"/>
                  <a:pt x="589858" y="1706934"/>
                </a:cubicBezTo>
                <a:cubicBezTo>
                  <a:pt x="589858" y="1755269"/>
                  <a:pt x="551179" y="1793936"/>
                  <a:pt x="505248" y="1793936"/>
                </a:cubicBezTo>
                <a:cubicBezTo>
                  <a:pt x="456898" y="1793936"/>
                  <a:pt x="418219" y="1755269"/>
                  <a:pt x="418219" y="1706934"/>
                </a:cubicBezTo>
                <a:cubicBezTo>
                  <a:pt x="418219" y="1706934"/>
                  <a:pt x="418219" y="1706934"/>
                  <a:pt x="418219" y="1180088"/>
                </a:cubicBezTo>
                <a:cubicBezTo>
                  <a:pt x="418219" y="1180088"/>
                  <a:pt x="418219" y="1180088"/>
                  <a:pt x="396462" y="1180088"/>
                </a:cubicBezTo>
                <a:cubicBezTo>
                  <a:pt x="396462" y="1180088"/>
                  <a:pt x="396462" y="1180088"/>
                  <a:pt x="396462" y="1706934"/>
                </a:cubicBezTo>
                <a:cubicBezTo>
                  <a:pt x="396462" y="1755269"/>
                  <a:pt x="357783" y="1793936"/>
                  <a:pt x="311851" y="1793936"/>
                </a:cubicBezTo>
                <a:cubicBezTo>
                  <a:pt x="263502" y="1793936"/>
                  <a:pt x="224823" y="1755269"/>
                  <a:pt x="224823" y="1706934"/>
                </a:cubicBezTo>
                <a:cubicBezTo>
                  <a:pt x="224823" y="1706934"/>
                  <a:pt x="224823" y="1706934"/>
                  <a:pt x="224823" y="641157"/>
                </a:cubicBezTo>
                <a:cubicBezTo>
                  <a:pt x="224823" y="641157"/>
                  <a:pt x="224823" y="641157"/>
                  <a:pt x="171639" y="974666"/>
                </a:cubicBezTo>
                <a:cubicBezTo>
                  <a:pt x="164386" y="1015750"/>
                  <a:pt x="128125" y="1044751"/>
                  <a:pt x="87028" y="1044751"/>
                </a:cubicBezTo>
                <a:cubicBezTo>
                  <a:pt x="38679" y="1044751"/>
                  <a:pt x="0" y="1006083"/>
                  <a:pt x="0" y="960165"/>
                </a:cubicBezTo>
                <a:cubicBezTo>
                  <a:pt x="0" y="955332"/>
                  <a:pt x="0" y="950499"/>
                  <a:pt x="2417" y="948082"/>
                </a:cubicBezTo>
                <a:cubicBezTo>
                  <a:pt x="0" y="943248"/>
                  <a:pt x="0" y="940832"/>
                  <a:pt x="0" y="935998"/>
                </a:cubicBezTo>
                <a:cubicBezTo>
                  <a:pt x="0" y="935998"/>
                  <a:pt x="0" y="935998"/>
                  <a:pt x="87028" y="486487"/>
                </a:cubicBezTo>
                <a:cubicBezTo>
                  <a:pt x="91863" y="445403"/>
                  <a:pt x="128125" y="413985"/>
                  <a:pt x="171639" y="413985"/>
                </a:cubicBezTo>
                <a:close/>
                <a:moveTo>
                  <a:pt x="407851" y="0"/>
                </a:moveTo>
                <a:cubicBezTo>
                  <a:pt x="510032" y="0"/>
                  <a:pt x="592866" y="82834"/>
                  <a:pt x="592866" y="185016"/>
                </a:cubicBezTo>
                <a:cubicBezTo>
                  <a:pt x="592866" y="287198"/>
                  <a:pt x="510032" y="370032"/>
                  <a:pt x="407851" y="370032"/>
                </a:cubicBezTo>
                <a:cubicBezTo>
                  <a:pt x="305670" y="370032"/>
                  <a:pt x="222836" y="287198"/>
                  <a:pt x="222836" y="185016"/>
                </a:cubicBezTo>
                <a:cubicBezTo>
                  <a:pt x="222836" y="82834"/>
                  <a:pt x="305670" y="0"/>
                  <a:pt x="407851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endParaRPr lang="en-US" kern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Poppins ExtraLight" panose="00000300000000000000" pitchFamily="50" charset="0"/>
            </a:endParaRPr>
          </a:p>
        </p:txBody>
      </p:sp>
      <p:sp>
        <p:nvSpPr>
          <p:cNvPr id="17" name="Freeform 79">
            <a:extLst>
              <a:ext uri="{FF2B5EF4-FFF2-40B4-BE49-F238E27FC236}">
                <a16:creationId xmlns="" xmlns:a16="http://schemas.microsoft.com/office/drawing/2014/main" id="{BFB7065F-E1F1-42C1-8500-D5828977E6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2915" y="4945359"/>
            <a:ext cx="1623773" cy="3578889"/>
          </a:xfrm>
          <a:custGeom>
            <a:avLst/>
            <a:gdLst>
              <a:gd name="connsiteX0" fmla="*/ 253123 w 1206277"/>
              <a:gd name="connsiteY0" fmla="*/ 616378 h 2658704"/>
              <a:gd name="connsiteX1" fmla="*/ 953893 w 1206277"/>
              <a:gd name="connsiteY1" fmla="*/ 616378 h 2658704"/>
              <a:gd name="connsiteX2" fmla="*/ 1079548 w 1206277"/>
              <a:gd name="connsiteY2" fmla="*/ 722724 h 2658704"/>
              <a:gd name="connsiteX3" fmla="*/ 1205204 w 1206277"/>
              <a:gd name="connsiteY3" fmla="*/ 1389803 h 2658704"/>
              <a:gd name="connsiteX4" fmla="*/ 1205204 w 1206277"/>
              <a:gd name="connsiteY4" fmla="*/ 1404305 h 2658704"/>
              <a:gd name="connsiteX5" fmla="*/ 1205204 w 1206277"/>
              <a:gd name="connsiteY5" fmla="*/ 1421224 h 2658704"/>
              <a:gd name="connsiteX6" fmla="*/ 1077132 w 1206277"/>
              <a:gd name="connsiteY6" fmla="*/ 1549322 h 2658704"/>
              <a:gd name="connsiteX7" fmla="*/ 951477 w 1206277"/>
              <a:gd name="connsiteY7" fmla="*/ 1445393 h 2658704"/>
              <a:gd name="connsiteX8" fmla="*/ 874150 w 1206277"/>
              <a:gd name="connsiteY8" fmla="*/ 949918 h 2658704"/>
              <a:gd name="connsiteX9" fmla="*/ 874150 w 1206277"/>
              <a:gd name="connsiteY9" fmla="*/ 2530606 h 2658704"/>
              <a:gd name="connsiteX10" fmla="*/ 746079 w 1206277"/>
              <a:gd name="connsiteY10" fmla="*/ 2658704 h 2658704"/>
              <a:gd name="connsiteX11" fmla="*/ 618007 w 1206277"/>
              <a:gd name="connsiteY11" fmla="*/ 2530606 h 2658704"/>
              <a:gd name="connsiteX12" fmla="*/ 618007 w 1206277"/>
              <a:gd name="connsiteY12" fmla="*/ 1747513 h 2658704"/>
              <a:gd name="connsiteX13" fmla="*/ 589010 w 1206277"/>
              <a:gd name="connsiteY13" fmla="*/ 1747513 h 2658704"/>
              <a:gd name="connsiteX14" fmla="*/ 589010 w 1206277"/>
              <a:gd name="connsiteY14" fmla="*/ 2530606 h 2658704"/>
              <a:gd name="connsiteX15" fmla="*/ 460938 w 1206277"/>
              <a:gd name="connsiteY15" fmla="*/ 2658704 h 2658704"/>
              <a:gd name="connsiteX16" fmla="*/ 332866 w 1206277"/>
              <a:gd name="connsiteY16" fmla="*/ 2530606 h 2658704"/>
              <a:gd name="connsiteX17" fmla="*/ 332866 w 1206277"/>
              <a:gd name="connsiteY17" fmla="*/ 949918 h 2658704"/>
              <a:gd name="connsiteX18" fmla="*/ 253123 w 1206277"/>
              <a:gd name="connsiteY18" fmla="*/ 1445393 h 2658704"/>
              <a:gd name="connsiteX19" fmla="*/ 127467 w 1206277"/>
              <a:gd name="connsiteY19" fmla="*/ 1549322 h 2658704"/>
              <a:gd name="connsiteX20" fmla="*/ 1812 w 1206277"/>
              <a:gd name="connsiteY20" fmla="*/ 1421224 h 2658704"/>
              <a:gd name="connsiteX21" fmla="*/ 1812 w 1206277"/>
              <a:gd name="connsiteY21" fmla="*/ 1404305 h 2658704"/>
              <a:gd name="connsiteX22" fmla="*/ 1812 w 1206277"/>
              <a:gd name="connsiteY22" fmla="*/ 1389803 h 2658704"/>
              <a:gd name="connsiteX23" fmla="*/ 127467 w 1206277"/>
              <a:gd name="connsiteY23" fmla="*/ 722724 h 2658704"/>
              <a:gd name="connsiteX24" fmla="*/ 253123 w 1206277"/>
              <a:gd name="connsiteY24" fmla="*/ 616378 h 2658704"/>
              <a:gd name="connsiteX25" fmla="*/ 603509 w 1206277"/>
              <a:gd name="connsiteY25" fmla="*/ 0 h 2658704"/>
              <a:gd name="connsiteX26" fmla="*/ 876433 w 1206277"/>
              <a:gd name="connsiteY26" fmla="*/ 274457 h 2658704"/>
              <a:gd name="connsiteX27" fmla="*/ 603509 w 1206277"/>
              <a:gd name="connsiteY27" fmla="*/ 548914 h 2658704"/>
              <a:gd name="connsiteX28" fmla="*/ 330585 w 1206277"/>
              <a:gd name="connsiteY28" fmla="*/ 274457 h 2658704"/>
              <a:gd name="connsiteX29" fmla="*/ 603509 w 1206277"/>
              <a:gd name="connsiteY29" fmla="*/ 0 h 2658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206277" h="2658704">
                <a:moveTo>
                  <a:pt x="253123" y="616378"/>
                </a:moveTo>
                <a:cubicBezTo>
                  <a:pt x="253123" y="616378"/>
                  <a:pt x="253123" y="616378"/>
                  <a:pt x="953893" y="616378"/>
                </a:cubicBezTo>
                <a:cubicBezTo>
                  <a:pt x="1016721" y="616378"/>
                  <a:pt x="1069883" y="659883"/>
                  <a:pt x="1079548" y="722724"/>
                </a:cubicBezTo>
                <a:cubicBezTo>
                  <a:pt x="1079548" y="722724"/>
                  <a:pt x="1079548" y="722724"/>
                  <a:pt x="1205204" y="1389803"/>
                </a:cubicBezTo>
                <a:cubicBezTo>
                  <a:pt x="1207620" y="1394637"/>
                  <a:pt x="1205204" y="1399471"/>
                  <a:pt x="1205204" y="1404305"/>
                </a:cubicBezTo>
                <a:cubicBezTo>
                  <a:pt x="1205204" y="1411556"/>
                  <a:pt x="1205204" y="1416390"/>
                  <a:pt x="1205204" y="1421224"/>
                </a:cubicBezTo>
                <a:cubicBezTo>
                  <a:pt x="1205204" y="1493732"/>
                  <a:pt x="1149625" y="1549322"/>
                  <a:pt x="1077132" y="1549322"/>
                </a:cubicBezTo>
                <a:cubicBezTo>
                  <a:pt x="1016721" y="1549322"/>
                  <a:pt x="963559" y="1505817"/>
                  <a:pt x="951477" y="1445393"/>
                </a:cubicBezTo>
                <a:cubicBezTo>
                  <a:pt x="951477" y="1445393"/>
                  <a:pt x="951477" y="1445393"/>
                  <a:pt x="874150" y="949918"/>
                </a:cubicBezTo>
                <a:cubicBezTo>
                  <a:pt x="874150" y="949918"/>
                  <a:pt x="874150" y="949918"/>
                  <a:pt x="874150" y="2530606"/>
                </a:cubicBezTo>
                <a:cubicBezTo>
                  <a:pt x="874150" y="2600697"/>
                  <a:pt x="816156" y="2658704"/>
                  <a:pt x="746079" y="2658704"/>
                </a:cubicBezTo>
                <a:cubicBezTo>
                  <a:pt x="676002" y="2658704"/>
                  <a:pt x="618007" y="2600697"/>
                  <a:pt x="618007" y="2530606"/>
                </a:cubicBezTo>
                <a:cubicBezTo>
                  <a:pt x="618007" y="2530606"/>
                  <a:pt x="618007" y="2530606"/>
                  <a:pt x="618007" y="1747513"/>
                </a:cubicBezTo>
                <a:cubicBezTo>
                  <a:pt x="618007" y="1747513"/>
                  <a:pt x="618007" y="1747513"/>
                  <a:pt x="589010" y="1747513"/>
                </a:cubicBezTo>
                <a:cubicBezTo>
                  <a:pt x="589010" y="1747513"/>
                  <a:pt x="589010" y="1747513"/>
                  <a:pt x="589010" y="2530606"/>
                </a:cubicBezTo>
                <a:cubicBezTo>
                  <a:pt x="589010" y="2600697"/>
                  <a:pt x="531015" y="2658704"/>
                  <a:pt x="460938" y="2658704"/>
                </a:cubicBezTo>
                <a:cubicBezTo>
                  <a:pt x="390861" y="2658704"/>
                  <a:pt x="332866" y="2600697"/>
                  <a:pt x="332866" y="2530606"/>
                </a:cubicBezTo>
                <a:cubicBezTo>
                  <a:pt x="332866" y="2530606"/>
                  <a:pt x="332866" y="2530606"/>
                  <a:pt x="332866" y="949918"/>
                </a:cubicBezTo>
                <a:cubicBezTo>
                  <a:pt x="332866" y="949918"/>
                  <a:pt x="332866" y="949918"/>
                  <a:pt x="253123" y="1445393"/>
                </a:cubicBezTo>
                <a:cubicBezTo>
                  <a:pt x="243457" y="1505817"/>
                  <a:pt x="190295" y="1549322"/>
                  <a:pt x="127467" y="1549322"/>
                </a:cubicBezTo>
                <a:cubicBezTo>
                  <a:pt x="57391" y="1549322"/>
                  <a:pt x="1812" y="1493732"/>
                  <a:pt x="1812" y="1421224"/>
                </a:cubicBezTo>
                <a:cubicBezTo>
                  <a:pt x="1812" y="1416390"/>
                  <a:pt x="1812" y="1411556"/>
                  <a:pt x="1812" y="1404305"/>
                </a:cubicBezTo>
                <a:cubicBezTo>
                  <a:pt x="-604" y="1399471"/>
                  <a:pt x="-604" y="1394637"/>
                  <a:pt x="1812" y="1389803"/>
                </a:cubicBezTo>
                <a:cubicBezTo>
                  <a:pt x="1812" y="1389803"/>
                  <a:pt x="1812" y="1389803"/>
                  <a:pt x="127467" y="722724"/>
                </a:cubicBezTo>
                <a:cubicBezTo>
                  <a:pt x="137133" y="659883"/>
                  <a:pt x="190295" y="616378"/>
                  <a:pt x="253123" y="616378"/>
                </a:cubicBezTo>
                <a:close/>
                <a:moveTo>
                  <a:pt x="603509" y="0"/>
                </a:moveTo>
                <a:cubicBezTo>
                  <a:pt x="754241" y="0"/>
                  <a:pt x="876433" y="122879"/>
                  <a:pt x="876433" y="274457"/>
                </a:cubicBezTo>
                <a:cubicBezTo>
                  <a:pt x="876433" y="426035"/>
                  <a:pt x="754241" y="548914"/>
                  <a:pt x="603509" y="548914"/>
                </a:cubicBezTo>
                <a:cubicBezTo>
                  <a:pt x="452777" y="548914"/>
                  <a:pt x="330585" y="426035"/>
                  <a:pt x="330585" y="274457"/>
                </a:cubicBezTo>
                <a:cubicBezTo>
                  <a:pt x="330585" y="122879"/>
                  <a:pt x="452777" y="0"/>
                  <a:pt x="60350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endParaRPr lang="en-US" kern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Poppins ExtraLight" panose="00000300000000000000" pitchFamily="50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F6DEE986-6381-45E7-B4D1-A386E236B84C}"/>
              </a:ext>
            </a:extLst>
          </p:cNvPr>
          <p:cNvSpPr txBox="1"/>
          <p:nvPr/>
        </p:nvSpPr>
        <p:spPr>
          <a:xfrm>
            <a:off x="9930978" y="3487163"/>
            <a:ext cx="6758649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>
              <a:lnSpc>
                <a:spcPct val="110000"/>
              </a:lnSpc>
              <a:defRPr sz="1200"/>
            </a:lvl1pPr>
          </a:lstStyle>
          <a:p>
            <a:pPr>
              <a:lnSpc>
                <a:spcPct val="150000"/>
              </a:lnSpc>
            </a:pP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Lorem ipsum dolor sit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ameti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anali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anu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consaserca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consectetun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asnainli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eanta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aoneca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eget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duisal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nenaini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vel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condimentum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ante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justo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acai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D7D28051-25FA-4892-A241-A81511DD6F0F}"/>
              </a:ext>
            </a:extLst>
          </p:cNvPr>
          <p:cNvSpPr txBox="1"/>
          <p:nvPr/>
        </p:nvSpPr>
        <p:spPr>
          <a:xfrm>
            <a:off x="1632098" y="3487163"/>
            <a:ext cx="6758649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>
              <a:lnSpc>
                <a:spcPct val="110000"/>
              </a:lnSpc>
              <a:defRPr sz="1200"/>
            </a:lvl1pPr>
          </a:lstStyle>
          <a:p>
            <a:pPr>
              <a:lnSpc>
                <a:spcPct val="150000"/>
              </a:lnSpc>
            </a:pP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Lorem ipsum dolor sit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ameti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anali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anu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consaserca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consectetun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asnainli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eanta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aoneca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eget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duisal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nenaini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vel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condimentum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ante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justo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acai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2E54A9F5-497A-442E-9DD8-DE31C69261F9}"/>
              </a:ext>
            </a:extLst>
          </p:cNvPr>
          <p:cNvGrpSpPr/>
          <p:nvPr/>
        </p:nvGrpSpPr>
        <p:grpSpPr>
          <a:xfrm>
            <a:off x="6665954" y="5527059"/>
            <a:ext cx="2552313" cy="2552313"/>
            <a:chOff x="6665954" y="5527059"/>
            <a:chExt cx="2552313" cy="255231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="" xmlns:a16="http://schemas.microsoft.com/office/drawing/2014/main" id="{5F342ECC-BCBD-4DBF-952C-929D6671758A}"/>
                </a:ext>
              </a:extLst>
            </p:cNvPr>
            <p:cNvSpPr/>
            <p:nvPr/>
          </p:nvSpPr>
          <p:spPr>
            <a:xfrm>
              <a:off x="6665954" y="5527059"/>
              <a:ext cx="2552313" cy="2552313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4050" dirty="0">
                <a:latin typeface="Arial" panose="020B0604020202020204" pitchFamily="34" charset="0"/>
                <a:cs typeface="Poppins ExtraLight" panose="00000300000000000000" pitchFamily="50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1DCB52CA-28C0-4278-99B1-5E36ABF34237}"/>
                </a:ext>
              </a:extLst>
            </p:cNvPr>
            <p:cNvSpPr/>
            <p:nvPr/>
          </p:nvSpPr>
          <p:spPr>
            <a:xfrm>
              <a:off x="6721930" y="5906727"/>
              <a:ext cx="2440361" cy="15922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id-ID" sz="1800" dirty="0">
                  <a:solidFill>
                    <a:srgbClr val="FFFFFF"/>
                  </a:solidFill>
                  <a:latin typeface="Arial" panose="020B0604020202020204" pitchFamily="34" charset="0"/>
                  <a:cs typeface="Poppins ExtraLight" panose="00000300000000000000" pitchFamily="50" charset="0"/>
                </a:rPr>
                <a:t>Lorem ipsum dolor sit amet, consectetur</a:t>
              </a:r>
              <a:r>
                <a:rPr lang="en-US" sz="1800" dirty="0">
                  <a:solidFill>
                    <a:srgbClr val="FFFFFF"/>
                  </a:solidFill>
                  <a:latin typeface="Arial" panose="020B0604020202020204" pitchFamily="34" charset="0"/>
                  <a:cs typeface="Poppins ExtraLight" panose="00000300000000000000" pitchFamily="50" charset="0"/>
                </a:rPr>
                <a:t>s</a:t>
              </a:r>
              <a:r>
                <a:rPr lang="id-ID" sz="1800" dirty="0">
                  <a:solidFill>
                    <a:srgbClr val="FFFFFF"/>
                  </a:solidFill>
                  <a:latin typeface="Arial" panose="020B0604020202020204" pitchFamily="34" charset="0"/>
                  <a:cs typeface="Poppins ExtraLight" panose="00000300000000000000" pitchFamily="50" charset="0"/>
                </a:rPr>
                <a:t> adipiscing. Proin libero</a:t>
              </a:r>
              <a:r>
                <a:rPr lang="en-US" sz="1800" dirty="0">
                  <a:solidFill>
                    <a:srgbClr val="FFFFFF"/>
                  </a:solidFill>
                  <a:latin typeface="Arial" panose="020B0604020202020204" pitchFamily="34" charset="0"/>
                  <a:cs typeface="Poppins ExtraLight" panose="00000300000000000000" pitchFamily="50" charset="0"/>
                </a:rPr>
                <a:t>s ut </a:t>
              </a:r>
              <a:r>
                <a:rPr lang="id-ID" sz="1800" dirty="0">
                  <a:solidFill>
                    <a:srgbClr val="FFFFFF"/>
                  </a:solidFill>
                  <a:latin typeface="Arial" panose="020B0604020202020204" pitchFamily="34" charset="0"/>
                  <a:cs typeface="Poppins ExtraLight" panose="00000300000000000000" pitchFamily="50" charset="0"/>
                </a:rPr>
                <a:t>ultrices</a:t>
              </a:r>
              <a:endParaRPr lang="en-US" sz="1800" dirty="0">
                <a:solidFill>
                  <a:srgbClr val="FFFFFF"/>
                </a:solidFill>
                <a:latin typeface="Arial" panose="020B0604020202020204" pitchFamily="34" charset="0"/>
                <a:cs typeface="Poppins ExtraLight" panose="00000300000000000000" pitchFamily="50" charset="0"/>
              </a:endParaRPr>
            </a:p>
            <a:p>
              <a:pPr algn="ctr">
                <a:lnSpc>
                  <a:spcPct val="110000"/>
                </a:lnSpc>
              </a:pPr>
              <a:r>
                <a:rPr lang="en-US" sz="1800" dirty="0">
                  <a:solidFill>
                    <a:srgbClr val="FFFFFF"/>
                  </a:solidFill>
                  <a:latin typeface="Arial" panose="020B0604020202020204" pitchFamily="34" charset="0"/>
                  <a:cs typeface="Poppins ExtraLight" panose="00000300000000000000" pitchFamily="50" charset="0"/>
                </a:rPr>
                <a:t>u</a:t>
              </a:r>
              <a:r>
                <a:rPr lang="id-ID" sz="1800" dirty="0">
                  <a:solidFill>
                    <a:srgbClr val="FFFFFF"/>
                  </a:solidFill>
                  <a:latin typeface="Arial" panose="020B0604020202020204" pitchFamily="34" charset="0"/>
                  <a:cs typeface="Poppins ExtraLight" panose="00000300000000000000" pitchFamily="50" charset="0"/>
                </a:rPr>
                <a:t>nde</a:t>
              </a:r>
              <a:r>
                <a:rPr lang="en-US" sz="1800" dirty="0">
                  <a:solidFill>
                    <a:srgbClr val="FFFFFF"/>
                  </a:solidFill>
                  <a:latin typeface="Arial" panose="020B0604020202020204" pitchFamily="34" charset="0"/>
                  <a:cs typeface="Poppins ExtraLight" panose="00000300000000000000" pitchFamily="50" charset="0"/>
                </a:rPr>
                <a:t> </a:t>
              </a:r>
              <a:r>
                <a:rPr lang="id-ID" sz="1800" dirty="0">
                  <a:solidFill>
                    <a:srgbClr val="FFFFFF"/>
                  </a:solidFill>
                  <a:latin typeface="Arial" panose="020B0604020202020204" pitchFamily="34" charset="0"/>
                  <a:cs typeface="Poppins ExtraLight" panose="00000300000000000000" pitchFamily="50" charset="0"/>
                </a:rPr>
                <a:t>ametat.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405F6186-2939-4257-A331-72D3DC6C4606}"/>
              </a:ext>
            </a:extLst>
          </p:cNvPr>
          <p:cNvGrpSpPr/>
          <p:nvPr/>
        </p:nvGrpSpPr>
        <p:grpSpPr>
          <a:xfrm>
            <a:off x="9339354" y="5527059"/>
            <a:ext cx="2552313" cy="2552313"/>
            <a:chOff x="9339354" y="5527059"/>
            <a:chExt cx="2552313" cy="2552313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="" xmlns:a16="http://schemas.microsoft.com/office/drawing/2014/main" id="{BBC59ADB-9295-46BB-B3CE-296483DFEC15}"/>
                </a:ext>
              </a:extLst>
            </p:cNvPr>
            <p:cNvSpPr/>
            <p:nvPr/>
          </p:nvSpPr>
          <p:spPr>
            <a:xfrm>
              <a:off x="9339354" y="5527059"/>
              <a:ext cx="2552313" cy="2552313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4050" dirty="0">
                <a:latin typeface="Arial" panose="020B0604020202020204" pitchFamily="34" charset="0"/>
                <a:cs typeface="Poppins ExtraLight" panose="00000300000000000000" pitchFamily="50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E3101DD8-9BE2-49D0-97FE-95B2D4605422}"/>
                </a:ext>
              </a:extLst>
            </p:cNvPr>
            <p:cNvSpPr/>
            <p:nvPr/>
          </p:nvSpPr>
          <p:spPr>
            <a:xfrm>
              <a:off x="9395330" y="5906727"/>
              <a:ext cx="2440361" cy="15922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id-ID" sz="1800" dirty="0">
                  <a:solidFill>
                    <a:srgbClr val="FFFFFF"/>
                  </a:solidFill>
                  <a:latin typeface="Arial" panose="020B0604020202020204" pitchFamily="34" charset="0"/>
                  <a:cs typeface="Poppins ExtraLight" panose="00000300000000000000" pitchFamily="50" charset="0"/>
                </a:rPr>
                <a:t>Lorem ipsum dolor sit amet, consectetur</a:t>
              </a:r>
              <a:r>
                <a:rPr lang="en-US" sz="1800" dirty="0">
                  <a:solidFill>
                    <a:srgbClr val="FFFFFF"/>
                  </a:solidFill>
                  <a:latin typeface="Arial" panose="020B0604020202020204" pitchFamily="34" charset="0"/>
                  <a:cs typeface="Poppins ExtraLight" panose="00000300000000000000" pitchFamily="50" charset="0"/>
                </a:rPr>
                <a:t>s</a:t>
              </a:r>
              <a:r>
                <a:rPr lang="id-ID" sz="1800" dirty="0">
                  <a:solidFill>
                    <a:srgbClr val="FFFFFF"/>
                  </a:solidFill>
                  <a:latin typeface="Arial" panose="020B0604020202020204" pitchFamily="34" charset="0"/>
                  <a:cs typeface="Poppins ExtraLight" panose="00000300000000000000" pitchFamily="50" charset="0"/>
                </a:rPr>
                <a:t> adipiscing. Proin libero</a:t>
              </a:r>
              <a:r>
                <a:rPr lang="en-US" sz="1800" dirty="0">
                  <a:solidFill>
                    <a:srgbClr val="FFFFFF"/>
                  </a:solidFill>
                  <a:latin typeface="Arial" panose="020B0604020202020204" pitchFamily="34" charset="0"/>
                  <a:cs typeface="Poppins ExtraLight" panose="00000300000000000000" pitchFamily="50" charset="0"/>
                </a:rPr>
                <a:t>s ut </a:t>
              </a:r>
              <a:r>
                <a:rPr lang="id-ID" sz="1800" dirty="0">
                  <a:solidFill>
                    <a:srgbClr val="FFFFFF"/>
                  </a:solidFill>
                  <a:latin typeface="Arial" panose="020B0604020202020204" pitchFamily="34" charset="0"/>
                  <a:cs typeface="Poppins ExtraLight" panose="00000300000000000000" pitchFamily="50" charset="0"/>
                </a:rPr>
                <a:t>ultrices</a:t>
              </a:r>
              <a:endParaRPr lang="en-US" sz="1800" dirty="0">
                <a:solidFill>
                  <a:srgbClr val="FFFFFF"/>
                </a:solidFill>
                <a:latin typeface="Arial" panose="020B0604020202020204" pitchFamily="34" charset="0"/>
                <a:cs typeface="Poppins ExtraLight" panose="00000300000000000000" pitchFamily="50" charset="0"/>
              </a:endParaRPr>
            </a:p>
            <a:p>
              <a:pPr algn="ctr">
                <a:lnSpc>
                  <a:spcPct val="110000"/>
                </a:lnSpc>
              </a:pPr>
              <a:r>
                <a:rPr lang="en-US" sz="1800" dirty="0">
                  <a:solidFill>
                    <a:srgbClr val="FFFFFF"/>
                  </a:solidFill>
                  <a:latin typeface="Arial" panose="020B0604020202020204" pitchFamily="34" charset="0"/>
                  <a:cs typeface="Poppins ExtraLight" panose="00000300000000000000" pitchFamily="50" charset="0"/>
                </a:rPr>
                <a:t>u</a:t>
              </a:r>
              <a:r>
                <a:rPr lang="id-ID" sz="1800" dirty="0">
                  <a:solidFill>
                    <a:srgbClr val="FFFFFF"/>
                  </a:solidFill>
                  <a:latin typeface="Arial" panose="020B0604020202020204" pitchFamily="34" charset="0"/>
                  <a:cs typeface="Poppins ExtraLight" panose="00000300000000000000" pitchFamily="50" charset="0"/>
                </a:rPr>
                <a:t>nde</a:t>
              </a:r>
              <a:r>
                <a:rPr lang="en-US" sz="1800" dirty="0">
                  <a:solidFill>
                    <a:srgbClr val="FFFFFF"/>
                  </a:solidFill>
                  <a:latin typeface="Arial" panose="020B0604020202020204" pitchFamily="34" charset="0"/>
                  <a:cs typeface="Poppins ExtraLight" panose="00000300000000000000" pitchFamily="50" charset="0"/>
                </a:rPr>
                <a:t> </a:t>
              </a:r>
              <a:r>
                <a:rPr lang="id-ID" sz="1800" dirty="0">
                  <a:solidFill>
                    <a:srgbClr val="FFFFFF"/>
                  </a:solidFill>
                  <a:latin typeface="Arial" panose="020B0604020202020204" pitchFamily="34" charset="0"/>
                  <a:cs typeface="Poppins ExtraLight" panose="00000300000000000000" pitchFamily="50" charset="0"/>
                </a:rPr>
                <a:t>ametat.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C776D0D3-F68E-441A-9ABB-436D105CA560}"/>
              </a:ext>
            </a:extLst>
          </p:cNvPr>
          <p:cNvSpPr txBox="1"/>
          <p:nvPr/>
        </p:nvSpPr>
        <p:spPr>
          <a:xfrm>
            <a:off x="6076024" y="734331"/>
            <a:ext cx="6135956" cy="1075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272D2B"/>
                </a:solidFill>
                <a:latin typeface="Arial" panose="020B0604020202020204" pitchFamily="34" charset="0"/>
              </a:rPr>
              <a:t>The Info Graphics</a:t>
            </a:r>
            <a:endParaRPr lang="id-ID" sz="4800" b="1" dirty="0">
              <a:solidFill>
                <a:srgbClr val="272D2B"/>
              </a:solidFill>
              <a:latin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3D4043CA-CD52-4941-A1D6-832E64C2337D}"/>
              </a:ext>
            </a:extLst>
          </p:cNvPr>
          <p:cNvSpPr/>
          <p:nvPr/>
        </p:nvSpPr>
        <p:spPr>
          <a:xfrm>
            <a:off x="8381576" y="1839473"/>
            <a:ext cx="1524848" cy="6857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82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2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" accel="100000" fill="hold">
                                          <p:stCondLst>
                                            <p:cond delay="7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2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" accel="100000" fill="hold">
                                          <p:stCondLst>
                                            <p:cond delay="7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2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" accel="100000" fill="hold">
                                          <p:stCondLst>
                                            <p:cond delay="7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7" presetClass="entr" presetSubtype="0" fill="hold" grpId="0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2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" accel="100000" fill="hold">
                                          <p:stCondLst>
                                            <p:cond delay="7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2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" accel="100000" fill="hold">
                                          <p:stCondLst>
                                            <p:cond delay="7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7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8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8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2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" accel="100000" fill="hold">
                                          <p:stCondLst>
                                            <p:cond delay="7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11" grpId="0" animBg="1"/>
      <p:bldP spid="3" grpId="0" animBg="1"/>
      <p:bldP spid="13" grpId="0" animBg="1"/>
      <p:bldP spid="16" grpId="0" animBg="1"/>
      <p:bldP spid="7" grpId="0" animBg="1"/>
      <p:bldP spid="9" grpId="0" animBg="1"/>
      <p:bldP spid="12" grpId="0" animBg="1"/>
      <p:bldP spid="14" grpId="0" animBg="1"/>
      <p:bldP spid="15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0B07161A-B976-46AB-8D77-03358D8FE34F}"/>
              </a:ext>
            </a:extLst>
          </p:cNvPr>
          <p:cNvGrpSpPr/>
          <p:nvPr/>
        </p:nvGrpSpPr>
        <p:grpSpPr>
          <a:xfrm>
            <a:off x="1913850" y="2309446"/>
            <a:ext cx="7258725" cy="1472199"/>
            <a:chOff x="1913850" y="2806751"/>
            <a:chExt cx="7258725" cy="1472199"/>
          </a:xfrm>
        </p:grpSpPr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6352AB83-56DF-4634-A328-3BF3FAF978F5}"/>
                </a:ext>
              </a:extLst>
            </p:cNvPr>
            <p:cNvSpPr txBox="1"/>
            <p:nvPr/>
          </p:nvSpPr>
          <p:spPr>
            <a:xfrm>
              <a:off x="1913852" y="2806751"/>
              <a:ext cx="507504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Your Title Here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70F2EC4E-7D9C-4ADB-AE47-7D5152856B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3850" y="3406916"/>
              <a:ext cx="7258725" cy="8720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1800" dirty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 </a:t>
              </a:r>
              <a:r>
                <a:rPr lang="en-US" sz="1800" dirty="0" err="1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amet</a:t>
              </a:r>
              <a:r>
                <a:rPr lang="en-US" sz="1800" dirty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800" dirty="0" err="1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consectetur</a:t>
              </a:r>
              <a:r>
                <a:rPr lang="en-US" sz="1800" dirty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800" dirty="0" err="1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adipiscing</a:t>
              </a:r>
              <a:r>
                <a:rPr lang="en-US" sz="1800" dirty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800" dirty="0" err="1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elit</a:t>
              </a:r>
              <a:r>
                <a:rPr lang="en-US" sz="1800" dirty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 Nunc </a:t>
              </a:r>
              <a:r>
                <a:rPr lang="en-US" sz="1800" dirty="0" err="1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bibendum</a:t>
              </a:r>
              <a:r>
                <a:rPr lang="en-US" sz="1800" dirty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800" dirty="0" err="1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eleifend</a:t>
              </a:r>
              <a:r>
                <a:rPr lang="en-US" sz="1800" dirty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800" dirty="0" err="1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tortor</a:t>
              </a:r>
              <a:r>
                <a:rPr lang="en-US" sz="1800" dirty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, non porta </a:t>
              </a:r>
              <a:r>
                <a:rPr lang="en-US" sz="1800" dirty="0" err="1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justo</a:t>
              </a:r>
              <a:r>
                <a:rPr lang="en-US" sz="1800" dirty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gravida </a:t>
              </a:r>
              <a:r>
                <a:rPr lang="en-US" sz="1800" dirty="0" err="1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posuere</a:t>
              </a:r>
              <a:r>
                <a:rPr lang="en-US" sz="1800" dirty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 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F64D672C-8EF3-40E9-9417-FE36FFD91C5B}"/>
              </a:ext>
            </a:extLst>
          </p:cNvPr>
          <p:cNvGrpSpPr/>
          <p:nvPr/>
        </p:nvGrpSpPr>
        <p:grpSpPr>
          <a:xfrm>
            <a:off x="1913850" y="4097596"/>
            <a:ext cx="7258725" cy="1472199"/>
            <a:chOff x="1913850" y="4829738"/>
            <a:chExt cx="7258725" cy="1472199"/>
          </a:xfrm>
        </p:grpSpPr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414BC99A-619C-4958-99EC-6B33D061DC7F}"/>
                </a:ext>
              </a:extLst>
            </p:cNvPr>
            <p:cNvSpPr txBox="1"/>
            <p:nvPr/>
          </p:nvSpPr>
          <p:spPr>
            <a:xfrm>
              <a:off x="1913852" y="4829738"/>
              <a:ext cx="507504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Your Title Here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ABC80936-0299-449A-B273-207C694CC3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3850" y="5429903"/>
              <a:ext cx="7258725" cy="8720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1800" dirty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 </a:t>
              </a:r>
              <a:r>
                <a:rPr lang="en-US" sz="1800" dirty="0" err="1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amet</a:t>
              </a:r>
              <a:r>
                <a:rPr lang="en-US" sz="1800" dirty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800" dirty="0" err="1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consectetur</a:t>
              </a:r>
              <a:r>
                <a:rPr lang="en-US" sz="1800" dirty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800" dirty="0" err="1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adipiscing</a:t>
              </a:r>
              <a:r>
                <a:rPr lang="en-US" sz="1800" dirty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800" dirty="0" err="1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elit</a:t>
              </a:r>
              <a:r>
                <a:rPr lang="en-US" sz="1800" dirty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 Nunc </a:t>
              </a:r>
              <a:r>
                <a:rPr lang="en-US" sz="1800" dirty="0" err="1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bibendum</a:t>
              </a:r>
              <a:r>
                <a:rPr lang="en-US" sz="1800" dirty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800" dirty="0" err="1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eleifend</a:t>
              </a:r>
              <a:r>
                <a:rPr lang="en-US" sz="1800" dirty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800" dirty="0" err="1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tortor</a:t>
              </a:r>
              <a:r>
                <a:rPr lang="en-US" sz="1800" dirty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, non porta </a:t>
              </a:r>
              <a:r>
                <a:rPr lang="en-US" sz="1800" dirty="0" err="1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justo</a:t>
              </a:r>
              <a:r>
                <a:rPr lang="en-US" sz="1800" dirty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gravida </a:t>
              </a:r>
              <a:r>
                <a:rPr lang="en-US" sz="1800" dirty="0" err="1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posuere</a:t>
              </a:r>
              <a:r>
                <a:rPr lang="en-US" sz="1800" dirty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 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1FE86F7B-D25E-49BC-B306-C99E84289A83}"/>
              </a:ext>
            </a:extLst>
          </p:cNvPr>
          <p:cNvGrpSpPr/>
          <p:nvPr/>
        </p:nvGrpSpPr>
        <p:grpSpPr>
          <a:xfrm>
            <a:off x="1913850" y="5885746"/>
            <a:ext cx="7258725" cy="1472199"/>
            <a:chOff x="1913850" y="6927939"/>
            <a:chExt cx="7258725" cy="1472199"/>
          </a:xfrm>
        </p:grpSpPr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A6E33F28-E51E-4CCB-B0FC-E2E7C0862FAC}"/>
                </a:ext>
              </a:extLst>
            </p:cNvPr>
            <p:cNvSpPr txBox="1"/>
            <p:nvPr/>
          </p:nvSpPr>
          <p:spPr>
            <a:xfrm>
              <a:off x="1913852" y="6927939"/>
              <a:ext cx="507504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Your Title Here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AA122D8B-B896-4906-8FE6-254F462863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3850" y="7528104"/>
              <a:ext cx="7258725" cy="8720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1800" dirty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 </a:t>
              </a:r>
              <a:r>
                <a:rPr lang="en-US" sz="1800" dirty="0" err="1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amet</a:t>
              </a:r>
              <a:r>
                <a:rPr lang="en-US" sz="1800" dirty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800" dirty="0" err="1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consectetur</a:t>
              </a:r>
              <a:r>
                <a:rPr lang="en-US" sz="1800" dirty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800" dirty="0" err="1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adipiscing</a:t>
              </a:r>
              <a:r>
                <a:rPr lang="en-US" sz="1800" dirty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800" dirty="0" err="1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elit</a:t>
              </a:r>
              <a:r>
                <a:rPr lang="en-US" sz="1800" dirty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 Nunc </a:t>
              </a:r>
              <a:r>
                <a:rPr lang="en-US" sz="1800" dirty="0" err="1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bibendum</a:t>
              </a:r>
              <a:r>
                <a:rPr lang="en-US" sz="1800" dirty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800" dirty="0" err="1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eleifend</a:t>
              </a:r>
              <a:r>
                <a:rPr lang="en-US" sz="1800" dirty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800" dirty="0" err="1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tortor</a:t>
              </a:r>
              <a:r>
                <a:rPr lang="en-US" sz="1800" dirty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, non porta </a:t>
              </a:r>
              <a:r>
                <a:rPr lang="en-US" sz="1800" dirty="0" err="1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justo</a:t>
              </a:r>
              <a:r>
                <a:rPr lang="en-US" sz="1800" dirty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gravida </a:t>
              </a:r>
              <a:r>
                <a:rPr lang="en-US" sz="1800" dirty="0" err="1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posuere</a:t>
              </a:r>
              <a:r>
                <a:rPr lang="en-US" sz="1800" dirty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 </a:t>
              </a:r>
            </a:p>
          </p:txBody>
        </p:sp>
      </p:grpSp>
      <p:sp>
        <p:nvSpPr>
          <p:cNvPr id="4" name="Rounded Rectangle 33">
            <a:extLst>
              <a:ext uri="{FF2B5EF4-FFF2-40B4-BE49-F238E27FC236}">
                <a16:creationId xmlns="" xmlns:a16="http://schemas.microsoft.com/office/drawing/2014/main" id="{0BD04A8D-F461-40AF-AF2A-F271A0DCEC6B}"/>
              </a:ext>
            </a:extLst>
          </p:cNvPr>
          <p:cNvSpPr/>
          <p:nvPr/>
        </p:nvSpPr>
        <p:spPr>
          <a:xfrm rot="2700000" flipH="1">
            <a:off x="12043637" y="2656392"/>
            <a:ext cx="2427652" cy="242765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grpSp>
        <p:nvGrpSpPr>
          <p:cNvPr id="14" name="Group 1591">
            <a:extLst>
              <a:ext uri="{FF2B5EF4-FFF2-40B4-BE49-F238E27FC236}">
                <a16:creationId xmlns="" xmlns:a16="http://schemas.microsoft.com/office/drawing/2014/main" id="{EF6BCF13-3DDC-496B-804A-CC3BFCAABE0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2492410" y="3062681"/>
            <a:ext cx="1528390" cy="1525934"/>
            <a:chOff x="710" y="2350"/>
            <a:chExt cx="625" cy="624"/>
          </a:xfrm>
          <a:solidFill>
            <a:schemeClr val="bg1"/>
          </a:solidFill>
        </p:grpSpPr>
        <p:sp>
          <p:nvSpPr>
            <p:cNvPr id="15" name="Freeform 1593">
              <a:extLst>
                <a:ext uri="{FF2B5EF4-FFF2-40B4-BE49-F238E27FC236}">
                  <a16:creationId xmlns="" xmlns:a16="http://schemas.microsoft.com/office/drawing/2014/main" id="{387D0866-AEC2-415E-8E07-AE265F58F3FD}"/>
                </a:ext>
              </a:extLst>
            </p:cNvPr>
            <p:cNvSpPr>
              <a:spLocks/>
            </p:cNvSpPr>
            <p:nvPr/>
          </p:nvSpPr>
          <p:spPr bwMode="auto">
            <a:xfrm>
              <a:off x="941" y="2350"/>
              <a:ext cx="394" cy="393"/>
            </a:xfrm>
            <a:custGeom>
              <a:avLst/>
              <a:gdLst>
                <a:gd name="T0" fmla="*/ 1930 w 2361"/>
                <a:gd name="T1" fmla="*/ 0 h 2359"/>
                <a:gd name="T2" fmla="*/ 1980 w 2361"/>
                <a:gd name="T3" fmla="*/ 381 h 2359"/>
                <a:gd name="T4" fmla="*/ 2361 w 2361"/>
                <a:gd name="T5" fmla="*/ 431 h 2359"/>
                <a:gd name="T6" fmla="*/ 1857 w 2361"/>
                <a:gd name="T7" fmla="*/ 934 h 2359"/>
                <a:gd name="T8" fmla="*/ 1696 w 2361"/>
                <a:gd name="T9" fmla="*/ 912 h 2359"/>
                <a:gd name="T10" fmla="*/ 701 w 2361"/>
                <a:gd name="T11" fmla="*/ 1906 h 2359"/>
                <a:gd name="T12" fmla="*/ 709 w 2361"/>
                <a:gd name="T13" fmla="*/ 1937 h 2359"/>
                <a:gd name="T14" fmla="*/ 713 w 2361"/>
                <a:gd name="T15" fmla="*/ 1969 h 2359"/>
                <a:gd name="T16" fmla="*/ 714 w 2361"/>
                <a:gd name="T17" fmla="*/ 2002 h 2359"/>
                <a:gd name="T18" fmla="*/ 711 w 2361"/>
                <a:gd name="T19" fmla="*/ 2050 h 2359"/>
                <a:gd name="T20" fmla="*/ 702 w 2361"/>
                <a:gd name="T21" fmla="*/ 2096 h 2359"/>
                <a:gd name="T22" fmla="*/ 686 w 2361"/>
                <a:gd name="T23" fmla="*/ 2140 h 2359"/>
                <a:gd name="T24" fmla="*/ 665 w 2361"/>
                <a:gd name="T25" fmla="*/ 2182 h 2359"/>
                <a:gd name="T26" fmla="*/ 640 w 2361"/>
                <a:gd name="T27" fmla="*/ 2219 h 2359"/>
                <a:gd name="T28" fmla="*/ 609 w 2361"/>
                <a:gd name="T29" fmla="*/ 2254 h 2359"/>
                <a:gd name="T30" fmla="*/ 575 w 2361"/>
                <a:gd name="T31" fmla="*/ 2283 h 2359"/>
                <a:gd name="T32" fmla="*/ 538 w 2361"/>
                <a:gd name="T33" fmla="*/ 2309 h 2359"/>
                <a:gd name="T34" fmla="*/ 496 w 2361"/>
                <a:gd name="T35" fmla="*/ 2330 h 2359"/>
                <a:gd name="T36" fmla="*/ 452 w 2361"/>
                <a:gd name="T37" fmla="*/ 2346 h 2359"/>
                <a:gd name="T38" fmla="*/ 405 w 2361"/>
                <a:gd name="T39" fmla="*/ 2355 h 2359"/>
                <a:gd name="T40" fmla="*/ 357 w 2361"/>
                <a:gd name="T41" fmla="*/ 2359 h 2359"/>
                <a:gd name="T42" fmla="*/ 308 w 2361"/>
                <a:gd name="T43" fmla="*/ 2355 h 2359"/>
                <a:gd name="T44" fmla="*/ 262 w 2361"/>
                <a:gd name="T45" fmla="*/ 2346 h 2359"/>
                <a:gd name="T46" fmla="*/ 218 w 2361"/>
                <a:gd name="T47" fmla="*/ 2330 h 2359"/>
                <a:gd name="T48" fmla="*/ 177 w 2361"/>
                <a:gd name="T49" fmla="*/ 2309 h 2359"/>
                <a:gd name="T50" fmla="*/ 139 w 2361"/>
                <a:gd name="T51" fmla="*/ 2283 h 2359"/>
                <a:gd name="T52" fmla="*/ 105 w 2361"/>
                <a:gd name="T53" fmla="*/ 2254 h 2359"/>
                <a:gd name="T54" fmla="*/ 74 w 2361"/>
                <a:gd name="T55" fmla="*/ 2219 h 2359"/>
                <a:gd name="T56" fmla="*/ 49 w 2361"/>
                <a:gd name="T57" fmla="*/ 2182 h 2359"/>
                <a:gd name="T58" fmla="*/ 27 w 2361"/>
                <a:gd name="T59" fmla="*/ 2140 h 2359"/>
                <a:gd name="T60" fmla="*/ 13 w 2361"/>
                <a:gd name="T61" fmla="*/ 2096 h 2359"/>
                <a:gd name="T62" fmla="*/ 3 w 2361"/>
                <a:gd name="T63" fmla="*/ 2050 h 2359"/>
                <a:gd name="T64" fmla="*/ 0 w 2361"/>
                <a:gd name="T65" fmla="*/ 2002 h 2359"/>
                <a:gd name="T66" fmla="*/ 3 w 2361"/>
                <a:gd name="T67" fmla="*/ 1953 h 2359"/>
                <a:gd name="T68" fmla="*/ 13 w 2361"/>
                <a:gd name="T69" fmla="*/ 1907 h 2359"/>
                <a:gd name="T70" fmla="*/ 27 w 2361"/>
                <a:gd name="T71" fmla="*/ 1863 h 2359"/>
                <a:gd name="T72" fmla="*/ 49 w 2361"/>
                <a:gd name="T73" fmla="*/ 1822 h 2359"/>
                <a:gd name="T74" fmla="*/ 74 w 2361"/>
                <a:gd name="T75" fmla="*/ 1783 h 2359"/>
                <a:gd name="T76" fmla="*/ 105 w 2361"/>
                <a:gd name="T77" fmla="*/ 1749 h 2359"/>
                <a:gd name="T78" fmla="*/ 139 w 2361"/>
                <a:gd name="T79" fmla="*/ 1719 h 2359"/>
                <a:gd name="T80" fmla="*/ 177 w 2361"/>
                <a:gd name="T81" fmla="*/ 1693 h 2359"/>
                <a:gd name="T82" fmla="*/ 218 w 2361"/>
                <a:gd name="T83" fmla="*/ 1672 h 2359"/>
                <a:gd name="T84" fmla="*/ 262 w 2361"/>
                <a:gd name="T85" fmla="*/ 1657 h 2359"/>
                <a:gd name="T86" fmla="*/ 308 w 2361"/>
                <a:gd name="T87" fmla="*/ 1648 h 2359"/>
                <a:gd name="T88" fmla="*/ 357 w 2361"/>
                <a:gd name="T89" fmla="*/ 1645 h 2359"/>
                <a:gd name="T90" fmla="*/ 389 w 2361"/>
                <a:gd name="T91" fmla="*/ 1646 h 2359"/>
                <a:gd name="T92" fmla="*/ 421 w 2361"/>
                <a:gd name="T93" fmla="*/ 1651 h 2359"/>
                <a:gd name="T94" fmla="*/ 452 w 2361"/>
                <a:gd name="T95" fmla="*/ 1657 h 2359"/>
                <a:gd name="T96" fmla="*/ 1447 w 2361"/>
                <a:gd name="T97" fmla="*/ 663 h 2359"/>
                <a:gd name="T98" fmla="*/ 1425 w 2361"/>
                <a:gd name="T99" fmla="*/ 503 h 2359"/>
                <a:gd name="T100" fmla="*/ 1930 w 2361"/>
                <a:gd name="T101" fmla="*/ 0 h 2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361" h="2359">
                  <a:moveTo>
                    <a:pt x="1930" y="0"/>
                  </a:moveTo>
                  <a:lnTo>
                    <a:pt x="1980" y="381"/>
                  </a:lnTo>
                  <a:lnTo>
                    <a:pt x="2361" y="431"/>
                  </a:lnTo>
                  <a:lnTo>
                    <a:pt x="1857" y="934"/>
                  </a:lnTo>
                  <a:lnTo>
                    <a:pt x="1696" y="912"/>
                  </a:lnTo>
                  <a:lnTo>
                    <a:pt x="701" y="1906"/>
                  </a:lnTo>
                  <a:lnTo>
                    <a:pt x="709" y="1937"/>
                  </a:lnTo>
                  <a:lnTo>
                    <a:pt x="713" y="1969"/>
                  </a:lnTo>
                  <a:lnTo>
                    <a:pt x="714" y="2002"/>
                  </a:lnTo>
                  <a:lnTo>
                    <a:pt x="711" y="2050"/>
                  </a:lnTo>
                  <a:lnTo>
                    <a:pt x="702" y="2096"/>
                  </a:lnTo>
                  <a:lnTo>
                    <a:pt x="686" y="2140"/>
                  </a:lnTo>
                  <a:lnTo>
                    <a:pt x="665" y="2182"/>
                  </a:lnTo>
                  <a:lnTo>
                    <a:pt x="640" y="2219"/>
                  </a:lnTo>
                  <a:lnTo>
                    <a:pt x="609" y="2254"/>
                  </a:lnTo>
                  <a:lnTo>
                    <a:pt x="575" y="2283"/>
                  </a:lnTo>
                  <a:lnTo>
                    <a:pt x="538" y="2309"/>
                  </a:lnTo>
                  <a:lnTo>
                    <a:pt x="496" y="2330"/>
                  </a:lnTo>
                  <a:lnTo>
                    <a:pt x="452" y="2346"/>
                  </a:lnTo>
                  <a:lnTo>
                    <a:pt x="405" y="2355"/>
                  </a:lnTo>
                  <a:lnTo>
                    <a:pt x="357" y="2359"/>
                  </a:lnTo>
                  <a:lnTo>
                    <a:pt x="308" y="2355"/>
                  </a:lnTo>
                  <a:lnTo>
                    <a:pt x="262" y="2346"/>
                  </a:lnTo>
                  <a:lnTo>
                    <a:pt x="218" y="2330"/>
                  </a:lnTo>
                  <a:lnTo>
                    <a:pt x="177" y="2309"/>
                  </a:lnTo>
                  <a:lnTo>
                    <a:pt x="139" y="2283"/>
                  </a:lnTo>
                  <a:lnTo>
                    <a:pt x="105" y="2254"/>
                  </a:lnTo>
                  <a:lnTo>
                    <a:pt x="74" y="2219"/>
                  </a:lnTo>
                  <a:lnTo>
                    <a:pt x="49" y="2182"/>
                  </a:lnTo>
                  <a:lnTo>
                    <a:pt x="27" y="2140"/>
                  </a:lnTo>
                  <a:lnTo>
                    <a:pt x="13" y="2096"/>
                  </a:lnTo>
                  <a:lnTo>
                    <a:pt x="3" y="2050"/>
                  </a:lnTo>
                  <a:lnTo>
                    <a:pt x="0" y="2002"/>
                  </a:lnTo>
                  <a:lnTo>
                    <a:pt x="3" y="1953"/>
                  </a:lnTo>
                  <a:lnTo>
                    <a:pt x="13" y="1907"/>
                  </a:lnTo>
                  <a:lnTo>
                    <a:pt x="27" y="1863"/>
                  </a:lnTo>
                  <a:lnTo>
                    <a:pt x="49" y="1822"/>
                  </a:lnTo>
                  <a:lnTo>
                    <a:pt x="74" y="1783"/>
                  </a:lnTo>
                  <a:lnTo>
                    <a:pt x="105" y="1749"/>
                  </a:lnTo>
                  <a:lnTo>
                    <a:pt x="139" y="1719"/>
                  </a:lnTo>
                  <a:lnTo>
                    <a:pt x="177" y="1693"/>
                  </a:lnTo>
                  <a:lnTo>
                    <a:pt x="218" y="1672"/>
                  </a:lnTo>
                  <a:lnTo>
                    <a:pt x="262" y="1657"/>
                  </a:lnTo>
                  <a:lnTo>
                    <a:pt x="308" y="1648"/>
                  </a:lnTo>
                  <a:lnTo>
                    <a:pt x="357" y="1645"/>
                  </a:lnTo>
                  <a:lnTo>
                    <a:pt x="389" y="1646"/>
                  </a:lnTo>
                  <a:lnTo>
                    <a:pt x="421" y="1651"/>
                  </a:lnTo>
                  <a:lnTo>
                    <a:pt x="452" y="1657"/>
                  </a:lnTo>
                  <a:lnTo>
                    <a:pt x="1447" y="663"/>
                  </a:lnTo>
                  <a:lnTo>
                    <a:pt x="1425" y="503"/>
                  </a:lnTo>
                  <a:lnTo>
                    <a:pt x="19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 dirty="0">
                <a:latin typeface="Arial" panose="020B0604020202020204" pitchFamily="34" charset="0"/>
              </a:endParaRPr>
            </a:p>
          </p:txBody>
        </p:sp>
        <p:sp>
          <p:nvSpPr>
            <p:cNvPr id="16" name="Freeform 1594">
              <a:extLst>
                <a:ext uri="{FF2B5EF4-FFF2-40B4-BE49-F238E27FC236}">
                  <a16:creationId xmlns="" xmlns:a16="http://schemas.microsoft.com/office/drawing/2014/main" id="{56CA32A4-3D6E-40F1-8275-3572A9C50F26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" y="2511"/>
              <a:ext cx="345" cy="345"/>
            </a:xfrm>
            <a:custGeom>
              <a:avLst/>
              <a:gdLst>
                <a:gd name="T0" fmla="*/ 1221 w 2070"/>
                <a:gd name="T1" fmla="*/ 16 h 2067"/>
                <a:gd name="T2" fmla="*/ 1073 w 2070"/>
                <a:gd name="T3" fmla="*/ 347 h 2067"/>
                <a:gd name="T4" fmla="*/ 904 w 2070"/>
                <a:gd name="T5" fmla="*/ 359 h 2067"/>
                <a:gd name="T6" fmla="*/ 742 w 2070"/>
                <a:gd name="T7" fmla="*/ 412 h 2067"/>
                <a:gd name="T8" fmla="*/ 593 w 2070"/>
                <a:gd name="T9" fmla="*/ 507 h 2067"/>
                <a:gd name="T10" fmla="*/ 466 w 2070"/>
                <a:gd name="T11" fmla="*/ 648 h 2067"/>
                <a:gd name="T12" fmla="*/ 381 w 2070"/>
                <a:gd name="T13" fmla="*/ 819 h 2067"/>
                <a:gd name="T14" fmla="*/ 348 w 2070"/>
                <a:gd name="T15" fmla="*/ 1002 h 2067"/>
                <a:gd name="T16" fmla="*/ 365 w 2070"/>
                <a:gd name="T17" fmla="*/ 1188 h 2067"/>
                <a:gd name="T18" fmla="*/ 431 w 2070"/>
                <a:gd name="T19" fmla="*/ 1363 h 2067"/>
                <a:gd name="T20" fmla="*/ 549 w 2070"/>
                <a:gd name="T21" fmla="*/ 1519 h 2067"/>
                <a:gd name="T22" fmla="*/ 704 w 2070"/>
                <a:gd name="T23" fmla="*/ 1636 h 2067"/>
                <a:gd name="T24" fmla="*/ 881 w 2070"/>
                <a:gd name="T25" fmla="*/ 1703 h 2067"/>
                <a:gd name="T26" fmla="*/ 1066 w 2070"/>
                <a:gd name="T27" fmla="*/ 1719 h 2067"/>
                <a:gd name="T28" fmla="*/ 1250 w 2070"/>
                <a:gd name="T29" fmla="*/ 1686 h 2067"/>
                <a:gd name="T30" fmla="*/ 1420 w 2070"/>
                <a:gd name="T31" fmla="*/ 1603 h 2067"/>
                <a:gd name="T32" fmla="*/ 1562 w 2070"/>
                <a:gd name="T33" fmla="*/ 1474 h 2067"/>
                <a:gd name="T34" fmla="*/ 1657 w 2070"/>
                <a:gd name="T35" fmla="*/ 1327 h 2067"/>
                <a:gd name="T36" fmla="*/ 1710 w 2070"/>
                <a:gd name="T37" fmla="*/ 1164 h 2067"/>
                <a:gd name="T38" fmla="*/ 1721 w 2070"/>
                <a:gd name="T39" fmla="*/ 994 h 2067"/>
                <a:gd name="T40" fmla="*/ 2053 w 2070"/>
                <a:gd name="T41" fmla="*/ 847 h 2067"/>
                <a:gd name="T42" fmla="*/ 2069 w 2070"/>
                <a:gd name="T43" fmla="*/ 1072 h 2067"/>
                <a:gd name="T44" fmla="*/ 2036 w 2070"/>
                <a:gd name="T45" fmla="*/ 1297 h 2067"/>
                <a:gd name="T46" fmla="*/ 1954 w 2070"/>
                <a:gd name="T47" fmla="*/ 1510 h 2067"/>
                <a:gd name="T48" fmla="*/ 1822 w 2070"/>
                <a:gd name="T49" fmla="*/ 1705 h 2067"/>
                <a:gd name="T50" fmla="*/ 1646 w 2070"/>
                <a:gd name="T51" fmla="*/ 1869 h 2067"/>
                <a:gd name="T52" fmla="*/ 1443 w 2070"/>
                <a:gd name="T53" fmla="*/ 1984 h 2067"/>
                <a:gd name="T54" fmla="*/ 1223 w 2070"/>
                <a:gd name="T55" fmla="*/ 2051 h 2067"/>
                <a:gd name="T56" fmla="*/ 998 w 2070"/>
                <a:gd name="T57" fmla="*/ 2067 h 2067"/>
                <a:gd name="T58" fmla="*/ 773 w 2070"/>
                <a:gd name="T59" fmla="*/ 2033 h 2067"/>
                <a:gd name="T60" fmla="*/ 558 w 2070"/>
                <a:gd name="T61" fmla="*/ 1951 h 2067"/>
                <a:gd name="T62" fmla="*/ 362 w 2070"/>
                <a:gd name="T63" fmla="*/ 1819 h 2067"/>
                <a:gd name="T64" fmla="*/ 199 w 2070"/>
                <a:gd name="T65" fmla="*/ 1642 h 2067"/>
                <a:gd name="T66" fmla="*/ 83 w 2070"/>
                <a:gd name="T67" fmla="*/ 1441 h 2067"/>
                <a:gd name="T68" fmla="*/ 17 w 2070"/>
                <a:gd name="T69" fmla="*/ 1222 h 2067"/>
                <a:gd name="T70" fmla="*/ 0 w 2070"/>
                <a:gd name="T71" fmla="*/ 995 h 2067"/>
                <a:gd name="T72" fmla="*/ 33 w 2070"/>
                <a:gd name="T73" fmla="*/ 770 h 2067"/>
                <a:gd name="T74" fmla="*/ 115 w 2070"/>
                <a:gd name="T75" fmla="*/ 556 h 2067"/>
                <a:gd name="T76" fmla="*/ 248 w 2070"/>
                <a:gd name="T77" fmla="*/ 361 h 2067"/>
                <a:gd name="T78" fmla="*/ 425 w 2070"/>
                <a:gd name="T79" fmla="*/ 198 h 2067"/>
                <a:gd name="T80" fmla="*/ 627 w 2070"/>
                <a:gd name="T81" fmla="*/ 83 h 2067"/>
                <a:gd name="T82" fmla="*/ 845 w 2070"/>
                <a:gd name="T83" fmla="*/ 17 h 2067"/>
                <a:gd name="T84" fmla="*/ 1071 w 2070"/>
                <a:gd name="T85" fmla="*/ 0 h 2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70" h="2067">
                  <a:moveTo>
                    <a:pt x="1071" y="0"/>
                  </a:moveTo>
                  <a:lnTo>
                    <a:pt x="1146" y="5"/>
                  </a:lnTo>
                  <a:lnTo>
                    <a:pt x="1221" y="16"/>
                  </a:lnTo>
                  <a:lnTo>
                    <a:pt x="1294" y="32"/>
                  </a:lnTo>
                  <a:lnTo>
                    <a:pt x="1367" y="54"/>
                  </a:lnTo>
                  <a:lnTo>
                    <a:pt x="1073" y="347"/>
                  </a:lnTo>
                  <a:lnTo>
                    <a:pt x="1017" y="347"/>
                  </a:lnTo>
                  <a:lnTo>
                    <a:pt x="960" y="351"/>
                  </a:lnTo>
                  <a:lnTo>
                    <a:pt x="904" y="359"/>
                  </a:lnTo>
                  <a:lnTo>
                    <a:pt x="849" y="372"/>
                  </a:lnTo>
                  <a:lnTo>
                    <a:pt x="794" y="390"/>
                  </a:lnTo>
                  <a:lnTo>
                    <a:pt x="742" y="412"/>
                  </a:lnTo>
                  <a:lnTo>
                    <a:pt x="691" y="439"/>
                  </a:lnTo>
                  <a:lnTo>
                    <a:pt x="640" y="471"/>
                  </a:lnTo>
                  <a:lnTo>
                    <a:pt x="593" y="507"/>
                  </a:lnTo>
                  <a:lnTo>
                    <a:pt x="549" y="548"/>
                  </a:lnTo>
                  <a:lnTo>
                    <a:pt x="504" y="597"/>
                  </a:lnTo>
                  <a:lnTo>
                    <a:pt x="466" y="648"/>
                  </a:lnTo>
                  <a:lnTo>
                    <a:pt x="431" y="703"/>
                  </a:lnTo>
                  <a:lnTo>
                    <a:pt x="404" y="760"/>
                  </a:lnTo>
                  <a:lnTo>
                    <a:pt x="381" y="819"/>
                  </a:lnTo>
                  <a:lnTo>
                    <a:pt x="365" y="880"/>
                  </a:lnTo>
                  <a:lnTo>
                    <a:pt x="354" y="940"/>
                  </a:lnTo>
                  <a:lnTo>
                    <a:pt x="348" y="1002"/>
                  </a:lnTo>
                  <a:lnTo>
                    <a:pt x="348" y="1064"/>
                  </a:lnTo>
                  <a:lnTo>
                    <a:pt x="354" y="1126"/>
                  </a:lnTo>
                  <a:lnTo>
                    <a:pt x="365" y="1188"/>
                  </a:lnTo>
                  <a:lnTo>
                    <a:pt x="381" y="1248"/>
                  </a:lnTo>
                  <a:lnTo>
                    <a:pt x="404" y="1306"/>
                  </a:lnTo>
                  <a:lnTo>
                    <a:pt x="431" y="1363"/>
                  </a:lnTo>
                  <a:lnTo>
                    <a:pt x="466" y="1418"/>
                  </a:lnTo>
                  <a:lnTo>
                    <a:pt x="504" y="1470"/>
                  </a:lnTo>
                  <a:lnTo>
                    <a:pt x="549" y="1519"/>
                  </a:lnTo>
                  <a:lnTo>
                    <a:pt x="598" y="1564"/>
                  </a:lnTo>
                  <a:lnTo>
                    <a:pt x="649" y="1603"/>
                  </a:lnTo>
                  <a:lnTo>
                    <a:pt x="704" y="1636"/>
                  </a:lnTo>
                  <a:lnTo>
                    <a:pt x="761" y="1663"/>
                  </a:lnTo>
                  <a:lnTo>
                    <a:pt x="821" y="1686"/>
                  </a:lnTo>
                  <a:lnTo>
                    <a:pt x="881" y="1703"/>
                  </a:lnTo>
                  <a:lnTo>
                    <a:pt x="942" y="1713"/>
                  </a:lnTo>
                  <a:lnTo>
                    <a:pt x="1004" y="1719"/>
                  </a:lnTo>
                  <a:lnTo>
                    <a:pt x="1066" y="1719"/>
                  </a:lnTo>
                  <a:lnTo>
                    <a:pt x="1128" y="1713"/>
                  </a:lnTo>
                  <a:lnTo>
                    <a:pt x="1189" y="1703"/>
                  </a:lnTo>
                  <a:lnTo>
                    <a:pt x="1250" y="1686"/>
                  </a:lnTo>
                  <a:lnTo>
                    <a:pt x="1308" y="1663"/>
                  </a:lnTo>
                  <a:lnTo>
                    <a:pt x="1365" y="1636"/>
                  </a:lnTo>
                  <a:lnTo>
                    <a:pt x="1420" y="1603"/>
                  </a:lnTo>
                  <a:lnTo>
                    <a:pt x="1472" y="1564"/>
                  </a:lnTo>
                  <a:lnTo>
                    <a:pt x="1521" y="1519"/>
                  </a:lnTo>
                  <a:lnTo>
                    <a:pt x="1562" y="1474"/>
                  </a:lnTo>
                  <a:lnTo>
                    <a:pt x="1598" y="1427"/>
                  </a:lnTo>
                  <a:lnTo>
                    <a:pt x="1630" y="1378"/>
                  </a:lnTo>
                  <a:lnTo>
                    <a:pt x="1657" y="1327"/>
                  </a:lnTo>
                  <a:lnTo>
                    <a:pt x="1679" y="1273"/>
                  </a:lnTo>
                  <a:lnTo>
                    <a:pt x="1697" y="1218"/>
                  </a:lnTo>
                  <a:lnTo>
                    <a:pt x="1710" y="1164"/>
                  </a:lnTo>
                  <a:lnTo>
                    <a:pt x="1719" y="1108"/>
                  </a:lnTo>
                  <a:lnTo>
                    <a:pt x="1722" y="1051"/>
                  </a:lnTo>
                  <a:lnTo>
                    <a:pt x="1721" y="994"/>
                  </a:lnTo>
                  <a:lnTo>
                    <a:pt x="2016" y="700"/>
                  </a:lnTo>
                  <a:lnTo>
                    <a:pt x="2037" y="773"/>
                  </a:lnTo>
                  <a:lnTo>
                    <a:pt x="2053" y="847"/>
                  </a:lnTo>
                  <a:lnTo>
                    <a:pt x="2065" y="922"/>
                  </a:lnTo>
                  <a:lnTo>
                    <a:pt x="2070" y="997"/>
                  </a:lnTo>
                  <a:lnTo>
                    <a:pt x="2069" y="1072"/>
                  </a:lnTo>
                  <a:lnTo>
                    <a:pt x="2065" y="1148"/>
                  </a:lnTo>
                  <a:lnTo>
                    <a:pt x="2053" y="1223"/>
                  </a:lnTo>
                  <a:lnTo>
                    <a:pt x="2036" y="1297"/>
                  </a:lnTo>
                  <a:lnTo>
                    <a:pt x="2014" y="1370"/>
                  </a:lnTo>
                  <a:lnTo>
                    <a:pt x="1987" y="1441"/>
                  </a:lnTo>
                  <a:lnTo>
                    <a:pt x="1954" y="1510"/>
                  </a:lnTo>
                  <a:lnTo>
                    <a:pt x="1915" y="1579"/>
                  </a:lnTo>
                  <a:lnTo>
                    <a:pt x="1872" y="1644"/>
                  </a:lnTo>
                  <a:lnTo>
                    <a:pt x="1822" y="1705"/>
                  </a:lnTo>
                  <a:lnTo>
                    <a:pt x="1767" y="1764"/>
                  </a:lnTo>
                  <a:lnTo>
                    <a:pt x="1707" y="1819"/>
                  </a:lnTo>
                  <a:lnTo>
                    <a:pt x="1646" y="1869"/>
                  </a:lnTo>
                  <a:lnTo>
                    <a:pt x="1580" y="1913"/>
                  </a:lnTo>
                  <a:lnTo>
                    <a:pt x="1512" y="1951"/>
                  </a:lnTo>
                  <a:lnTo>
                    <a:pt x="1443" y="1984"/>
                  </a:lnTo>
                  <a:lnTo>
                    <a:pt x="1371" y="2012"/>
                  </a:lnTo>
                  <a:lnTo>
                    <a:pt x="1298" y="2033"/>
                  </a:lnTo>
                  <a:lnTo>
                    <a:pt x="1223" y="2051"/>
                  </a:lnTo>
                  <a:lnTo>
                    <a:pt x="1148" y="2061"/>
                  </a:lnTo>
                  <a:lnTo>
                    <a:pt x="1073" y="2067"/>
                  </a:lnTo>
                  <a:lnTo>
                    <a:pt x="998" y="2067"/>
                  </a:lnTo>
                  <a:lnTo>
                    <a:pt x="921" y="2061"/>
                  </a:lnTo>
                  <a:lnTo>
                    <a:pt x="847" y="2051"/>
                  </a:lnTo>
                  <a:lnTo>
                    <a:pt x="773" y="2033"/>
                  </a:lnTo>
                  <a:lnTo>
                    <a:pt x="700" y="2012"/>
                  </a:lnTo>
                  <a:lnTo>
                    <a:pt x="628" y="1984"/>
                  </a:lnTo>
                  <a:lnTo>
                    <a:pt x="558" y="1951"/>
                  </a:lnTo>
                  <a:lnTo>
                    <a:pt x="490" y="1913"/>
                  </a:lnTo>
                  <a:lnTo>
                    <a:pt x="425" y="1869"/>
                  </a:lnTo>
                  <a:lnTo>
                    <a:pt x="362" y="1819"/>
                  </a:lnTo>
                  <a:lnTo>
                    <a:pt x="302" y="1764"/>
                  </a:lnTo>
                  <a:lnTo>
                    <a:pt x="248" y="1705"/>
                  </a:lnTo>
                  <a:lnTo>
                    <a:pt x="199" y="1642"/>
                  </a:lnTo>
                  <a:lnTo>
                    <a:pt x="154" y="1577"/>
                  </a:lnTo>
                  <a:lnTo>
                    <a:pt x="115" y="1510"/>
                  </a:lnTo>
                  <a:lnTo>
                    <a:pt x="83" y="1441"/>
                  </a:lnTo>
                  <a:lnTo>
                    <a:pt x="56" y="1369"/>
                  </a:lnTo>
                  <a:lnTo>
                    <a:pt x="33" y="1296"/>
                  </a:lnTo>
                  <a:lnTo>
                    <a:pt x="17" y="1222"/>
                  </a:lnTo>
                  <a:lnTo>
                    <a:pt x="6" y="1147"/>
                  </a:lnTo>
                  <a:lnTo>
                    <a:pt x="0" y="1071"/>
                  </a:lnTo>
                  <a:lnTo>
                    <a:pt x="0" y="995"/>
                  </a:lnTo>
                  <a:lnTo>
                    <a:pt x="6" y="920"/>
                  </a:lnTo>
                  <a:lnTo>
                    <a:pt x="17" y="846"/>
                  </a:lnTo>
                  <a:lnTo>
                    <a:pt x="33" y="770"/>
                  </a:lnTo>
                  <a:lnTo>
                    <a:pt x="56" y="697"/>
                  </a:lnTo>
                  <a:lnTo>
                    <a:pt x="83" y="627"/>
                  </a:lnTo>
                  <a:lnTo>
                    <a:pt x="115" y="556"/>
                  </a:lnTo>
                  <a:lnTo>
                    <a:pt x="154" y="489"/>
                  </a:lnTo>
                  <a:lnTo>
                    <a:pt x="199" y="424"/>
                  </a:lnTo>
                  <a:lnTo>
                    <a:pt x="248" y="361"/>
                  </a:lnTo>
                  <a:lnTo>
                    <a:pt x="302" y="302"/>
                  </a:lnTo>
                  <a:lnTo>
                    <a:pt x="362" y="247"/>
                  </a:lnTo>
                  <a:lnTo>
                    <a:pt x="425" y="198"/>
                  </a:lnTo>
                  <a:lnTo>
                    <a:pt x="490" y="154"/>
                  </a:lnTo>
                  <a:lnTo>
                    <a:pt x="557" y="115"/>
                  </a:lnTo>
                  <a:lnTo>
                    <a:pt x="627" y="83"/>
                  </a:lnTo>
                  <a:lnTo>
                    <a:pt x="697" y="54"/>
                  </a:lnTo>
                  <a:lnTo>
                    <a:pt x="770" y="33"/>
                  </a:lnTo>
                  <a:lnTo>
                    <a:pt x="845" y="17"/>
                  </a:lnTo>
                  <a:lnTo>
                    <a:pt x="920" y="5"/>
                  </a:lnTo>
                  <a:lnTo>
                    <a:pt x="995" y="0"/>
                  </a:lnTo>
                  <a:lnTo>
                    <a:pt x="107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 dirty="0">
                <a:latin typeface="Arial" panose="020B0604020202020204" pitchFamily="34" charset="0"/>
              </a:endParaRPr>
            </a:p>
          </p:txBody>
        </p:sp>
        <p:sp>
          <p:nvSpPr>
            <p:cNvPr id="17" name="Freeform 1595">
              <a:extLst>
                <a:ext uri="{FF2B5EF4-FFF2-40B4-BE49-F238E27FC236}">
                  <a16:creationId xmlns="" xmlns:a16="http://schemas.microsoft.com/office/drawing/2014/main" id="{19576916-7CA7-434E-B62E-9807FD8E2B9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" y="2393"/>
              <a:ext cx="582" cy="581"/>
            </a:xfrm>
            <a:custGeom>
              <a:avLst/>
              <a:gdLst>
                <a:gd name="T0" fmla="*/ 1963 w 3491"/>
                <a:gd name="T1" fmla="*/ 13 h 3488"/>
                <a:gd name="T2" fmla="*/ 2251 w 3491"/>
                <a:gd name="T3" fmla="*/ 75 h 3488"/>
                <a:gd name="T4" fmla="*/ 2526 w 3491"/>
                <a:gd name="T5" fmla="*/ 183 h 3488"/>
                <a:gd name="T6" fmla="*/ 2252 w 3491"/>
                <a:gd name="T7" fmla="*/ 476 h 3488"/>
                <a:gd name="T8" fmla="*/ 2000 w 3491"/>
                <a:gd name="T9" fmla="*/ 403 h 3488"/>
                <a:gd name="T10" fmla="*/ 1739 w 3491"/>
                <a:gd name="T11" fmla="*/ 380 h 3488"/>
                <a:gd name="T12" fmla="*/ 1480 w 3491"/>
                <a:gd name="T13" fmla="*/ 405 h 3488"/>
                <a:gd name="T14" fmla="*/ 1229 w 3491"/>
                <a:gd name="T15" fmla="*/ 480 h 3488"/>
                <a:gd name="T16" fmla="*/ 993 w 3491"/>
                <a:gd name="T17" fmla="*/ 606 h 3488"/>
                <a:gd name="T18" fmla="*/ 780 w 3491"/>
                <a:gd name="T19" fmla="*/ 779 h 3488"/>
                <a:gd name="T20" fmla="*/ 605 w 3491"/>
                <a:gd name="T21" fmla="*/ 993 h 3488"/>
                <a:gd name="T22" fmla="*/ 479 w 3491"/>
                <a:gd name="T23" fmla="*/ 1231 h 3488"/>
                <a:gd name="T24" fmla="*/ 405 w 3491"/>
                <a:gd name="T25" fmla="*/ 1484 h 3488"/>
                <a:gd name="T26" fmla="*/ 380 w 3491"/>
                <a:gd name="T27" fmla="*/ 1745 h 3488"/>
                <a:gd name="T28" fmla="*/ 405 w 3491"/>
                <a:gd name="T29" fmla="*/ 2005 h 3488"/>
                <a:gd name="T30" fmla="*/ 479 w 3491"/>
                <a:gd name="T31" fmla="*/ 2258 h 3488"/>
                <a:gd name="T32" fmla="*/ 605 w 3491"/>
                <a:gd name="T33" fmla="*/ 2495 h 3488"/>
                <a:gd name="T34" fmla="*/ 780 w 3491"/>
                <a:gd name="T35" fmla="*/ 2709 h 3488"/>
                <a:gd name="T36" fmla="*/ 994 w 3491"/>
                <a:gd name="T37" fmla="*/ 2885 h 3488"/>
                <a:gd name="T38" fmla="*/ 1231 w 3491"/>
                <a:gd name="T39" fmla="*/ 3009 h 3488"/>
                <a:gd name="T40" fmla="*/ 1485 w 3491"/>
                <a:gd name="T41" fmla="*/ 3084 h 3488"/>
                <a:gd name="T42" fmla="*/ 1746 w 3491"/>
                <a:gd name="T43" fmla="*/ 3109 h 3488"/>
                <a:gd name="T44" fmla="*/ 2006 w 3491"/>
                <a:gd name="T45" fmla="*/ 3084 h 3488"/>
                <a:gd name="T46" fmla="*/ 2260 w 3491"/>
                <a:gd name="T47" fmla="*/ 3009 h 3488"/>
                <a:gd name="T48" fmla="*/ 2497 w 3491"/>
                <a:gd name="T49" fmla="*/ 2885 h 3488"/>
                <a:gd name="T50" fmla="*/ 2712 w 3491"/>
                <a:gd name="T51" fmla="*/ 2709 h 3488"/>
                <a:gd name="T52" fmla="*/ 2886 w 3491"/>
                <a:gd name="T53" fmla="*/ 2496 h 3488"/>
                <a:gd name="T54" fmla="*/ 3011 w 3491"/>
                <a:gd name="T55" fmla="*/ 2261 h 3488"/>
                <a:gd name="T56" fmla="*/ 3086 w 3491"/>
                <a:gd name="T57" fmla="*/ 2009 h 3488"/>
                <a:gd name="T58" fmla="*/ 3112 w 3491"/>
                <a:gd name="T59" fmla="*/ 1750 h 3488"/>
                <a:gd name="T60" fmla="*/ 3088 w 3491"/>
                <a:gd name="T61" fmla="*/ 1492 h 3488"/>
                <a:gd name="T62" fmla="*/ 3015 w 3491"/>
                <a:gd name="T63" fmla="*/ 1240 h 3488"/>
                <a:gd name="T64" fmla="*/ 3309 w 3491"/>
                <a:gd name="T65" fmla="*/ 965 h 3488"/>
                <a:gd name="T66" fmla="*/ 3417 w 3491"/>
                <a:gd name="T67" fmla="*/ 1240 h 3488"/>
                <a:gd name="T68" fmla="*/ 3478 w 3491"/>
                <a:gd name="T69" fmla="*/ 1526 h 3488"/>
                <a:gd name="T70" fmla="*/ 3490 w 3491"/>
                <a:gd name="T71" fmla="*/ 1818 h 3488"/>
                <a:gd name="T72" fmla="*/ 3454 w 3491"/>
                <a:gd name="T73" fmla="*/ 2107 h 3488"/>
                <a:gd name="T74" fmla="*/ 3368 w 3491"/>
                <a:gd name="T75" fmla="*/ 2390 h 3488"/>
                <a:gd name="T76" fmla="*/ 3234 w 3491"/>
                <a:gd name="T77" fmla="*/ 2657 h 3488"/>
                <a:gd name="T78" fmla="*/ 3052 w 3491"/>
                <a:gd name="T79" fmla="*/ 2902 h 3488"/>
                <a:gd name="T80" fmla="*/ 2822 w 3491"/>
                <a:gd name="T81" fmla="*/ 3117 h 3488"/>
                <a:gd name="T82" fmla="*/ 2563 w 3491"/>
                <a:gd name="T83" fmla="*/ 3286 h 3488"/>
                <a:gd name="T84" fmla="*/ 2285 w 3491"/>
                <a:gd name="T85" fmla="*/ 3403 h 3488"/>
                <a:gd name="T86" fmla="*/ 1994 w 3491"/>
                <a:gd name="T87" fmla="*/ 3471 h 3488"/>
                <a:gd name="T88" fmla="*/ 1696 w 3491"/>
                <a:gd name="T89" fmla="*/ 3488 h 3488"/>
                <a:gd name="T90" fmla="*/ 1400 w 3491"/>
                <a:gd name="T91" fmla="*/ 3454 h 3488"/>
                <a:gd name="T92" fmla="*/ 1112 w 3491"/>
                <a:gd name="T93" fmla="*/ 3370 h 3488"/>
                <a:gd name="T94" fmla="*/ 839 w 3491"/>
                <a:gd name="T95" fmla="*/ 3236 h 3488"/>
                <a:gd name="T96" fmla="*/ 588 w 3491"/>
                <a:gd name="T97" fmla="*/ 3050 h 3488"/>
                <a:gd name="T98" fmla="*/ 371 w 3491"/>
                <a:gd name="T99" fmla="*/ 2820 h 3488"/>
                <a:gd name="T100" fmla="*/ 202 w 3491"/>
                <a:gd name="T101" fmla="*/ 2561 h 3488"/>
                <a:gd name="T102" fmla="*/ 84 w 3491"/>
                <a:gd name="T103" fmla="*/ 2283 h 3488"/>
                <a:gd name="T104" fmla="*/ 17 w 3491"/>
                <a:gd name="T105" fmla="*/ 1992 h 3488"/>
                <a:gd name="T106" fmla="*/ 0 w 3491"/>
                <a:gd name="T107" fmla="*/ 1695 h 3488"/>
                <a:gd name="T108" fmla="*/ 33 w 3491"/>
                <a:gd name="T109" fmla="*/ 1399 h 3488"/>
                <a:gd name="T110" fmla="*/ 118 w 3491"/>
                <a:gd name="T111" fmla="*/ 1111 h 3488"/>
                <a:gd name="T112" fmla="*/ 252 w 3491"/>
                <a:gd name="T113" fmla="*/ 838 h 3488"/>
                <a:gd name="T114" fmla="*/ 438 w 3491"/>
                <a:gd name="T115" fmla="*/ 588 h 3488"/>
                <a:gd name="T116" fmla="*/ 665 w 3491"/>
                <a:gd name="T117" fmla="*/ 373 h 3488"/>
                <a:gd name="T118" fmla="*/ 919 w 3491"/>
                <a:gd name="T119" fmla="*/ 207 h 3488"/>
                <a:gd name="T120" fmla="*/ 1192 w 3491"/>
                <a:gd name="T121" fmla="*/ 89 h 3488"/>
                <a:gd name="T122" fmla="*/ 1478 w 3491"/>
                <a:gd name="T123" fmla="*/ 21 h 3488"/>
                <a:gd name="T124" fmla="*/ 1769 w 3491"/>
                <a:gd name="T125" fmla="*/ 0 h 3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491" h="3488">
                  <a:moveTo>
                    <a:pt x="1769" y="0"/>
                  </a:moveTo>
                  <a:lnTo>
                    <a:pt x="1866" y="4"/>
                  </a:lnTo>
                  <a:lnTo>
                    <a:pt x="1963" y="13"/>
                  </a:lnTo>
                  <a:lnTo>
                    <a:pt x="2060" y="28"/>
                  </a:lnTo>
                  <a:lnTo>
                    <a:pt x="2156" y="48"/>
                  </a:lnTo>
                  <a:lnTo>
                    <a:pt x="2251" y="75"/>
                  </a:lnTo>
                  <a:lnTo>
                    <a:pt x="2344" y="105"/>
                  </a:lnTo>
                  <a:lnTo>
                    <a:pt x="2436" y="142"/>
                  </a:lnTo>
                  <a:lnTo>
                    <a:pt x="2526" y="183"/>
                  </a:lnTo>
                  <a:lnTo>
                    <a:pt x="2614" y="231"/>
                  </a:lnTo>
                  <a:lnTo>
                    <a:pt x="2333" y="511"/>
                  </a:lnTo>
                  <a:lnTo>
                    <a:pt x="2252" y="476"/>
                  </a:lnTo>
                  <a:lnTo>
                    <a:pt x="2168" y="446"/>
                  </a:lnTo>
                  <a:lnTo>
                    <a:pt x="2084" y="422"/>
                  </a:lnTo>
                  <a:lnTo>
                    <a:pt x="2000" y="403"/>
                  </a:lnTo>
                  <a:lnTo>
                    <a:pt x="1913" y="390"/>
                  </a:lnTo>
                  <a:lnTo>
                    <a:pt x="1827" y="382"/>
                  </a:lnTo>
                  <a:lnTo>
                    <a:pt x="1739" y="380"/>
                  </a:lnTo>
                  <a:lnTo>
                    <a:pt x="1653" y="382"/>
                  </a:lnTo>
                  <a:lnTo>
                    <a:pt x="1567" y="392"/>
                  </a:lnTo>
                  <a:lnTo>
                    <a:pt x="1480" y="405"/>
                  </a:lnTo>
                  <a:lnTo>
                    <a:pt x="1396" y="426"/>
                  </a:lnTo>
                  <a:lnTo>
                    <a:pt x="1311" y="450"/>
                  </a:lnTo>
                  <a:lnTo>
                    <a:pt x="1229" y="480"/>
                  </a:lnTo>
                  <a:lnTo>
                    <a:pt x="1148" y="517"/>
                  </a:lnTo>
                  <a:lnTo>
                    <a:pt x="1069" y="558"/>
                  </a:lnTo>
                  <a:lnTo>
                    <a:pt x="993" y="606"/>
                  </a:lnTo>
                  <a:lnTo>
                    <a:pt x="919" y="658"/>
                  </a:lnTo>
                  <a:lnTo>
                    <a:pt x="848" y="716"/>
                  </a:lnTo>
                  <a:lnTo>
                    <a:pt x="780" y="779"/>
                  </a:lnTo>
                  <a:lnTo>
                    <a:pt x="716" y="848"/>
                  </a:lnTo>
                  <a:lnTo>
                    <a:pt x="657" y="919"/>
                  </a:lnTo>
                  <a:lnTo>
                    <a:pt x="605" y="993"/>
                  </a:lnTo>
                  <a:lnTo>
                    <a:pt x="558" y="1071"/>
                  </a:lnTo>
                  <a:lnTo>
                    <a:pt x="516" y="1150"/>
                  </a:lnTo>
                  <a:lnTo>
                    <a:pt x="479" y="1231"/>
                  </a:lnTo>
                  <a:lnTo>
                    <a:pt x="450" y="1314"/>
                  </a:lnTo>
                  <a:lnTo>
                    <a:pt x="425" y="1398"/>
                  </a:lnTo>
                  <a:lnTo>
                    <a:pt x="405" y="1484"/>
                  </a:lnTo>
                  <a:lnTo>
                    <a:pt x="390" y="1570"/>
                  </a:lnTo>
                  <a:lnTo>
                    <a:pt x="382" y="1657"/>
                  </a:lnTo>
                  <a:lnTo>
                    <a:pt x="380" y="1745"/>
                  </a:lnTo>
                  <a:lnTo>
                    <a:pt x="382" y="1831"/>
                  </a:lnTo>
                  <a:lnTo>
                    <a:pt x="390" y="1919"/>
                  </a:lnTo>
                  <a:lnTo>
                    <a:pt x="405" y="2005"/>
                  </a:lnTo>
                  <a:lnTo>
                    <a:pt x="425" y="2090"/>
                  </a:lnTo>
                  <a:lnTo>
                    <a:pt x="450" y="2174"/>
                  </a:lnTo>
                  <a:lnTo>
                    <a:pt x="479" y="2258"/>
                  </a:lnTo>
                  <a:lnTo>
                    <a:pt x="516" y="2339"/>
                  </a:lnTo>
                  <a:lnTo>
                    <a:pt x="558" y="2418"/>
                  </a:lnTo>
                  <a:lnTo>
                    <a:pt x="605" y="2495"/>
                  </a:lnTo>
                  <a:lnTo>
                    <a:pt x="657" y="2570"/>
                  </a:lnTo>
                  <a:lnTo>
                    <a:pt x="716" y="2641"/>
                  </a:lnTo>
                  <a:lnTo>
                    <a:pt x="780" y="2709"/>
                  </a:lnTo>
                  <a:lnTo>
                    <a:pt x="848" y="2773"/>
                  </a:lnTo>
                  <a:lnTo>
                    <a:pt x="920" y="2831"/>
                  </a:lnTo>
                  <a:lnTo>
                    <a:pt x="994" y="2885"/>
                  </a:lnTo>
                  <a:lnTo>
                    <a:pt x="1072" y="2931"/>
                  </a:lnTo>
                  <a:lnTo>
                    <a:pt x="1150" y="2972"/>
                  </a:lnTo>
                  <a:lnTo>
                    <a:pt x="1231" y="3009"/>
                  </a:lnTo>
                  <a:lnTo>
                    <a:pt x="1315" y="3040"/>
                  </a:lnTo>
                  <a:lnTo>
                    <a:pt x="1399" y="3065"/>
                  </a:lnTo>
                  <a:lnTo>
                    <a:pt x="1485" y="3084"/>
                  </a:lnTo>
                  <a:lnTo>
                    <a:pt x="1572" y="3098"/>
                  </a:lnTo>
                  <a:lnTo>
                    <a:pt x="1658" y="3106"/>
                  </a:lnTo>
                  <a:lnTo>
                    <a:pt x="1746" y="3109"/>
                  </a:lnTo>
                  <a:lnTo>
                    <a:pt x="1833" y="3106"/>
                  </a:lnTo>
                  <a:lnTo>
                    <a:pt x="1921" y="3098"/>
                  </a:lnTo>
                  <a:lnTo>
                    <a:pt x="2006" y="3084"/>
                  </a:lnTo>
                  <a:lnTo>
                    <a:pt x="2092" y="3065"/>
                  </a:lnTo>
                  <a:lnTo>
                    <a:pt x="2176" y="3040"/>
                  </a:lnTo>
                  <a:lnTo>
                    <a:pt x="2260" y="3009"/>
                  </a:lnTo>
                  <a:lnTo>
                    <a:pt x="2341" y="2972"/>
                  </a:lnTo>
                  <a:lnTo>
                    <a:pt x="2421" y="2931"/>
                  </a:lnTo>
                  <a:lnTo>
                    <a:pt x="2497" y="2885"/>
                  </a:lnTo>
                  <a:lnTo>
                    <a:pt x="2572" y="2831"/>
                  </a:lnTo>
                  <a:lnTo>
                    <a:pt x="2643" y="2773"/>
                  </a:lnTo>
                  <a:lnTo>
                    <a:pt x="2712" y="2709"/>
                  </a:lnTo>
                  <a:lnTo>
                    <a:pt x="2776" y="2642"/>
                  </a:lnTo>
                  <a:lnTo>
                    <a:pt x="2834" y="2570"/>
                  </a:lnTo>
                  <a:lnTo>
                    <a:pt x="2886" y="2496"/>
                  </a:lnTo>
                  <a:lnTo>
                    <a:pt x="2933" y="2420"/>
                  </a:lnTo>
                  <a:lnTo>
                    <a:pt x="2975" y="2341"/>
                  </a:lnTo>
                  <a:lnTo>
                    <a:pt x="3011" y="2261"/>
                  </a:lnTo>
                  <a:lnTo>
                    <a:pt x="3042" y="2178"/>
                  </a:lnTo>
                  <a:lnTo>
                    <a:pt x="3067" y="2095"/>
                  </a:lnTo>
                  <a:lnTo>
                    <a:pt x="3086" y="2009"/>
                  </a:lnTo>
                  <a:lnTo>
                    <a:pt x="3101" y="1924"/>
                  </a:lnTo>
                  <a:lnTo>
                    <a:pt x="3109" y="1837"/>
                  </a:lnTo>
                  <a:lnTo>
                    <a:pt x="3112" y="1750"/>
                  </a:lnTo>
                  <a:lnTo>
                    <a:pt x="3110" y="1664"/>
                  </a:lnTo>
                  <a:lnTo>
                    <a:pt x="3102" y="1577"/>
                  </a:lnTo>
                  <a:lnTo>
                    <a:pt x="3088" y="1492"/>
                  </a:lnTo>
                  <a:lnTo>
                    <a:pt x="3070" y="1406"/>
                  </a:lnTo>
                  <a:lnTo>
                    <a:pt x="3045" y="1322"/>
                  </a:lnTo>
                  <a:lnTo>
                    <a:pt x="3015" y="1240"/>
                  </a:lnTo>
                  <a:lnTo>
                    <a:pt x="2980" y="1159"/>
                  </a:lnTo>
                  <a:lnTo>
                    <a:pt x="3261" y="877"/>
                  </a:lnTo>
                  <a:lnTo>
                    <a:pt x="3309" y="965"/>
                  </a:lnTo>
                  <a:lnTo>
                    <a:pt x="3350" y="1055"/>
                  </a:lnTo>
                  <a:lnTo>
                    <a:pt x="3386" y="1146"/>
                  </a:lnTo>
                  <a:lnTo>
                    <a:pt x="3417" y="1240"/>
                  </a:lnTo>
                  <a:lnTo>
                    <a:pt x="3443" y="1334"/>
                  </a:lnTo>
                  <a:lnTo>
                    <a:pt x="3463" y="1430"/>
                  </a:lnTo>
                  <a:lnTo>
                    <a:pt x="3478" y="1526"/>
                  </a:lnTo>
                  <a:lnTo>
                    <a:pt x="3488" y="1624"/>
                  </a:lnTo>
                  <a:lnTo>
                    <a:pt x="3491" y="1721"/>
                  </a:lnTo>
                  <a:lnTo>
                    <a:pt x="3490" y="1818"/>
                  </a:lnTo>
                  <a:lnTo>
                    <a:pt x="3483" y="1915"/>
                  </a:lnTo>
                  <a:lnTo>
                    <a:pt x="3471" y="2011"/>
                  </a:lnTo>
                  <a:lnTo>
                    <a:pt x="3454" y="2107"/>
                  </a:lnTo>
                  <a:lnTo>
                    <a:pt x="3431" y="2203"/>
                  </a:lnTo>
                  <a:lnTo>
                    <a:pt x="3402" y="2296"/>
                  </a:lnTo>
                  <a:lnTo>
                    <a:pt x="3368" y="2390"/>
                  </a:lnTo>
                  <a:lnTo>
                    <a:pt x="3329" y="2480"/>
                  </a:lnTo>
                  <a:lnTo>
                    <a:pt x="3285" y="2569"/>
                  </a:lnTo>
                  <a:lnTo>
                    <a:pt x="3234" y="2657"/>
                  </a:lnTo>
                  <a:lnTo>
                    <a:pt x="3179" y="2741"/>
                  </a:lnTo>
                  <a:lnTo>
                    <a:pt x="3118" y="2822"/>
                  </a:lnTo>
                  <a:lnTo>
                    <a:pt x="3052" y="2902"/>
                  </a:lnTo>
                  <a:lnTo>
                    <a:pt x="2980" y="2977"/>
                  </a:lnTo>
                  <a:lnTo>
                    <a:pt x="2902" y="3050"/>
                  </a:lnTo>
                  <a:lnTo>
                    <a:pt x="2822" y="3117"/>
                  </a:lnTo>
                  <a:lnTo>
                    <a:pt x="2739" y="3179"/>
                  </a:lnTo>
                  <a:lnTo>
                    <a:pt x="2652" y="3236"/>
                  </a:lnTo>
                  <a:lnTo>
                    <a:pt x="2563" y="3286"/>
                  </a:lnTo>
                  <a:lnTo>
                    <a:pt x="2472" y="3330"/>
                  </a:lnTo>
                  <a:lnTo>
                    <a:pt x="2380" y="3370"/>
                  </a:lnTo>
                  <a:lnTo>
                    <a:pt x="2285" y="3403"/>
                  </a:lnTo>
                  <a:lnTo>
                    <a:pt x="2189" y="3432"/>
                  </a:lnTo>
                  <a:lnTo>
                    <a:pt x="2092" y="3454"/>
                  </a:lnTo>
                  <a:lnTo>
                    <a:pt x="1994" y="3471"/>
                  </a:lnTo>
                  <a:lnTo>
                    <a:pt x="1895" y="3482"/>
                  </a:lnTo>
                  <a:lnTo>
                    <a:pt x="1795" y="3488"/>
                  </a:lnTo>
                  <a:lnTo>
                    <a:pt x="1696" y="3488"/>
                  </a:lnTo>
                  <a:lnTo>
                    <a:pt x="1597" y="3482"/>
                  </a:lnTo>
                  <a:lnTo>
                    <a:pt x="1499" y="3471"/>
                  </a:lnTo>
                  <a:lnTo>
                    <a:pt x="1400" y="3454"/>
                  </a:lnTo>
                  <a:lnTo>
                    <a:pt x="1303" y="3432"/>
                  </a:lnTo>
                  <a:lnTo>
                    <a:pt x="1206" y="3403"/>
                  </a:lnTo>
                  <a:lnTo>
                    <a:pt x="1112" y="3370"/>
                  </a:lnTo>
                  <a:lnTo>
                    <a:pt x="1019" y="3330"/>
                  </a:lnTo>
                  <a:lnTo>
                    <a:pt x="928" y="3286"/>
                  </a:lnTo>
                  <a:lnTo>
                    <a:pt x="839" y="3236"/>
                  </a:lnTo>
                  <a:lnTo>
                    <a:pt x="753" y="3179"/>
                  </a:lnTo>
                  <a:lnTo>
                    <a:pt x="669" y="3117"/>
                  </a:lnTo>
                  <a:lnTo>
                    <a:pt x="588" y="3050"/>
                  </a:lnTo>
                  <a:lnTo>
                    <a:pt x="511" y="2977"/>
                  </a:lnTo>
                  <a:lnTo>
                    <a:pt x="438" y="2900"/>
                  </a:lnTo>
                  <a:lnTo>
                    <a:pt x="371" y="2820"/>
                  </a:lnTo>
                  <a:lnTo>
                    <a:pt x="308" y="2735"/>
                  </a:lnTo>
                  <a:lnTo>
                    <a:pt x="252" y="2650"/>
                  </a:lnTo>
                  <a:lnTo>
                    <a:pt x="202" y="2561"/>
                  </a:lnTo>
                  <a:lnTo>
                    <a:pt x="157" y="2470"/>
                  </a:lnTo>
                  <a:lnTo>
                    <a:pt x="118" y="2377"/>
                  </a:lnTo>
                  <a:lnTo>
                    <a:pt x="84" y="2283"/>
                  </a:lnTo>
                  <a:lnTo>
                    <a:pt x="56" y="2187"/>
                  </a:lnTo>
                  <a:lnTo>
                    <a:pt x="33" y="2090"/>
                  </a:lnTo>
                  <a:lnTo>
                    <a:pt x="17" y="1992"/>
                  </a:lnTo>
                  <a:lnTo>
                    <a:pt x="6" y="1893"/>
                  </a:lnTo>
                  <a:lnTo>
                    <a:pt x="0" y="1794"/>
                  </a:lnTo>
                  <a:lnTo>
                    <a:pt x="0" y="1695"/>
                  </a:lnTo>
                  <a:lnTo>
                    <a:pt x="6" y="1595"/>
                  </a:lnTo>
                  <a:lnTo>
                    <a:pt x="17" y="1497"/>
                  </a:lnTo>
                  <a:lnTo>
                    <a:pt x="33" y="1399"/>
                  </a:lnTo>
                  <a:lnTo>
                    <a:pt x="56" y="1301"/>
                  </a:lnTo>
                  <a:lnTo>
                    <a:pt x="84" y="1205"/>
                  </a:lnTo>
                  <a:lnTo>
                    <a:pt x="118" y="1111"/>
                  </a:lnTo>
                  <a:lnTo>
                    <a:pt x="157" y="1019"/>
                  </a:lnTo>
                  <a:lnTo>
                    <a:pt x="202" y="927"/>
                  </a:lnTo>
                  <a:lnTo>
                    <a:pt x="252" y="838"/>
                  </a:lnTo>
                  <a:lnTo>
                    <a:pt x="308" y="752"/>
                  </a:lnTo>
                  <a:lnTo>
                    <a:pt x="371" y="669"/>
                  </a:lnTo>
                  <a:lnTo>
                    <a:pt x="438" y="588"/>
                  </a:lnTo>
                  <a:lnTo>
                    <a:pt x="511" y="510"/>
                  </a:lnTo>
                  <a:lnTo>
                    <a:pt x="587" y="439"/>
                  </a:lnTo>
                  <a:lnTo>
                    <a:pt x="665" y="373"/>
                  </a:lnTo>
                  <a:lnTo>
                    <a:pt x="748" y="312"/>
                  </a:lnTo>
                  <a:lnTo>
                    <a:pt x="832" y="257"/>
                  </a:lnTo>
                  <a:lnTo>
                    <a:pt x="919" y="207"/>
                  </a:lnTo>
                  <a:lnTo>
                    <a:pt x="1009" y="162"/>
                  </a:lnTo>
                  <a:lnTo>
                    <a:pt x="1099" y="124"/>
                  </a:lnTo>
                  <a:lnTo>
                    <a:pt x="1192" y="89"/>
                  </a:lnTo>
                  <a:lnTo>
                    <a:pt x="1286" y="61"/>
                  </a:lnTo>
                  <a:lnTo>
                    <a:pt x="1381" y="38"/>
                  </a:lnTo>
                  <a:lnTo>
                    <a:pt x="1478" y="21"/>
                  </a:lnTo>
                  <a:lnTo>
                    <a:pt x="1574" y="8"/>
                  </a:lnTo>
                  <a:lnTo>
                    <a:pt x="1672" y="2"/>
                  </a:lnTo>
                  <a:lnTo>
                    <a:pt x="176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 dirty="0">
                <a:latin typeface="Arial" panose="020B0604020202020204" pitchFamily="34" charset="0"/>
              </a:endParaRPr>
            </a:p>
          </p:txBody>
        </p:sp>
      </p:grpSp>
      <p:sp>
        <p:nvSpPr>
          <p:cNvPr id="6" name="Rounded Rectangle 33">
            <a:extLst>
              <a:ext uri="{FF2B5EF4-FFF2-40B4-BE49-F238E27FC236}">
                <a16:creationId xmlns="" xmlns:a16="http://schemas.microsoft.com/office/drawing/2014/main" id="{8C435A56-CA29-48D2-8187-885DCA456FAB}"/>
              </a:ext>
            </a:extLst>
          </p:cNvPr>
          <p:cNvSpPr/>
          <p:nvPr/>
        </p:nvSpPr>
        <p:spPr>
          <a:xfrm rot="2700000" flipH="1">
            <a:off x="10167827" y="4511119"/>
            <a:ext cx="2427653" cy="2427651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grpSp>
        <p:nvGrpSpPr>
          <p:cNvPr id="18" name="Group 1368">
            <a:extLst>
              <a:ext uri="{FF2B5EF4-FFF2-40B4-BE49-F238E27FC236}">
                <a16:creationId xmlns="" xmlns:a16="http://schemas.microsoft.com/office/drawing/2014/main" id="{6FC81E0B-102D-422E-9529-C1FA1CB962D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732106" y="5057652"/>
            <a:ext cx="1383694" cy="1373514"/>
            <a:chOff x="2246" y="225"/>
            <a:chExt cx="272" cy="270"/>
          </a:xfrm>
          <a:solidFill>
            <a:schemeClr val="bg1"/>
          </a:solidFill>
        </p:grpSpPr>
        <p:sp>
          <p:nvSpPr>
            <p:cNvPr id="19" name="Freeform 1370">
              <a:extLst>
                <a:ext uri="{FF2B5EF4-FFF2-40B4-BE49-F238E27FC236}">
                  <a16:creationId xmlns="" xmlns:a16="http://schemas.microsoft.com/office/drawing/2014/main" id="{D453D994-1657-41F4-B784-51308972351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2" y="273"/>
              <a:ext cx="118" cy="25"/>
            </a:xfrm>
            <a:custGeom>
              <a:avLst/>
              <a:gdLst>
                <a:gd name="T0" fmla="*/ 148 w 1410"/>
                <a:gd name="T1" fmla="*/ 0 h 295"/>
                <a:gd name="T2" fmla="*/ 1262 w 1410"/>
                <a:gd name="T3" fmla="*/ 0 h 295"/>
                <a:gd name="T4" fmla="*/ 1292 w 1410"/>
                <a:gd name="T5" fmla="*/ 3 h 295"/>
                <a:gd name="T6" fmla="*/ 1319 w 1410"/>
                <a:gd name="T7" fmla="*/ 12 h 295"/>
                <a:gd name="T8" fmla="*/ 1345 w 1410"/>
                <a:gd name="T9" fmla="*/ 25 h 295"/>
                <a:gd name="T10" fmla="*/ 1367 w 1410"/>
                <a:gd name="T11" fmla="*/ 44 h 295"/>
                <a:gd name="T12" fmla="*/ 1385 w 1410"/>
                <a:gd name="T13" fmla="*/ 65 h 295"/>
                <a:gd name="T14" fmla="*/ 1398 w 1410"/>
                <a:gd name="T15" fmla="*/ 91 h 295"/>
                <a:gd name="T16" fmla="*/ 1407 w 1410"/>
                <a:gd name="T17" fmla="*/ 118 h 295"/>
                <a:gd name="T18" fmla="*/ 1410 w 1410"/>
                <a:gd name="T19" fmla="*/ 148 h 295"/>
                <a:gd name="T20" fmla="*/ 1407 w 1410"/>
                <a:gd name="T21" fmla="*/ 177 h 295"/>
                <a:gd name="T22" fmla="*/ 1398 w 1410"/>
                <a:gd name="T23" fmla="*/ 205 h 295"/>
                <a:gd name="T24" fmla="*/ 1385 w 1410"/>
                <a:gd name="T25" fmla="*/ 230 h 295"/>
                <a:gd name="T26" fmla="*/ 1367 w 1410"/>
                <a:gd name="T27" fmla="*/ 251 h 295"/>
                <a:gd name="T28" fmla="*/ 1345 w 1410"/>
                <a:gd name="T29" fmla="*/ 270 h 295"/>
                <a:gd name="T30" fmla="*/ 1319 w 1410"/>
                <a:gd name="T31" fmla="*/ 283 h 295"/>
                <a:gd name="T32" fmla="*/ 1292 w 1410"/>
                <a:gd name="T33" fmla="*/ 292 h 295"/>
                <a:gd name="T34" fmla="*/ 1262 w 1410"/>
                <a:gd name="T35" fmla="*/ 295 h 295"/>
                <a:gd name="T36" fmla="*/ 148 w 1410"/>
                <a:gd name="T37" fmla="*/ 295 h 295"/>
                <a:gd name="T38" fmla="*/ 118 w 1410"/>
                <a:gd name="T39" fmla="*/ 292 h 295"/>
                <a:gd name="T40" fmla="*/ 91 w 1410"/>
                <a:gd name="T41" fmla="*/ 283 h 295"/>
                <a:gd name="T42" fmla="*/ 65 w 1410"/>
                <a:gd name="T43" fmla="*/ 270 h 295"/>
                <a:gd name="T44" fmla="*/ 43 w 1410"/>
                <a:gd name="T45" fmla="*/ 251 h 295"/>
                <a:gd name="T46" fmla="*/ 25 w 1410"/>
                <a:gd name="T47" fmla="*/ 230 h 295"/>
                <a:gd name="T48" fmla="*/ 12 w 1410"/>
                <a:gd name="T49" fmla="*/ 205 h 295"/>
                <a:gd name="T50" fmla="*/ 3 w 1410"/>
                <a:gd name="T51" fmla="*/ 177 h 295"/>
                <a:gd name="T52" fmla="*/ 0 w 1410"/>
                <a:gd name="T53" fmla="*/ 148 h 295"/>
                <a:gd name="T54" fmla="*/ 3 w 1410"/>
                <a:gd name="T55" fmla="*/ 118 h 295"/>
                <a:gd name="T56" fmla="*/ 12 w 1410"/>
                <a:gd name="T57" fmla="*/ 91 h 295"/>
                <a:gd name="T58" fmla="*/ 25 w 1410"/>
                <a:gd name="T59" fmla="*/ 65 h 295"/>
                <a:gd name="T60" fmla="*/ 43 w 1410"/>
                <a:gd name="T61" fmla="*/ 44 h 295"/>
                <a:gd name="T62" fmla="*/ 65 w 1410"/>
                <a:gd name="T63" fmla="*/ 25 h 295"/>
                <a:gd name="T64" fmla="*/ 91 w 1410"/>
                <a:gd name="T65" fmla="*/ 12 h 295"/>
                <a:gd name="T66" fmla="*/ 118 w 1410"/>
                <a:gd name="T67" fmla="*/ 3 h 295"/>
                <a:gd name="T68" fmla="*/ 148 w 1410"/>
                <a:gd name="T69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10" h="295">
                  <a:moveTo>
                    <a:pt x="148" y="0"/>
                  </a:moveTo>
                  <a:lnTo>
                    <a:pt x="1262" y="0"/>
                  </a:lnTo>
                  <a:lnTo>
                    <a:pt x="1292" y="3"/>
                  </a:lnTo>
                  <a:lnTo>
                    <a:pt x="1319" y="12"/>
                  </a:lnTo>
                  <a:lnTo>
                    <a:pt x="1345" y="25"/>
                  </a:lnTo>
                  <a:lnTo>
                    <a:pt x="1367" y="44"/>
                  </a:lnTo>
                  <a:lnTo>
                    <a:pt x="1385" y="65"/>
                  </a:lnTo>
                  <a:lnTo>
                    <a:pt x="1398" y="91"/>
                  </a:lnTo>
                  <a:lnTo>
                    <a:pt x="1407" y="118"/>
                  </a:lnTo>
                  <a:lnTo>
                    <a:pt x="1410" y="148"/>
                  </a:lnTo>
                  <a:lnTo>
                    <a:pt x="1407" y="177"/>
                  </a:lnTo>
                  <a:lnTo>
                    <a:pt x="1398" y="205"/>
                  </a:lnTo>
                  <a:lnTo>
                    <a:pt x="1385" y="230"/>
                  </a:lnTo>
                  <a:lnTo>
                    <a:pt x="1367" y="251"/>
                  </a:lnTo>
                  <a:lnTo>
                    <a:pt x="1345" y="270"/>
                  </a:lnTo>
                  <a:lnTo>
                    <a:pt x="1319" y="283"/>
                  </a:lnTo>
                  <a:lnTo>
                    <a:pt x="1292" y="292"/>
                  </a:lnTo>
                  <a:lnTo>
                    <a:pt x="1262" y="295"/>
                  </a:lnTo>
                  <a:lnTo>
                    <a:pt x="148" y="295"/>
                  </a:lnTo>
                  <a:lnTo>
                    <a:pt x="118" y="292"/>
                  </a:lnTo>
                  <a:lnTo>
                    <a:pt x="91" y="283"/>
                  </a:lnTo>
                  <a:lnTo>
                    <a:pt x="65" y="270"/>
                  </a:lnTo>
                  <a:lnTo>
                    <a:pt x="43" y="251"/>
                  </a:lnTo>
                  <a:lnTo>
                    <a:pt x="25" y="230"/>
                  </a:lnTo>
                  <a:lnTo>
                    <a:pt x="12" y="205"/>
                  </a:lnTo>
                  <a:lnTo>
                    <a:pt x="3" y="177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1"/>
                  </a:lnTo>
                  <a:lnTo>
                    <a:pt x="25" y="65"/>
                  </a:lnTo>
                  <a:lnTo>
                    <a:pt x="43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8" y="3"/>
                  </a:lnTo>
                  <a:lnTo>
                    <a:pt x="14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 dirty="0">
                <a:latin typeface="Arial" panose="020B0604020202020204" pitchFamily="34" charset="0"/>
              </a:endParaRPr>
            </a:p>
          </p:txBody>
        </p:sp>
        <p:sp>
          <p:nvSpPr>
            <p:cNvPr id="20" name="Freeform 1371">
              <a:extLst>
                <a:ext uri="{FF2B5EF4-FFF2-40B4-BE49-F238E27FC236}">
                  <a16:creationId xmlns="" xmlns:a16="http://schemas.microsoft.com/office/drawing/2014/main" id="{D9972461-EA90-4439-8F0C-67720B058C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2" y="319"/>
              <a:ext cx="118" cy="25"/>
            </a:xfrm>
            <a:custGeom>
              <a:avLst/>
              <a:gdLst>
                <a:gd name="T0" fmla="*/ 148 w 1410"/>
                <a:gd name="T1" fmla="*/ 0 h 295"/>
                <a:gd name="T2" fmla="*/ 1262 w 1410"/>
                <a:gd name="T3" fmla="*/ 0 h 295"/>
                <a:gd name="T4" fmla="*/ 1292 w 1410"/>
                <a:gd name="T5" fmla="*/ 3 h 295"/>
                <a:gd name="T6" fmla="*/ 1319 w 1410"/>
                <a:gd name="T7" fmla="*/ 12 h 295"/>
                <a:gd name="T8" fmla="*/ 1345 w 1410"/>
                <a:gd name="T9" fmla="*/ 25 h 295"/>
                <a:gd name="T10" fmla="*/ 1367 w 1410"/>
                <a:gd name="T11" fmla="*/ 44 h 295"/>
                <a:gd name="T12" fmla="*/ 1385 w 1410"/>
                <a:gd name="T13" fmla="*/ 65 h 295"/>
                <a:gd name="T14" fmla="*/ 1398 w 1410"/>
                <a:gd name="T15" fmla="*/ 90 h 295"/>
                <a:gd name="T16" fmla="*/ 1407 w 1410"/>
                <a:gd name="T17" fmla="*/ 118 h 295"/>
                <a:gd name="T18" fmla="*/ 1410 w 1410"/>
                <a:gd name="T19" fmla="*/ 147 h 295"/>
                <a:gd name="T20" fmla="*/ 1407 w 1410"/>
                <a:gd name="T21" fmla="*/ 177 h 295"/>
                <a:gd name="T22" fmla="*/ 1398 w 1410"/>
                <a:gd name="T23" fmla="*/ 205 h 295"/>
                <a:gd name="T24" fmla="*/ 1385 w 1410"/>
                <a:gd name="T25" fmla="*/ 230 h 295"/>
                <a:gd name="T26" fmla="*/ 1367 w 1410"/>
                <a:gd name="T27" fmla="*/ 252 h 295"/>
                <a:gd name="T28" fmla="*/ 1345 w 1410"/>
                <a:gd name="T29" fmla="*/ 270 h 295"/>
                <a:gd name="T30" fmla="*/ 1319 w 1410"/>
                <a:gd name="T31" fmla="*/ 284 h 295"/>
                <a:gd name="T32" fmla="*/ 1292 w 1410"/>
                <a:gd name="T33" fmla="*/ 292 h 295"/>
                <a:gd name="T34" fmla="*/ 1262 w 1410"/>
                <a:gd name="T35" fmla="*/ 295 h 295"/>
                <a:gd name="T36" fmla="*/ 148 w 1410"/>
                <a:gd name="T37" fmla="*/ 295 h 295"/>
                <a:gd name="T38" fmla="*/ 118 w 1410"/>
                <a:gd name="T39" fmla="*/ 292 h 295"/>
                <a:gd name="T40" fmla="*/ 91 w 1410"/>
                <a:gd name="T41" fmla="*/ 284 h 295"/>
                <a:gd name="T42" fmla="*/ 65 w 1410"/>
                <a:gd name="T43" fmla="*/ 270 h 295"/>
                <a:gd name="T44" fmla="*/ 43 w 1410"/>
                <a:gd name="T45" fmla="*/ 252 h 295"/>
                <a:gd name="T46" fmla="*/ 25 w 1410"/>
                <a:gd name="T47" fmla="*/ 230 h 295"/>
                <a:gd name="T48" fmla="*/ 12 w 1410"/>
                <a:gd name="T49" fmla="*/ 205 h 295"/>
                <a:gd name="T50" fmla="*/ 3 w 1410"/>
                <a:gd name="T51" fmla="*/ 177 h 295"/>
                <a:gd name="T52" fmla="*/ 0 w 1410"/>
                <a:gd name="T53" fmla="*/ 147 h 295"/>
                <a:gd name="T54" fmla="*/ 3 w 1410"/>
                <a:gd name="T55" fmla="*/ 118 h 295"/>
                <a:gd name="T56" fmla="*/ 12 w 1410"/>
                <a:gd name="T57" fmla="*/ 90 h 295"/>
                <a:gd name="T58" fmla="*/ 25 w 1410"/>
                <a:gd name="T59" fmla="*/ 65 h 295"/>
                <a:gd name="T60" fmla="*/ 43 w 1410"/>
                <a:gd name="T61" fmla="*/ 44 h 295"/>
                <a:gd name="T62" fmla="*/ 65 w 1410"/>
                <a:gd name="T63" fmla="*/ 25 h 295"/>
                <a:gd name="T64" fmla="*/ 91 w 1410"/>
                <a:gd name="T65" fmla="*/ 12 h 295"/>
                <a:gd name="T66" fmla="*/ 118 w 1410"/>
                <a:gd name="T67" fmla="*/ 3 h 295"/>
                <a:gd name="T68" fmla="*/ 148 w 1410"/>
                <a:gd name="T69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10" h="295">
                  <a:moveTo>
                    <a:pt x="148" y="0"/>
                  </a:moveTo>
                  <a:lnTo>
                    <a:pt x="1262" y="0"/>
                  </a:lnTo>
                  <a:lnTo>
                    <a:pt x="1292" y="3"/>
                  </a:lnTo>
                  <a:lnTo>
                    <a:pt x="1319" y="12"/>
                  </a:lnTo>
                  <a:lnTo>
                    <a:pt x="1345" y="25"/>
                  </a:lnTo>
                  <a:lnTo>
                    <a:pt x="1367" y="44"/>
                  </a:lnTo>
                  <a:lnTo>
                    <a:pt x="1385" y="65"/>
                  </a:lnTo>
                  <a:lnTo>
                    <a:pt x="1398" y="90"/>
                  </a:lnTo>
                  <a:lnTo>
                    <a:pt x="1407" y="118"/>
                  </a:lnTo>
                  <a:lnTo>
                    <a:pt x="1410" y="147"/>
                  </a:lnTo>
                  <a:lnTo>
                    <a:pt x="1407" y="177"/>
                  </a:lnTo>
                  <a:lnTo>
                    <a:pt x="1398" y="205"/>
                  </a:lnTo>
                  <a:lnTo>
                    <a:pt x="1385" y="230"/>
                  </a:lnTo>
                  <a:lnTo>
                    <a:pt x="1367" y="252"/>
                  </a:lnTo>
                  <a:lnTo>
                    <a:pt x="1345" y="270"/>
                  </a:lnTo>
                  <a:lnTo>
                    <a:pt x="1319" y="284"/>
                  </a:lnTo>
                  <a:lnTo>
                    <a:pt x="1292" y="292"/>
                  </a:lnTo>
                  <a:lnTo>
                    <a:pt x="1262" y="295"/>
                  </a:lnTo>
                  <a:lnTo>
                    <a:pt x="148" y="295"/>
                  </a:lnTo>
                  <a:lnTo>
                    <a:pt x="118" y="292"/>
                  </a:lnTo>
                  <a:lnTo>
                    <a:pt x="91" y="284"/>
                  </a:lnTo>
                  <a:lnTo>
                    <a:pt x="65" y="270"/>
                  </a:lnTo>
                  <a:lnTo>
                    <a:pt x="43" y="252"/>
                  </a:lnTo>
                  <a:lnTo>
                    <a:pt x="25" y="230"/>
                  </a:lnTo>
                  <a:lnTo>
                    <a:pt x="12" y="205"/>
                  </a:lnTo>
                  <a:lnTo>
                    <a:pt x="3" y="177"/>
                  </a:lnTo>
                  <a:lnTo>
                    <a:pt x="0" y="147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5" y="65"/>
                  </a:lnTo>
                  <a:lnTo>
                    <a:pt x="43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8" y="3"/>
                  </a:lnTo>
                  <a:lnTo>
                    <a:pt x="14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 dirty="0">
                <a:latin typeface="Arial" panose="020B0604020202020204" pitchFamily="34" charset="0"/>
              </a:endParaRPr>
            </a:p>
          </p:txBody>
        </p:sp>
        <p:sp>
          <p:nvSpPr>
            <p:cNvPr id="21" name="Freeform 1372">
              <a:extLst>
                <a:ext uri="{FF2B5EF4-FFF2-40B4-BE49-F238E27FC236}">
                  <a16:creationId xmlns="" xmlns:a16="http://schemas.microsoft.com/office/drawing/2014/main" id="{E26F101D-2099-4F33-AC9E-FCB6CEE6208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2" y="365"/>
              <a:ext cx="71" cy="24"/>
            </a:xfrm>
            <a:custGeom>
              <a:avLst/>
              <a:gdLst>
                <a:gd name="T0" fmla="*/ 148 w 853"/>
                <a:gd name="T1" fmla="*/ 0 h 294"/>
                <a:gd name="T2" fmla="*/ 705 w 853"/>
                <a:gd name="T3" fmla="*/ 0 h 294"/>
                <a:gd name="T4" fmla="*/ 735 w 853"/>
                <a:gd name="T5" fmla="*/ 3 h 294"/>
                <a:gd name="T6" fmla="*/ 763 w 853"/>
                <a:gd name="T7" fmla="*/ 11 h 294"/>
                <a:gd name="T8" fmla="*/ 789 w 853"/>
                <a:gd name="T9" fmla="*/ 25 h 294"/>
                <a:gd name="T10" fmla="*/ 810 w 853"/>
                <a:gd name="T11" fmla="*/ 42 h 294"/>
                <a:gd name="T12" fmla="*/ 829 w 853"/>
                <a:gd name="T13" fmla="*/ 65 h 294"/>
                <a:gd name="T14" fmla="*/ 842 w 853"/>
                <a:gd name="T15" fmla="*/ 89 h 294"/>
                <a:gd name="T16" fmla="*/ 850 w 853"/>
                <a:gd name="T17" fmla="*/ 117 h 294"/>
                <a:gd name="T18" fmla="*/ 853 w 853"/>
                <a:gd name="T19" fmla="*/ 147 h 294"/>
                <a:gd name="T20" fmla="*/ 850 w 853"/>
                <a:gd name="T21" fmla="*/ 177 h 294"/>
                <a:gd name="T22" fmla="*/ 842 w 853"/>
                <a:gd name="T23" fmla="*/ 204 h 294"/>
                <a:gd name="T24" fmla="*/ 829 w 853"/>
                <a:gd name="T25" fmla="*/ 229 h 294"/>
                <a:gd name="T26" fmla="*/ 810 w 853"/>
                <a:gd name="T27" fmla="*/ 251 h 294"/>
                <a:gd name="T28" fmla="*/ 789 w 853"/>
                <a:gd name="T29" fmla="*/ 268 h 294"/>
                <a:gd name="T30" fmla="*/ 763 w 853"/>
                <a:gd name="T31" fmla="*/ 283 h 294"/>
                <a:gd name="T32" fmla="*/ 735 w 853"/>
                <a:gd name="T33" fmla="*/ 291 h 294"/>
                <a:gd name="T34" fmla="*/ 705 w 853"/>
                <a:gd name="T35" fmla="*/ 294 h 294"/>
                <a:gd name="T36" fmla="*/ 148 w 853"/>
                <a:gd name="T37" fmla="*/ 294 h 294"/>
                <a:gd name="T38" fmla="*/ 118 w 853"/>
                <a:gd name="T39" fmla="*/ 291 h 294"/>
                <a:gd name="T40" fmla="*/ 91 w 853"/>
                <a:gd name="T41" fmla="*/ 283 h 294"/>
                <a:gd name="T42" fmla="*/ 65 w 853"/>
                <a:gd name="T43" fmla="*/ 268 h 294"/>
                <a:gd name="T44" fmla="*/ 43 w 853"/>
                <a:gd name="T45" fmla="*/ 251 h 294"/>
                <a:gd name="T46" fmla="*/ 25 w 853"/>
                <a:gd name="T47" fmla="*/ 229 h 294"/>
                <a:gd name="T48" fmla="*/ 12 w 853"/>
                <a:gd name="T49" fmla="*/ 204 h 294"/>
                <a:gd name="T50" fmla="*/ 3 w 853"/>
                <a:gd name="T51" fmla="*/ 177 h 294"/>
                <a:gd name="T52" fmla="*/ 0 w 853"/>
                <a:gd name="T53" fmla="*/ 147 h 294"/>
                <a:gd name="T54" fmla="*/ 3 w 853"/>
                <a:gd name="T55" fmla="*/ 117 h 294"/>
                <a:gd name="T56" fmla="*/ 12 w 853"/>
                <a:gd name="T57" fmla="*/ 89 h 294"/>
                <a:gd name="T58" fmla="*/ 25 w 853"/>
                <a:gd name="T59" fmla="*/ 65 h 294"/>
                <a:gd name="T60" fmla="*/ 43 w 853"/>
                <a:gd name="T61" fmla="*/ 42 h 294"/>
                <a:gd name="T62" fmla="*/ 65 w 853"/>
                <a:gd name="T63" fmla="*/ 25 h 294"/>
                <a:gd name="T64" fmla="*/ 91 w 853"/>
                <a:gd name="T65" fmla="*/ 11 h 294"/>
                <a:gd name="T66" fmla="*/ 118 w 853"/>
                <a:gd name="T67" fmla="*/ 3 h 294"/>
                <a:gd name="T68" fmla="*/ 148 w 853"/>
                <a:gd name="T69" fmla="*/ 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3" h="294">
                  <a:moveTo>
                    <a:pt x="148" y="0"/>
                  </a:moveTo>
                  <a:lnTo>
                    <a:pt x="705" y="0"/>
                  </a:lnTo>
                  <a:lnTo>
                    <a:pt x="735" y="3"/>
                  </a:lnTo>
                  <a:lnTo>
                    <a:pt x="763" y="11"/>
                  </a:lnTo>
                  <a:lnTo>
                    <a:pt x="789" y="25"/>
                  </a:lnTo>
                  <a:lnTo>
                    <a:pt x="810" y="42"/>
                  </a:lnTo>
                  <a:lnTo>
                    <a:pt x="829" y="65"/>
                  </a:lnTo>
                  <a:lnTo>
                    <a:pt x="842" y="89"/>
                  </a:lnTo>
                  <a:lnTo>
                    <a:pt x="850" y="117"/>
                  </a:lnTo>
                  <a:lnTo>
                    <a:pt x="853" y="147"/>
                  </a:lnTo>
                  <a:lnTo>
                    <a:pt x="850" y="177"/>
                  </a:lnTo>
                  <a:lnTo>
                    <a:pt x="842" y="204"/>
                  </a:lnTo>
                  <a:lnTo>
                    <a:pt x="829" y="229"/>
                  </a:lnTo>
                  <a:lnTo>
                    <a:pt x="810" y="251"/>
                  </a:lnTo>
                  <a:lnTo>
                    <a:pt x="789" y="268"/>
                  </a:lnTo>
                  <a:lnTo>
                    <a:pt x="763" y="283"/>
                  </a:lnTo>
                  <a:lnTo>
                    <a:pt x="735" y="291"/>
                  </a:lnTo>
                  <a:lnTo>
                    <a:pt x="705" y="294"/>
                  </a:lnTo>
                  <a:lnTo>
                    <a:pt x="148" y="294"/>
                  </a:lnTo>
                  <a:lnTo>
                    <a:pt x="118" y="291"/>
                  </a:lnTo>
                  <a:lnTo>
                    <a:pt x="91" y="283"/>
                  </a:lnTo>
                  <a:lnTo>
                    <a:pt x="65" y="268"/>
                  </a:lnTo>
                  <a:lnTo>
                    <a:pt x="43" y="251"/>
                  </a:lnTo>
                  <a:lnTo>
                    <a:pt x="25" y="229"/>
                  </a:lnTo>
                  <a:lnTo>
                    <a:pt x="12" y="204"/>
                  </a:lnTo>
                  <a:lnTo>
                    <a:pt x="3" y="177"/>
                  </a:lnTo>
                  <a:lnTo>
                    <a:pt x="0" y="147"/>
                  </a:lnTo>
                  <a:lnTo>
                    <a:pt x="3" y="117"/>
                  </a:lnTo>
                  <a:lnTo>
                    <a:pt x="12" y="89"/>
                  </a:lnTo>
                  <a:lnTo>
                    <a:pt x="25" y="65"/>
                  </a:lnTo>
                  <a:lnTo>
                    <a:pt x="43" y="42"/>
                  </a:lnTo>
                  <a:lnTo>
                    <a:pt x="65" y="25"/>
                  </a:lnTo>
                  <a:lnTo>
                    <a:pt x="91" y="11"/>
                  </a:lnTo>
                  <a:lnTo>
                    <a:pt x="118" y="3"/>
                  </a:lnTo>
                  <a:lnTo>
                    <a:pt x="14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 dirty="0">
                <a:latin typeface="Arial" panose="020B0604020202020204" pitchFamily="34" charset="0"/>
              </a:endParaRPr>
            </a:p>
          </p:txBody>
        </p:sp>
        <p:sp>
          <p:nvSpPr>
            <p:cNvPr id="22" name="Freeform 1373">
              <a:extLst>
                <a:ext uri="{FF2B5EF4-FFF2-40B4-BE49-F238E27FC236}">
                  <a16:creationId xmlns="" xmlns:a16="http://schemas.microsoft.com/office/drawing/2014/main" id="{150DCF64-317E-4FF1-92D5-3C8641FBF2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6" y="225"/>
              <a:ext cx="210" cy="270"/>
            </a:xfrm>
            <a:custGeom>
              <a:avLst/>
              <a:gdLst>
                <a:gd name="T0" fmla="*/ 149 w 2524"/>
                <a:gd name="T1" fmla="*/ 0 h 3239"/>
                <a:gd name="T2" fmla="*/ 2375 w 2524"/>
                <a:gd name="T3" fmla="*/ 0 h 3239"/>
                <a:gd name="T4" fmla="*/ 2405 w 2524"/>
                <a:gd name="T5" fmla="*/ 3 h 3239"/>
                <a:gd name="T6" fmla="*/ 2433 w 2524"/>
                <a:gd name="T7" fmla="*/ 11 h 3239"/>
                <a:gd name="T8" fmla="*/ 2458 w 2524"/>
                <a:gd name="T9" fmla="*/ 25 h 3239"/>
                <a:gd name="T10" fmla="*/ 2480 w 2524"/>
                <a:gd name="T11" fmla="*/ 42 h 3239"/>
                <a:gd name="T12" fmla="*/ 2498 w 2524"/>
                <a:gd name="T13" fmla="*/ 65 h 3239"/>
                <a:gd name="T14" fmla="*/ 2512 w 2524"/>
                <a:gd name="T15" fmla="*/ 89 h 3239"/>
                <a:gd name="T16" fmla="*/ 2521 w 2524"/>
                <a:gd name="T17" fmla="*/ 117 h 3239"/>
                <a:gd name="T18" fmla="*/ 2524 w 2524"/>
                <a:gd name="T19" fmla="*/ 146 h 3239"/>
                <a:gd name="T20" fmla="*/ 2524 w 2524"/>
                <a:gd name="T21" fmla="*/ 365 h 3239"/>
                <a:gd name="T22" fmla="*/ 2227 w 2524"/>
                <a:gd name="T23" fmla="*/ 876 h 3239"/>
                <a:gd name="T24" fmla="*/ 2227 w 2524"/>
                <a:gd name="T25" fmla="*/ 294 h 3239"/>
                <a:gd name="T26" fmla="*/ 298 w 2524"/>
                <a:gd name="T27" fmla="*/ 294 h 3239"/>
                <a:gd name="T28" fmla="*/ 298 w 2524"/>
                <a:gd name="T29" fmla="*/ 2944 h 3239"/>
                <a:gd name="T30" fmla="*/ 2227 w 2524"/>
                <a:gd name="T31" fmla="*/ 2944 h 3239"/>
                <a:gd name="T32" fmla="*/ 2227 w 2524"/>
                <a:gd name="T33" fmla="*/ 2578 h 3239"/>
                <a:gd name="T34" fmla="*/ 2382 w 2524"/>
                <a:gd name="T35" fmla="*/ 2476 h 3239"/>
                <a:gd name="T36" fmla="*/ 2410 w 2524"/>
                <a:gd name="T37" fmla="*/ 2454 h 3239"/>
                <a:gd name="T38" fmla="*/ 2434 w 2524"/>
                <a:gd name="T39" fmla="*/ 2430 h 3239"/>
                <a:gd name="T40" fmla="*/ 2453 w 2524"/>
                <a:gd name="T41" fmla="*/ 2402 h 3239"/>
                <a:gd name="T42" fmla="*/ 2524 w 2524"/>
                <a:gd name="T43" fmla="*/ 2280 h 3239"/>
                <a:gd name="T44" fmla="*/ 2524 w 2524"/>
                <a:gd name="T45" fmla="*/ 3092 h 3239"/>
                <a:gd name="T46" fmla="*/ 2521 w 2524"/>
                <a:gd name="T47" fmla="*/ 3121 h 3239"/>
                <a:gd name="T48" fmla="*/ 2512 w 2524"/>
                <a:gd name="T49" fmla="*/ 3149 h 3239"/>
                <a:gd name="T50" fmla="*/ 2498 w 2524"/>
                <a:gd name="T51" fmla="*/ 3174 h 3239"/>
                <a:gd name="T52" fmla="*/ 2480 w 2524"/>
                <a:gd name="T53" fmla="*/ 3196 h 3239"/>
                <a:gd name="T54" fmla="*/ 2458 w 2524"/>
                <a:gd name="T55" fmla="*/ 3214 h 3239"/>
                <a:gd name="T56" fmla="*/ 2433 w 2524"/>
                <a:gd name="T57" fmla="*/ 3227 h 3239"/>
                <a:gd name="T58" fmla="*/ 2405 w 2524"/>
                <a:gd name="T59" fmla="*/ 3236 h 3239"/>
                <a:gd name="T60" fmla="*/ 2375 w 2524"/>
                <a:gd name="T61" fmla="*/ 3239 h 3239"/>
                <a:gd name="T62" fmla="*/ 149 w 2524"/>
                <a:gd name="T63" fmla="*/ 3239 h 3239"/>
                <a:gd name="T64" fmla="*/ 119 w 2524"/>
                <a:gd name="T65" fmla="*/ 3236 h 3239"/>
                <a:gd name="T66" fmla="*/ 91 w 2524"/>
                <a:gd name="T67" fmla="*/ 3227 h 3239"/>
                <a:gd name="T68" fmla="*/ 66 w 2524"/>
                <a:gd name="T69" fmla="*/ 3214 h 3239"/>
                <a:gd name="T70" fmla="*/ 44 w 2524"/>
                <a:gd name="T71" fmla="*/ 3196 h 3239"/>
                <a:gd name="T72" fmla="*/ 26 w 2524"/>
                <a:gd name="T73" fmla="*/ 3174 h 3239"/>
                <a:gd name="T74" fmla="*/ 12 w 2524"/>
                <a:gd name="T75" fmla="*/ 3149 h 3239"/>
                <a:gd name="T76" fmla="*/ 3 w 2524"/>
                <a:gd name="T77" fmla="*/ 3121 h 3239"/>
                <a:gd name="T78" fmla="*/ 0 w 2524"/>
                <a:gd name="T79" fmla="*/ 3092 h 3239"/>
                <a:gd name="T80" fmla="*/ 0 w 2524"/>
                <a:gd name="T81" fmla="*/ 146 h 3239"/>
                <a:gd name="T82" fmla="*/ 3 w 2524"/>
                <a:gd name="T83" fmla="*/ 117 h 3239"/>
                <a:gd name="T84" fmla="*/ 12 w 2524"/>
                <a:gd name="T85" fmla="*/ 89 h 3239"/>
                <a:gd name="T86" fmla="*/ 26 w 2524"/>
                <a:gd name="T87" fmla="*/ 65 h 3239"/>
                <a:gd name="T88" fmla="*/ 44 w 2524"/>
                <a:gd name="T89" fmla="*/ 42 h 3239"/>
                <a:gd name="T90" fmla="*/ 66 w 2524"/>
                <a:gd name="T91" fmla="*/ 25 h 3239"/>
                <a:gd name="T92" fmla="*/ 91 w 2524"/>
                <a:gd name="T93" fmla="*/ 11 h 3239"/>
                <a:gd name="T94" fmla="*/ 119 w 2524"/>
                <a:gd name="T95" fmla="*/ 3 h 3239"/>
                <a:gd name="T96" fmla="*/ 149 w 2524"/>
                <a:gd name="T97" fmla="*/ 0 h 3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24" h="3239">
                  <a:moveTo>
                    <a:pt x="149" y="0"/>
                  </a:moveTo>
                  <a:lnTo>
                    <a:pt x="2375" y="0"/>
                  </a:lnTo>
                  <a:lnTo>
                    <a:pt x="2405" y="3"/>
                  </a:lnTo>
                  <a:lnTo>
                    <a:pt x="2433" y="11"/>
                  </a:lnTo>
                  <a:lnTo>
                    <a:pt x="2458" y="25"/>
                  </a:lnTo>
                  <a:lnTo>
                    <a:pt x="2480" y="42"/>
                  </a:lnTo>
                  <a:lnTo>
                    <a:pt x="2498" y="65"/>
                  </a:lnTo>
                  <a:lnTo>
                    <a:pt x="2512" y="89"/>
                  </a:lnTo>
                  <a:lnTo>
                    <a:pt x="2521" y="117"/>
                  </a:lnTo>
                  <a:lnTo>
                    <a:pt x="2524" y="146"/>
                  </a:lnTo>
                  <a:lnTo>
                    <a:pt x="2524" y="365"/>
                  </a:lnTo>
                  <a:lnTo>
                    <a:pt x="2227" y="876"/>
                  </a:lnTo>
                  <a:lnTo>
                    <a:pt x="2227" y="294"/>
                  </a:lnTo>
                  <a:lnTo>
                    <a:pt x="298" y="294"/>
                  </a:lnTo>
                  <a:lnTo>
                    <a:pt x="298" y="2944"/>
                  </a:lnTo>
                  <a:lnTo>
                    <a:pt x="2227" y="2944"/>
                  </a:lnTo>
                  <a:lnTo>
                    <a:pt x="2227" y="2578"/>
                  </a:lnTo>
                  <a:lnTo>
                    <a:pt x="2382" y="2476"/>
                  </a:lnTo>
                  <a:lnTo>
                    <a:pt x="2410" y="2454"/>
                  </a:lnTo>
                  <a:lnTo>
                    <a:pt x="2434" y="2430"/>
                  </a:lnTo>
                  <a:lnTo>
                    <a:pt x="2453" y="2402"/>
                  </a:lnTo>
                  <a:lnTo>
                    <a:pt x="2524" y="2280"/>
                  </a:lnTo>
                  <a:lnTo>
                    <a:pt x="2524" y="3092"/>
                  </a:lnTo>
                  <a:lnTo>
                    <a:pt x="2521" y="3121"/>
                  </a:lnTo>
                  <a:lnTo>
                    <a:pt x="2512" y="3149"/>
                  </a:lnTo>
                  <a:lnTo>
                    <a:pt x="2498" y="3174"/>
                  </a:lnTo>
                  <a:lnTo>
                    <a:pt x="2480" y="3196"/>
                  </a:lnTo>
                  <a:lnTo>
                    <a:pt x="2458" y="3214"/>
                  </a:lnTo>
                  <a:lnTo>
                    <a:pt x="2433" y="3227"/>
                  </a:lnTo>
                  <a:lnTo>
                    <a:pt x="2405" y="3236"/>
                  </a:lnTo>
                  <a:lnTo>
                    <a:pt x="2375" y="3239"/>
                  </a:lnTo>
                  <a:lnTo>
                    <a:pt x="149" y="3239"/>
                  </a:lnTo>
                  <a:lnTo>
                    <a:pt x="119" y="3236"/>
                  </a:lnTo>
                  <a:lnTo>
                    <a:pt x="91" y="3227"/>
                  </a:lnTo>
                  <a:lnTo>
                    <a:pt x="66" y="3214"/>
                  </a:lnTo>
                  <a:lnTo>
                    <a:pt x="44" y="3196"/>
                  </a:lnTo>
                  <a:lnTo>
                    <a:pt x="26" y="3174"/>
                  </a:lnTo>
                  <a:lnTo>
                    <a:pt x="12" y="3149"/>
                  </a:lnTo>
                  <a:lnTo>
                    <a:pt x="3" y="3121"/>
                  </a:lnTo>
                  <a:lnTo>
                    <a:pt x="0" y="3092"/>
                  </a:lnTo>
                  <a:lnTo>
                    <a:pt x="0" y="146"/>
                  </a:lnTo>
                  <a:lnTo>
                    <a:pt x="3" y="117"/>
                  </a:lnTo>
                  <a:lnTo>
                    <a:pt x="12" y="89"/>
                  </a:lnTo>
                  <a:lnTo>
                    <a:pt x="26" y="65"/>
                  </a:lnTo>
                  <a:lnTo>
                    <a:pt x="44" y="42"/>
                  </a:lnTo>
                  <a:lnTo>
                    <a:pt x="66" y="25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 dirty="0">
                <a:latin typeface="Arial" panose="020B0604020202020204" pitchFamily="34" charset="0"/>
              </a:endParaRPr>
            </a:p>
          </p:txBody>
        </p:sp>
        <p:sp>
          <p:nvSpPr>
            <p:cNvPr id="23" name="Freeform 1374">
              <a:extLst>
                <a:ext uri="{FF2B5EF4-FFF2-40B4-BE49-F238E27FC236}">
                  <a16:creationId xmlns="" xmlns:a16="http://schemas.microsoft.com/office/drawing/2014/main" id="{8E120DBB-04A4-4FF8-87A0-A9A60FC5B1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8" y="255"/>
              <a:ext cx="130" cy="193"/>
            </a:xfrm>
            <a:custGeom>
              <a:avLst/>
              <a:gdLst>
                <a:gd name="T0" fmla="*/ 128 w 1560"/>
                <a:gd name="T1" fmla="*/ 1955 h 2321"/>
                <a:gd name="T2" fmla="*/ 218 w 1560"/>
                <a:gd name="T3" fmla="*/ 1998 h 2321"/>
                <a:gd name="T4" fmla="*/ 302 w 1560"/>
                <a:gd name="T5" fmla="*/ 2054 h 2321"/>
                <a:gd name="T6" fmla="*/ 430 w 1560"/>
                <a:gd name="T7" fmla="*/ 1939 h 2321"/>
                <a:gd name="T8" fmla="*/ 382 w 1560"/>
                <a:gd name="T9" fmla="*/ 1894 h 2321"/>
                <a:gd name="T10" fmla="*/ 308 w 1560"/>
                <a:gd name="T11" fmla="*/ 1844 h 2321"/>
                <a:gd name="T12" fmla="*/ 240 w 1560"/>
                <a:gd name="T13" fmla="*/ 1810 h 2321"/>
                <a:gd name="T14" fmla="*/ 184 w 1560"/>
                <a:gd name="T15" fmla="*/ 1791 h 2321"/>
                <a:gd name="T16" fmla="*/ 138 w 1560"/>
                <a:gd name="T17" fmla="*/ 1782 h 2321"/>
                <a:gd name="T18" fmla="*/ 1096 w 1560"/>
                <a:gd name="T19" fmla="*/ 0 h 2321"/>
                <a:gd name="T20" fmla="*/ 1150 w 1560"/>
                <a:gd name="T21" fmla="*/ 7 h 2321"/>
                <a:gd name="T22" fmla="*/ 1216 w 1560"/>
                <a:gd name="T23" fmla="*/ 25 h 2321"/>
                <a:gd name="T24" fmla="*/ 1293 w 1560"/>
                <a:gd name="T25" fmla="*/ 56 h 2321"/>
                <a:gd name="T26" fmla="*/ 1379 w 1560"/>
                <a:gd name="T27" fmla="*/ 106 h 2321"/>
                <a:gd name="T28" fmla="*/ 1449 w 1560"/>
                <a:gd name="T29" fmla="*/ 160 h 2321"/>
                <a:gd name="T30" fmla="*/ 1498 w 1560"/>
                <a:gd name="T31" fmla="*/ 211 h 2321"/>
                <a:gd name="T32" fmla="*/ 1530 w 1560"/>
                <a:gd name="T33" fmla="*/ 256 h 2321"/>
                <a:gd name="T34" fmla="*/ 1549 w 1560"/>
                <a:gd name="T35" fmla="*/ 291 h 2321"/>
                <a:gd name="T36" fmla="*/ 1557 w 1560"/>
                <a:gd name="T37" fmla="*/ 314 h 2321"/>
                <a:gd name="T38" fmla="*/ 1560 w 1560"/>
                <a:gd name="T39" fmla="*/ 337 h 2321"/>
                <a:gd name="T40" fmla="*/ 1550 w 1560"/>
                <a:gd name="T41" fmla="*/ 372 h 2321"/>
                <a:gd name="T42" fmla="*/ 613 w 1560"/>
                <a:gd name="T43" fmla="*/ 1979 h 2321"/>
                <a:gd name="T44" fmla="*/ 114 w 1560"/>
                <a:gd name="T45" fmla="*/ 2308 h 2321"/>
                <a:gd name="T46" fmla="*/ 76 w 1560"/>
                <a:gd name="T47" fmla="*/ 2321 h 2321"/>
                <a:gd name="T48" fmla="*/ 36 w 1560"/>
                <a:gd name="T49" fmla="*/ 2310 h 2321"/>
                <a:gd name="T50" fmla="*/ 12 w 1560"/>
                <a:gd name="T51" fmla="*/ 2289 h 2321"/>
                <a:gd name="T52" fmla="*/ 0 w 1560"/>
                <a:gd name="T53" fmla="*/ 2258 h 2321"/>
                <a:gd name="T54" fmla="*/ 34 w 1560"/>
                <a:gd name="T55" fmla="*/ 1667 h 2321"/>
                <a:gd name="T56" fmla="*/ 44 w 1560"/>
                <a:gd name="T57" fmla="*/ 1635 h 2321"/>
                <a:gd name="T58" fmla="*/ 982 w 1560"/>
                <a:gd name="T59" fmla="*/ 27 h 2321"/>
                <a:gd name="T60" fmla="*/ 1014 w 1560"/>
                <a:gd name="T61" fmla="*/ 7 h 2321"/>
                <a:gd name="T62" fmla="*/ 1027 w 1560"/>
                <a:gd name="T63" fmla="*/ 4 h 2321"/>
                <a:gd name="T64" fmla="*/ 1055 w 1560"/>
                <a:gd name="T65" fmla="*/ 0 h 2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60" h="2321">
                  <a:moveTo>
                    <a:pt x="138" y="1782"/>
                  </a:moveTo>
                  <a:lnTo>
                    <a:pt x="128" y="1955"/>
                  </a:lnTo>
                  <a:lnTo>
                    <a:pt x="173" y="1974"/>
                  </a:lnTo>
                  <a:lnTo>
                    <a:pt x="218" y="1998"/>
                  </a:lnTo>
                  <a:lnTo>
                    <a:pt x="262" y="2024"/>
                  </a:lnTo>
                  <a:lnTo>
                    <a:pt x="302" y="2054"/>
                  </a:lnTo>
                  <a:lnTo>
                    <a:pt x="446" y="1958"/>
                  </a:lnTo>
                  <a:lnTo>
                    <a:pt x="430" y="1939"/>
                  </a:lnTo>
                  <a:lnTo>
                    <a:pt x="408" y="1917"/>
                  </a:lnTo>
                  <a:lnTo>
                    <a:pt x="382" y="1894"/>
                  </a:lnTo>
                  <a:lnTo>
                    <a:pt x="348" y="1869"/>
                  </a:lnTo>
                  <a:lnTo>
                    <a:pt x="308" y="1844"/>
                  </a:lnTo>
                  <a:lnTo>
                    <a:pt x="273" y="1826"/>
                  </a:lnTo>
                  <a:lnTo>
                    <a:pt x="240" y="1810"/>
                  </a:lnTo>
                  <a:lnTo>
                    <a:pt x="210" y="1799"/>
                  </a:lnTo>
                  <a:lnTo>
                    <a:pt x="184" y="1791"/>
                  </a:lnTo>
                  <a:lnTo>
                    <a:pt x="160" y="1786"/>
                  </a:lnTo>
                  <a:lnTo>
                    <a:pt x="138" y="1782"/>
                  </a:lnTo>
                  <a:close/>
                  <a:moveTo>
                    <a:pt x="1073" y="0"/>
                  </a:moveTo>
                  <a:lnTo>
                    <a:pt x="1096" y="0"/>
                  </a:lnTo>
                  <a:lnTo>
                    <a:pt x="1122" y="2"/>
                  </a:lnTo>
                  <a:lnTo>
                    <a:pt x="1150" y="7"/>
                  </a:lnTo>
                  <a:lnTo>
                    <a:pt x="1181" y="14"/>
                  </a:lnTo>
                  <a:lnTo>
                    <a:pt x="1216" y="25"/>
                  </a:lnTo>
                  <a:lnTo>
                    <a:pt x="1253" y="39"/>
                  </a:lnTo>
                  <a:lnTo>
                    <a:pt x="1293" y="56"/>
                  </a:lnTo>
                  <a:lnTo>
                    <a:pt x="1335" y="80"/>
                  </a:lnTo>
                  <a:lnTo>
                    <a:pt x="1379" y="106"/>
                  </a:lnTo>
                  <a:lnTo>
                    <a:pt x="1417" y="133"/>
                  </a:lnTo>
                  <a:lnTo>
                    <a:pt x="1449" y="160"/>
                  </a:lnTo>
                  <a:lnTo>
                    <a:pt x="1476" y="186"/>
                  </a:lnTo>
                  <a:lnTo>
                    <a:pt x="1498" y="211"/>
                  </a:lnTo>
                  <a:lnTo>
                    <a:pt x="1516" y="234"/>
                  </a:lnTo>
                  <a:lnTo>
                    <a:pt x="1530" y="256"/>
                  </a:lnTo>
                  <a:lnTo>
                    <a:pt x="1540" y="275"/>
                  </a:lnTo>
                  <a:lnTo>
                    <a:pt x="1549" y="291"/>
                  </a:lnTo>
                  <a:lnTo>
                    <a:pt x="1554" y="305"/>
                  </a:lnTo>
                  <a:lnTo>
                    <a:pt x="1557" y="314"/>
                  </a:lnTo>
                  <a:lnTo>
                    <a:pt x="1558" y="319"/>
                  </a:lnTo>
                  <a:lnTo>
                    <a:pt x="1560" y="337"/>
                  </a:lnTo>
                  <a:lnTo>
                    <a:pt x="1557" y="355"/>
                  </a:lnTo>
                  <a:lnTo>
                    <a:pt x="1550" y="372"/>
                  </a:lnTo>
                  <a:lnTo>
                    <a:pt x="622" y="1966"/>
                  </a:lnTo>
                  <a:lnTo>
                    <a:pt x="613" y="1979"/>
                  </a:lnTo>
                  <a:lnTo>
                    <a:pt x="599" y="1991"/>
                  </a:lnTo>
                  <a:lnTo>
                    <a:pt x="114" y="2308"/>
                  </a:lnTo>
                  <a:lnTo>
                    <a:pt x="95" y="2317"/>
                  </a:lnTo>
                  <a:lnTo>
                    <a:pt x="76" y="2321"/>
                  </a:lnTo>
                  <a:lnTo>
                    <a:pt x="55" y="2318"/>
                  </a:lnTo>
                  <a:lnTo>
                    <a:pt x="36" y="2310"/>
                  </a:lnTo>
                  <a:lnTo>
                    <a:pt x="22" y="2301"/>
                  </a:lnTo>
                  <a:lnTo>
                    <a:pt x="12" y="2289"/>
                  </a:lnTo>
                  <a:lnTo>
                    <a:pt x="5" y="2275"/>
                  </a:lnTo>
                  <a:lnTo>
                    <a:pt x="0" y="2258"/>
                  </a:lnTo>
                  <a:lnTo>
                    <a:pt x="0" y="2242"/>
                  </a:lnTo>
                  <a:lnTo>
                    <a:pt x="34" y="1667"/>
                  </a:lnTo>
                  <a:lnTo>
                    <a:pt x="37" y="1651"/>
                  </a:lnTo>
                  <a:lnTo>
                    <a:pt x="44" y="1635"/>
                  </a:lnTo>
                  <a:lnTo>
                    <a:pt x="972" y="41"/>
                  </a:lnTo>
                  <a:lnTo>
                    <a:pt x="982" y="27"/>
                  </a:lnTo>
                  <a:lnTo>
                    <a:pt x="996" y="15"/>
                  </a:lnTo>
                  <a:lnTo>
                    <a:pt x="1014" y="7"/>
                  </a:lnTo>
                  <a:lnTo>
                    <a:pt x="1018" y="6"/>
                  </a:lnTo>
                  <a:lnTo>
                    <a:pt x="1027" y="4"/>
                  </a:lnTo>
                  <a:lnTo>
                    <a:pt x="1040" y="2"/>
                  </a:lnTo>
                  <a:lnTo>
                    <a:pt x="1055" y="0"/>
                  </a:lnTo>
                  <a:lnTo>
                    <a:pt x="10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 dirty="0">
                <a:latin typeface="Arial" panose="020B0604020202020204" pitchFamily="34" charset="0"/>
              </a:endParaRPr>
            </a:p>
          </p:txBody>
        </p:sp>
        <p:sp>
          <p:nvSpPr>
            <p:cNvPr id="24" name="Freeform 1375">
              <a:extLst>
                <a:ext uri="{FF2B5EF4-FFF2-40B4-BE49-F238E27FC236}">
                  <a16:creationId xmlns="" xmlns:a16="http://schemas.microsoft.com/office/drawing/2014/main" id="{E91D1F63-E022-4E37-ACC4-7AACE0E6F77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5" y="410"/>
              <a:ext cx="95" cy="48"/>
            </a:xfrm>
            <a:custGeom>
              <a:avLst/>
              <a:gdLst>
                <a:gd name="T0" fmla="*/ 546 w 1133"/>
                <a:gd name="T1" fmla="*/ 5 h 580"/>
                <a:gd name="T2" fmla="*/ 572 w 1133"/>
                <a:gd name="T3" fmla="*/ 28 h 580"/>
                <a:gd name="T4" fmla="*/ 580 w 1133"/>
                <a:gd name="T5" fmla="*/ 109 h 580"/>
                <a:gd name="T6" fmla="*/ 549 w 1133"/>
                <a:gd name="T7" fmla="*/ 196 h 580"/>
                <a:gd name="T8" fmla="*/ 559 w 1133"/>
                <a:gd name="T9" fmla="*/ 238 h 580"/>
                <a:gd name="T10" fmla="*/ 576 w 1133"/>
                <a:gd name="T11" fmla="*/ 265 h 580"/>
                <a:gd name="T12" fmla="*/ 625 w 1133"/>
                <a:gd name="T13" fmla="*/ 273 h 580"/>
                <a:gd name="T14" fmla="*/ 668 w 1133"/>
                <a:gd name="T15" fmla="*/ 317 h 580"/>
                <a:gd name="T16" fmla="*/ 680 w 1133"/>
                <a:gd name="T17" fmla="*/ 351 h 580"/>
                <a:gd name="T18" fmla="*/ 831 w 1133"/>
                <a:gd name="T19" fmla="*/ 344 h 580"/>
                <a:gd name="T20" fmla="*/ 977 w 1133"/>
                <a:gd name="T21" fmla="*/ 359 h 580"/>
                <a:gd name="T22" fmla="*/ 1096 w 1133"/>
                <a:gd name="T23" fmla="*/ 366 h 580"/>
                <a:gd name="T24" fmla="*/ 1127 w 1133"/>
                <a:gd name="T25" fmla="*/ 392 h 580"/>
                <a:gd name="T26" fmla="*/ 1132 w 1133"/>
                <a:gd name="T27" fmla="*/ 432 h 580"/>
                <a:gd name="T28" fmla="*/ 1110 w 1133"/>
                <a:gd name="T29" fmla="*/ 466 h 580"/>
                <a:gd name="T30" fmla="*/ 1046 w 1133"/>
                <a:gd name="T31" fmla="*/ 473 h 580"/>
                <a:gd name="T32" fmla="*/ 938 w 1133"/>
                <a:gd name="T33" fmla="*/ 457 h 580"/>
                <a:gd name="T34" fmla="*/ 827 w 1133"/>
                <a:gd name="T35" fmla="*/ 443 h 580"/>
                <a:gd name="T36" fmla="*/ 724 w 1133"/>
                <a:gd name="T37" fmla="*/ 452 h 580"/>
                <a:gd name="T38" fmla="*/ 666 w 1133"/>
                <a:gd name="T39" fmla="*/ 477 h 580"/>
                <a:gd name="T40" fmla="*/ 624 w 1133"/>
                <a:gd name="T41" fmla="*/ 482 h 580"/>
                <a:gd name="T42" fmla="*/ 591 w 1133"/>
                <a:gd name="T43" fmla="*/ 468 h 580"/>
                <a:gd name="T44" fmla="*/ 566 w 1133"/>
                <a:gd name="T45" fmla="*/ 445 h 580"/>
                <a:gd name="T46" fmla="*/ 561 w 1133"/>
                <a:gd name="T47" fmla="*/ 399 h 580"/>
                <a:gd name="T48" fmla="*/ 527 w 1133"/>
                <a:gd name="T49" fmla="*/ 448 h 580"/>
                <a:gd name="T50" fmla="*/ 486 w 1133"/>
                <a:gd name="T51" fmla="*/ 462 h 580"/>
                <a:gd name="T52" fmla="*/ 447 w 1133"/>
                <a:gd name="T53" fmla="*/ 447 h 580"/>
                <a:gd name="T54" fmla="*/ 431 w 1133"/>
                <a:gd name="T55" fmla="*/ 411 h 580"/>
                <a:gd name="T56" fmla="*/ 442 w 1133"/>
                <a:gd name="T57" fmla="*/ 382 h 580"/>
                <a:gd name="T58" fmla="*/ 450 w 1133"/>
                <a:gd name="T59" fmla="*/ 362 h 580"/>
                <a:gd name="T60" fmla="*/ 414 w 1133"/>
                <a:gd name="T61" fmla="*/ 396 h 580"/>
                <a:gd name="T62" fmla="*/ 372 w 1133"/>
                <a:gd name="T63" fmla="*/ 420 h 580"/>
                <a:gd name="T64" fmla="*/ 329 w 1133"/>
                <a:gd name="T65" fmla="*/ 409 h 580"/>
                <a:gd name="T66" fmla="*/ 308 w 1133"/>
                <a:gd name="T67" fmla="*/ 372 h 580"/>
                <a:gd name="T68" fmla="*/ 357 w 1133"/>
                <a:gd name="T69" fmla="*/ 282 h 580"/>
                <a:gd name="T70" fmla="*/ 248 w 1133"/>
                <a:gd name="T71" fmla="*/ 385 h 580"/>
                <a:gd name="T72" fmla="*/ 95 w 1133"/>
                <a:gd name="T73" fmla="*/ 569 h 580"/>
                <a:gd name="T74" fmla="*/ 48 w 1133"/>
                <a:gd name="T75" fmla="*/ 579 h 580"/>
                <a:gd name="T76" fmla="*/ 9 w 1133"/>
                <a:gd name="T77" fmla="*/ 557 h 580"/>
                <a:gd name="T78" fmla="*/ 2 w 1133"/>
                <a:gd name="T79" fmla="*/ 517 h 580"/>
                <a:gd name="T80" fmla="*/ 136 w 1133"/>
                <a:gd name="T81" fmla="*/ 344 h 580"/>
                <a:gd name="T82" fmla="*/ 338 w 1133"/>
                <a:gd name="T83" fmla="*/ 121 h 580"/>
                <a:gd name="T84" fmla="*/ 391 w 1133"/>
                <a:gd name="T85" fmla="*/ 70 h 580"/>
                <a:gd name="T86" fmla="*/ 454 w 1133"/>
                <a:gd name="T87" fmla="*/ 21 h 580"/>
                <a:gd name="T88" fmla="*/ 524 w 1133"/>
                <a:gd name="T89" fmla="*/ 0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33" h="580">
                  <a:moveTo>
                    <a:pt x="524" y="0"/>
                  </a:moveTo>
                  <a:lnTo>
                    <a:pt x="535" y="2"/>
                  </a:lnTo>
                  <a:lnTo>
                    <a:pt x="546" y="5"/>
                  </a:lnTo>
                  <a:lnTo>
                    <a:pt x="556" y="10"/>
                  </a:lnTo>
                  <a:lnTo>
                    <a:pt x="566" y="19"/>
                  </a:lnTo>
                  <a:lnTo>
                    <a:pt x="572" y="28"/>
                  </a:lnTo>
                  <a:lnTo>
                    <a:pt x="580" y="53"/>
                  </a:lnTo>
                  <a:lnTo>
                    <a:pt x="582" y="81"/>
                  </a:lnTo>
                  <a:lnTo>
                    <a:pt x="580" y="109"/>
                  </a:lnTo>
                  <a:lnTo>
                    <a:pt x="573" y="138"/>
                  </a:lnTo>
                  <a:lnTo>
                    <a:pt x="563" y="167"/>
                  </a:lnTo>
                  <a:lnTo>
                    <a:pt x="549" y="196"/>
                  </a:lnTo>
                  <a:lnTo>
                    <a:pt x="533" y="225"/>
                  </a:lnTo>
                  <a:lnTo>
                    <a:pt x="546" y="230"/>
                  </a:lnTo>
                  <a:lnTo>
                    <a:pt x="559" y="238"/>
                  </a:lnTo>
                  <a:lnTo>
                    <a:pt x="568" y="250"/>
                  </a:lnTo>
                  <a:lnTo>
                    <a:pt x="572" y="258"/>
                  </a:lnTo>
                  <a:lnTo>
                    <a:pt x="576" y="265"/>
                  </a:lnTo>
                  <a:lnTo>
                    <a:pt x="592" y="264"/>
                  </a:lnTo>
                  <a:lnTo>
                    <a:pt x="609" y="267"/>
                  </a:lnTo>
                  <a:lnTo>
                    <a:pt x="625" y="273"/>
                  </a:lnTo>
                  <a:lnTo>
                    <a:pt x="641" y="283"/>
                  </a:lnTo>
                  <a:lnTo>
                    <a:pt x="655" y="298"/>
                  </a:lnTo>
                  <a:lnTo>
                    <a:pt x="668" y="317"/>
                  </a:lnTo>
                  <a:lnTo>
                    <a:pt x="676" y="331"/>
                  </a:lnTo>
                  <a:lnTo>
                    <a:pt x="679" y="342"/>
                  </a:lnTo>
                  <a:lnTo>
                    <a:pt x="680" y="351"/>
                  </a:lnTo>
                  <a:lnTo>
                    <a:pt x="732" y="344"/>
                  </a:lnTo>
                  <a:lnTo>
                    <a:pt x="782" y="343"/>
                  </a:lnTo>
                  <a:lnTo>
                    <a:pt x="831" y="344"/>
                  </a:lnTo>
                  <a:lnTo>
                    <a:pt x="880" y="349"/>
                  </a:lnTo>
                  <a:lnTo>
                    <a:pt x="928" y="354"/>
                  </a:lnTo>
                  <a:lnTo>
                    <a:pt x="977" y="359"/>
                  </a:lnTo>
                  <a:lnTo>
                    <a:pt x="1028" y="362"/>
                  </a:lnTo>
                  <a:lnTo>
                    <a:pt x="1080" y="364"/>
                  </a:lnTo>
                  <a:lnTo>
                    <a:pt x="1096" y="366"/>
                  </a:lnTo>
                  <a:lnTo>
                    <a:pt x="1110" y="372"/>
                  </a:lnTo>
                  <a:lnTo>
                    <a:pt x="1120" y="381"/>
                  </a:lnTo>
                  <a:lnTo>
                    <a:pt x="1127" y="392"/>
                  </a:lnTo>
                  <a:lnTo>
                    <a:pt x="1132" y="405"/>
                  </a:lnTo>
                  <a:lnTo>
                    <a:pt x="1133" y="419"/>
                  </a:lnTo>
                  <a:lnTo>
                    <a:pt x="1132" y="432"/>
                  </a:lnTo>
                  <a:lnTo>
                    <a:pt x="1127" y="445"/>
                  </a:lnTo>
                  <a:lnTo>
                    <a:pt x="1120" y="456"/>
                  </a:lnTo>
                  <a:lnTo>
                    <a:pt x="1110" y="466"/>
                  </a:lnTo>
                  <a:lnTo>
                    <a:pt x="1096" y="472"/>
                  </a:lnTo>
                  <a:lnTo>
                    <a:pt x="1080" y="474"/>
                  </a:lnTo>
                  <a:lnTo>
                    <a:pt x="1046" y="473"/>
                  </a:lnTo>
                  <a:lnTo>
                    <a:pt x="1011" y="469"/>
                  </a:lnTo>
                  <a:lnTo>
                    <a:pt x="974" y="464"/>
                  </a:lnTo>
                  <a:lnTo>
                    <a:pt x="938" y="457"/>
                  </a:lnTo>
                  <a:lnTo>
                    <a:pt x="901" y="451"/>
                  </a:lnTo>
                  <a:lnTo>
                    <a:pt x="864" y="446"/>
                  </a:lnTo>
                  <a:lnTo>
                    <a:pt x="827" y="443"/>
                  </a:lnTo>
                  <a:lnTo>
                    <a:pt x="792" y="442"/>
                  </a:lnTo>
                  <a:lnTo>
                    <a:pt x="757" y="445"/>
                  </a:lnTo>
                  <a:lnTo>
                    <a:pt x="724" y="452"/>
                  </a:lnTo>
                  <a:lnTo>
                    <a:pt x="692" y="465"/>
                  </a:lnTo>
                  <a:lnTo>
                    <a:pt x="680" y="471"/>
                  </a:lnTo>
                  <a:lnTo>
                    <a:pt x="666" y="477"/>
                  </a:lnTo>
                  <a:lnTo>
                    <a:pt x="652" y="482"/>
                  </a:lnTo>
                  <a:lnTo>
                    <a:pt x="639" y="484"/>
                  </a:lnTo>
                  <a:lnTo>
                    <a:pt x="624" y="482"/>
                  </a:lnTo>
                  <a:lnTo>
                    <a:pt x="614" y="478"/>
                  </a:lnTo>
                  <a:lnTo>
                    <a:pt x="603" y="473"/>
                  </a:lnTo>
                  <a:lnTo>
                    <a:pt x="591" y="468"/>
                  </a:lnTo>
                  <a:lnTo>
                    <a:pt x="581" y="462"/>
                  </a:lnTo>
                  <a:lnTo>
                    <a:pt x="573" y="454"/>
                  </a:lnTo>
                  <a:lnTo>
                    <a:pt x="566" y="445"/>
                  </a:lnTo>
                  <a:lnTo>
                    <a:pt x="562" y="433"/>
                  </a:lnTo>
                  <a:lnTo>
                    <a:pt x="561" y="415"/>
                  </a:lnTo>
                  <a:lnTo>
                    <a:pt x="561" y="399"/>
                  </a:lnTo>
                  <a:lnTo>
                    <a:pt x="549" y="419"/>
                  </a:lnTo>
                  <a:lnTo>
                    <a:pt x="537" y="437"/>
                  </a:lnTo>
                  <a:lnTo>
                    <a:pt x="527" y="448"/>
                  </a:lnTo>
                  <a:lnTo>
                    <a:pt x="514" y="456"/>
                  </a:lnTo>
                  <a:lnTo>
                    <a:pt x="500" y="461"/>
                  </a:lnTo>
                  <a:lnTo>
                    <a:pt x="486" y="462"/>
                  </a:lnTo>
                  <a:lnTo>
                    <a:pt x="471" y="460"/>
                  </a:lnTo>
                  <a:lnTo>
                    <a:pt x="458" y="454"/>
                  </a:lnTo>
                  <a:lnTo>
                    <a:pt x="447" y="447"/>
                  </a:lnTo>
                  <a:lnTo>
                    <a:pt x="437" y="437"/>
                  </a:lnTo>
                  <a:lnTo>
                    <a:pt x="432" y="425"/>
                  </a:lnTo>
                  <a:lnTo>
                    <a:pt x="431" y="411"/>
                  </a:lnTo>
                  <a:lnTo>
                    <a:pt x="435" y="394"/>
                  </a:lnTo>
                  <a:lnTo>
                    <a:pt x="438" y="388"/>
                  </a:lnTo>
                  <a:lnTo>
                    <a:pt x="442" y="382"/>
                  </a:lnTo>
                  <a:lnTo>
                    <a:pt x="442" y="382"/>
                  </a:lnTo>
                  <a:lnTo>
                    <a:pt x="441" y="382"/>
                  </a:lnTo>
                  <a:lnTo>
                    <a:pt x="450" y="362"/>
                  </a:lnTo>
                  <a:lnTo>
                    <a:pt x="436" y="371"/>
                  </a:lnTo>
                  <a:lnTo>
                    <a:pt x="424" y="382"/>
                  </a:lnTo>
                  <a:lnTo>
                    <a:pt x="414" y="396"/>
                  </a:lnTo>
                  <a:lnTo>
                    <a:pt x="401" y="409"/>
                  </a:lnTo>
                  <a:lnTo>
                    <a:pt x="387" y="417"/>
                  </a:lnTo>
                  <a:lnTo>
                    <a:pt x="372" y="420"/>
                  </a:lnTo>
                  <a:lnTo>
                    <a:pt x="356" y="420"/>
                  </a:lnTo>
                  <a:lnTo>
                    <a:pt x="342" y="416"/>
                  </a:lnTo>
                  <a:lnTo>
                    <a:pt x="329" y="409"/>
                  </a:lnTo>
                  <a:lnTo>
                    <a:pt x="318" y="398"/>
                  </a:lnTo>
                  <a:lnTo>
                    <a:pt x="311" y="386"/>
                  </a:lnTo>
                  <a:lnTo>
                    <a:pt x="308" y="372"/>
                  </a:lnTo>
                  <a:lnTo>
                    <a:pt x="310" y="357"/>
                  </a:lnTo>
                  <a:lnTo>
                    <a:pt x="317" y="340"/>
                  </a:lnTo>
                  <a:lnTo>
                    <a:pt x="357" y="282"/>
                  </a:lnTo>
                  <a:lnTo>
                    <a:pt x="396" y="222"/>
                  </a:lnTo>
                  <a:lnTo>
                    <a:pt x="320" y="303"/>
                  </a:lnTo>
                  <a:lnTo>
                    <a:pt x="248" y="385"/>
                  </a:lnTo>
                  <a:lnTo>
                    <a:pt x="176" y="471"/>
                  </a:lnTo>
                  <a:lnTo>
                    <a:pt x="107" y="557"/>
                  </a:lnTo>
                  <a:lnTo>
                    <a:pt x="95" y="569"/>
                  </a:lnTo>
                  <a:lnTo>
                    <a:pt x="79" y="577"/>
                  </a:lnTo>
                  <a:lnTo>
                    <a:pt x="64" y="580"/>
                  </a:lnTo>
                  <a:lnTo>
                    <a:pt x="48" y="579"/>
                  </a:lnTo>
                  <a:lnTo>
                    <a:pt x="33" y="575"/>
                  </a:lnTo>
                  <a:lnTo>
                    <a:pt x="21" y="567"/>
                  </a:lnTo>
                  <a:lnTo>
                    <a:pt x="9" y="557"/>
                  </a:lnTo>
                  <a:lnTo>
                    <a:pt x="2" y="545"/>
                  </a:lnTo>
                  <a:lnTo>
                    <a:pt x="0" y="531"/>
                  </a:lnTo>
                  <a:lnTo>
                    <a:pt x="2" y="517"/>
                  </a:lnTo>
                  <a:lnTo>
                    <a:pt x="11" y="501"/>
                  </a:lnTo>
                  <a:lnTo>
                    <a:pt x="73" y="423"/>
                  </a:lnTo>
                  <a:lnTo>
                    <a:pt x="136" y="344"/>
                  </a:lnTo>
                  <a:lnTo>
                    <a:pt x="200" y="268"/>
                  </a:lnTo>
                  <a:lnTo>
                    <a:pt x="268" y="193"/>
                  </a:lnTo>
                  <a:lnTo>
                    <a:pt x="338" y="121"/>
                  </a:lnTo>
                  <a:lnTo>
                    <a:pt x="354" y="105"/>
                  </a:lnTo>
                  <a:lnTo>
                    <a:pt x="373" y="88"/>
                  </a:lnTo>
                  <a:lnTo>
                    <a:pt x="391" y="70"/>
                  </a:lnTo>
                  <a:lnTo>
                    <a:pt x="411" y="51"/>
                  </a:lnTo>
                  <a:lnTo>
                    <a:pt x="431" y="35"/>
                  </a:lnTo>
                  <a:lnTo>
                    <a:pt x="454" y="21"/>
                  </a:lnTo>
                  <a:lnTo>
                    <a:pt x="476" y="9"/>
                  </a:lnTo>
                  <a:lnTo>
                    <a:pt x="500" y="2"/>
                  </a:lnTo>
                  <a:lnTo>
                    <a:pt x="52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 dirty="0">
                <a:latin typeface="Arial" panose="020B0604020202020204" pitchFamily="34" charset="0"/>
              </a:endParaRPr>
            </a:p>
          </p:txBody>
        </p:sp>
      </p:grpSp>
      <p:sp>
        <p:nvSpPr>
          <p:cNvPr id="5" name="Rounded Rectangle 33">
            <a:extLst>
              <a:ext uri="{FF2B5EF4-FFF2-40B4-BE49-F238E27FC236}">
                <a16:creationId xmlns="" xmlns:a16="http://schemas.microsoft.com/office/drawing/2014/main" id="{3E6ED4C8-E5AC-43D0-AC82-4AD4819B61A0}"/>
              </a:ext>
            </a:extLst>
          </p:cNvPr>
          <p:cNvSpPr/>
          <p:nvPr/>
        </p:nvSpPr>
        <p:spPr>
          <a:xfrm rot="2700000" flipH="1">
            <a:off x="12148921" y="6492212"/>
            <a:ext cx="2427652" cy="242765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grpSp>
        <p:nvGrpSpPr>
          <p:cNvPr id="25" name="Group 1554">
            <a:extLst>
              <a:ext uri="{FF2B5EF4-FFF2-40B4-BE49-F238E27FC236}">
                <a16:creationId xmlns="" xmlns:a16="http://schemas.microsoft.com/office/drawing/2014/main" id="{5572F82D-7603-428C-9B81-3BB34D49531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2624342" y="7034657"/>
            <a:ext cx="1472658" cy="1334044"/>
            <a:chOff x="6146" y="2106"/>
            <a:chExt cx="510" cy="462"/>
          </a:xfrm>
          <a:solidFill>
            <a:schemeClr val="bg1"/>
          </a:solidFill>
        </p:grpSpPr>
        <p:sp>
          <p:nvSpPr>
            <p:cNvPr id="26" name="Freeform 1556">
              <a:extLst>
                <a:ext uri="{FF2B5EF4-FFF2-40B4-BE49-F238E27FC236}">
                  <a16:creationId xmlns="" xmlns:a16="http://schemas.microsoft.com/office/drawing/2014/main" id="{2AD0ACE6-1ABE-4B8D-94B6-106CCA3AE2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2" y="2131"/>
              <a:ext cx="466" cy="411"/>
            </a:xfrm>
            <a:custGeom>
              <a:avLst/>
              <a:gdLst>
                <a:gd name="T0" fmla="*/ 802 w 3262"/>
                <a:gd name="T1" fmla="*/ 0 h 2876"/>
                <a:gd name="T2" fmla="*/ 848 w 3262"/>
                <a:gd name="T3" fmla="*/ 45 h 2876"/>
                <a:gd name="T4" fmla="*/ 848 w 3262"/>
                <a:gd name="T5" fmla="*/ 0 h 2876"/>
                <a:gd name="T6" fmla="*/ 1071 w 3262"/>
                <a:gd name="T7" fmla="*/ 0 h 2876"/>
                <a:gd name="T8" fmla="*/ 1101 w 3262"/>
                <a:gd name="T9" fmla="*/ 41 h 2876"/>
                <a:gd name="T10" fmla="*/ 1137 w 3262"/>
                <a:gd name="T11" fmla="*/ 79 h 2876"/>
                <a:gd name="T12" fmla="*/ 1177 w 3262"/>
                <a:gd name="T13" fmla="*/ 115 h 2876"/>
                <a:gd name="T14" fmla="*/ 1222 w 3262"/>
                <a:gd name="T15" fmla="*/ 148 h 2876"/>
                <a:gd name="T16" fmla="*/ 1270 w 3262"/>
                <a:gd name="T17" fmla="*/ 176 h 2876"/>
                <a:gd name="T18" fmla="*/ 1324 w 3262"/>
                <a:gd name="T19" fmla="*/ 202 h 2876"/>
                <a:gd name="T20" fmla="*/ 1379 w 3262"/>
                <a:gd name="T21" fmla="*/ 223 h 2876"/>
                <a:gd name="T22" fmla="*/ 1439 w 3262"/>
                <a:gd name="T23" fmla="*/ 240 h 2876"/>
                <a:gd name="T24" fmla="*/ 1501 w 3262"/>
                <a:gd name="T25" fmla="*/ 252 h 2876"/>
                <a:gd name="T26" fmla="*/ 1565 w 3262"/>
                <a:gd name="T27" fmla="*/ 260 h 2876"/>
                <a:gd name="T28" fmla="*/ 1630 w 3262"/>
                <a:gd name="T29" fmla="*/ 263 h 2876"/>
                <a:gd name="T30" fmla="*/ 1697 w 3262"/>
                <a:gd name="T31" fmla="*/ 260 h 2876"/>
                <a:gd name="T32" fmla="*/ 1761 w 3262"/>
                <a:gd name="T33" fmla="*/ 252 h 2876"/>
                <a:gd name="T34" fmla="*/ 1823 w 3262"/>
                <a:gd name="T35" fmla="*/ 240 h 2876"/>
                <a:gd name="T36" fmla="*/ 1883 w 3262"/>
                <a:gd name="T37" fmla="*/ 223 h 2876"/>
                <a:gd name="T38" fmla="*/ 1939 w 3262"/>
                <a:gd name="T39" fmla="*/ 202 h 2876"/>
                <a:gd name="T40" fmla="*/ 1992 w 3262"/>
                <a:gd name="T41" fmla="*/ 176 h 2876"/>
                <a:gd name="T42" fmla="*/ 2040 w 3262"/>
                <a:gd name="T43" fmla="*/ 148 h 2876"/>
                <a:gd name="T44" fmla="*/ 2085 w 3262"/>
                <a:gd name="T45" fmla="*/ 115 h 2876"/>
                <a:gd name="T46" fmla="*/ 2126 w 3262"/>
                <a:gd name="T47" fmla="*/ 79 h 2876"/>
                <a:gd name="T48" fmla="*/ 2161 w 3262"/>
                <a:gd name="T49" fmla="*/ 41 h 2876"/>
                <a:gd name="T50" fmla="*/ 2191 w 3262"/>
                <a:gd name="T51" fmla="*/ 0 h 2876"/>
                <a:gd name="T52" fmla="*/ 2415 w 3262"/>
                <a:gd name="T53" fmla="*/ 0 h 2876"/>
                <a:gd name="T54" fmla="*/ 2415 w 3262"/>
                <a:gd name="T55" fmla="*/ 45 h 2876"/>
                <a:gd name="T56" fmla="*/ 2460 w 3262"/>
                <a:gd name="T57" fmla="*/ 0 h 2876"/>
                <a:gd name="T58" fmla="*/ 3262 w 3262"/>
                <a:gd name="T59" fmla="*/ 802 h 2876"/>
                <a:gd name="T60" fmla="*/ 2823 w 3262"/>
                <a:gd name="T61" fmla="*/ 1241 h 2876"/>
                <a:gd name="T62" fmla="*/ 2414 w 3262"/>
                <a:gd name="T63" fmla="*/ 832 h 2876"/>
                <a:gd name="T64" fmla="*/ 2414 w 3262"/>
                <a:gd name="T65" fmla="*/ 2876 h 2876"/>
                <a:gd name="T66" fmla="*/ 847 w 3262"/>
                <a:gd name="T67" fmla="*/ 2876 h 2876"/>
                <a:gd name="T68" fmla="*/ 847 w 3262"/>
                <a:gd name="T69" fmla="*/ 832 h 2876"/>
                <a:gd name="T70" fmla="*/ 439 w 3262"/>
                <a:gd name="T71" fmla="*/ 1241 h 2876"/>
                <a:gd name="T72" fmla="*/ 0 w 3262"/>
                <a:gd name="T73" fmla="*/ 802 h 2876"/>
                <a:gd name="T74" fmla="*/ 802 w 3262"/>
                <a:gd name="T75" fmla="*/ 0 h 2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262" h="2876">
                  <a:moveTo>
                    <a:pt x="802" y="0"/>
                  </a:moveTo>
                  <a:lnTo>
                    <a:pt x="848" y="45"/>
                  </a:lnTo>
                  <a:lnTo>
                    <a:pt x="848" y="0"/>
                  </a:lnTo>
                  <a:lnTo>
                    <a:pt x="1071" y="0"/>
                  </a:lnTo>
                  <a:lnTo>
                    <a:pt x="1101" y="41"/>
                  </a:lnTo>
                  <a:lnTo>
                    <a:pt x="1137" y="79"/>
                  </a:lnTo>
                  <a:lnTo>
                    <a:pt x="1177" y="115"/>
                  </a:lnTo>
                  <a:lnTo>
                    <a:pt x="1222" y="148"/>
                  </a:lnTo>
                  <a:lnTo>
                    <a:pt x="1270" y="176"/>
                  </a:lnTo>
                  <a:lnTo>
                    <a:pt x="1324" y="202"/>
                  </a:lnTo>
                  <a:lnTo>
                    <a:pt x="1379" y="223"/>
                  </a:lnTo>
                  <a:lnTo>
                    <a:pt x="1439" y="240"/>
                  </a:lnTo>
                  <a:lnTo>
                    <a:pt x="1501" y="252"/>
                  </a:lnTo>
                  <a:lnTo>
                    <a:pt x="1565" y="260"/>
                  </a:lnTo>
                  <a:lnTo>
                    <a:pt x="1630" y="263"/>
                  </a:lnTo>
                  <a:lnTo>
                    <a:pt x="1697" y="260"/>
                  </a:lnTo>
                  <a:lnTo>
                    <a:pt x="1761" y="252"/>
                  </a:lnTo>
                  <a:lnTo>
                    <a:pt x="1823" y="240"/>
                  </a:lnTo>
                  <a:lnTo>
                    <a:pt x="1883" y="223"/>
                  </a:lnTo>
                  <a:lnTo>
                    <a:pt x="1939" y="202"/>
                  </a:lnTo>
                  <a:lnTo>
                    <a:pt x="1992" y="176"/>
                  </a:lnTo>
                  <a:lnTo>
                    <a:pt x="2040" y="148"/>
                  </a:lnTo>
                  <a:lnTo>
                    <a:pt x="2085" y="115"/>
                  </a:lnTo>
                  <a:lnTo>
                    <a:pt x="2126" y="79"/>
                  </a:lnTo>
                  <a:lnTo>
                    <a:pt x="2161" y="41"/>
                  </a:lnTo>
                  <a:lnTo>
                    <a:pt x="2191" y="0"/>
                  </a:lnTo>
                  <a:lnTo>
                    <a:pt x="2415" y="0"/>
                  </a:lnTo>
                  <a:lnTo>
                    <a:pt x="2415" y="45"/>
                  </a:lnTo>
                  <a:lnTo>
                    <a:pt x="2460" y="0"/>
                  </a:lnTo>
                  <a:lnTo>
                    <a:pt x="3262" y="802"/>
                  </a:lnTo>
                  <a:lnTo>
                    <a:pt x="2823" y="1241"/>
                  </a:lnTo>
                  <a:lnTo>
                    <a:pt x="2414" y="832"/>
                  </a:lnTo>
                  <a:lnTo>
                    <a:pt x="2414" y="2876"/>
                  </a:lnTo>
                  <a:lnTo>
                    <a:pt x="847" y="2876"/>
                  </a:lnTo>
                  <a:lnTo>
                    <a:pt x="847" y="832"/>
                  </a:lnTo>
                  <a:lnTo>
                    <a:pt x="439" y="1241"/>
                  </a:lnTo>
                  <a:lnTo>
                    <a:pt x="0" y="802"/>
                  </a:lnTo>
                  <a:lnTo>
                    <a:pt x="80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 dirty="0">
                <a:latin typeface="Arial" panose="020B0604020202020204" pitchFamily="34" charset="0"/>
              </a:endParaRPr>
            </a:p>
          </p:txBody>
        </p:sp>
        <p:sp>
          <p:nvSpPr>
            <p:cNvPr id="27" name="Freeform 1557">
              <a:extLst>
                <a:ext uri="{FF2B5EF4-FFF2-40B4-BE49-F238E27FC236}">
                  <a16:creationId xmlns="" xmlns:a16="http://schemas.microsoft.com/office/drawing/2014/main" id="{2366EF0C-5640-4EAE-9C79-169E4689B7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6" y="2106"/>
              <a:ext cx="510" cy="462"/>
            </a:xfrm>
            <a:custGeom>
              <a:avLst/>
              <a:gdLst>
                <a:gd name="T0" fmla="*/ 1029 w 3571"/>
                <a:gd name="T1" fmla="*/ 0 h 3236"/>
                <a:gd name="T2" fmla="*/ 1338 w 3571"/>
                <a:gd name="T3" fmla="*/ 21 h 3236"/>
                <a:gd name="T4" fmla="*/ 1402 w 3571"/>
                <a:gd name="T5" fmla="*/ 80 h 3236"/>
                <a:gd name="T6" fmla="*/ 1436 w 3571"/>
                <a:gd name="T7" fmla="*/ 123 h 3236"/>
                <a:gd name="T8" fmla="*/ 1528 w 3571"/>
                <a:gd name="T9" fmla="*/ 194 h 3236"/>
                <a:gd name="T10" fmla="*/ 1672 w 3571"/>
                <a:gd name="T11" fmla="*/ 246 h 3236"/>
                <a:gd name="T12" fmla="*/ 1811 w 3571"/>
                <a:gd name="T13" fmla="*/ 262 h 3236"/>
                <a:gd name="T14" fmla="*/ 1953 w 3571"/>
                <a:gd name="T15" fmla="*/ 246 h 3236"/>
                <a:gd name="T16" fmla="*/ 2096 w 3571"/>
                <a:gd name="T17" fmla="*/ 194 h 3236"/>
                <a:gd name="T18" fmla="*/ 2194 w 3571"/>
                <a:gd name="T19" fmla="*/ 118 h 3236"/>
                <a:gd name="T20" fmla="*/ 2234 w 3571"/>
                <a:gd name="T21" fmla="*/ 65 h 3236"/>
                <a:gd name="T22" fmla="*/ 2302 w 3571"/>
                <a:gd name="T23" fmla="*/ 14 h 3236"/>
                <a:gd name="T24" fmla="*/ 2596 w 3571"/>
                <a:gd name="T25" fmla="*/ 0 h 3236"/>
                <a:gd name="T26" fmla="*/ 2696 w 3571"/>
                <a:gd name="T27" fmla="*/ 30 h 3236"/>
                <a:gd name="T28" fmla="*/ 2755 w 3571"/>
                <a:gd name="T29" fmla="*/ 94 h 3236"/>
                <a:gd name="T30" fmla="*/ 2776 w 3571"/>
                <a:gd name="T31" fmla="*/ 180 h 3236"/>
                <a:gd name="T32" fmla="*/ 2711 w 3571"/>
                <a:gd name="T33" fmla="*/ 364 h 3236"/>
                <a:gd name="T34" fmla="*/ 2614 w 3571"/>
                <a:gd name="T35" fmla="*/ 404 h 3236"/>
                <a:gd name="T36" fmla="*/ 2526 w 3571"/>
                <a:gd name="T37" fmla="*/ 391 h 3236"/>
                <a:gd name="T38" fmla="*/ 2460 w 3571"/>
                <a:gd name="T39" fmla="*/ 360 h 3236"/>
                <a:gd name="T40" fmla="*/ 2362 w 3571"/>
                <a:gd name="T41" fmla="*/ 449 h 3236"/>
                <a:gd name="T42" fmla="*/ 2234 w 3571"/>
                <a:gd name="T43" fmla="*/ 528 h 3236"/>
                <a:gd name="T44" fmla="*/ 2085 w 3571"/>
                <a:gd name="T45" fmla="*/ 586 h 3236"/>
                <a:gd name="T46" fmla="*/ 1921 w 3571"/>
                <a:gd name="T47" fmla="*/ 617 h 3236"/>
                <a:gd name="T48" fmla="*/ 1747 w 3571"/>
                <a:gd name="T49" fmla="*/ 621 h 3236"/>
                <a:gd name="T50" fmla="*/ 1556 w 3571"/>
                <a:gd name="T51" fmla="*/ 590 h 3236"/>
                <a:gd name="T52" fmla="*/ 1407 w 3571"/>
                <a:gd name="T53" fmla="*/ 536 h 3236"/>
                <a:gd name="T54" fmla="*/ 1262 w 3571"/>
                <a:gd name="T55" fmla="*/ 449 h 3236"/>
                <a:gd name="T56" fmla="*/ 1164 w 3571"/>
                <a:gd name="T57" fmla="*/ 360 h 3236"/>
                <a:gd name="T58" fmla="*/ 1084 w 3571"/>
                <a:gd name="T59" fmla="*/ 398 h 3236"/>
                <a:gd name="T60" fmla="*/ 436 w 3571"/>
                <a:gd name="T61" fmla="*/ 982 h 3236"/>
                <a:gd name="T62" fmla="*/ 943 w 3571"/>
                <a:gd name="T63" fmla="*/ 853 h 3236"/>
                <a:gd name="T64" fmla="*/ 1028 w 3571"/>
                <a:gd name="T65" fmla="*/ 831 h 3236"/>
                <a:gd name="T66" fmla="*/ 1129 w 3571"/>
                <a:gd name="T67" fmla="*/ 862 h 3236"/>
                <a:gd name="T68" fmla="*/ 1187 w 3571"/>
                <a:gd name="T69" fmla="*/ 926 h 3236"/>
                <a:gd name="T70" fmla="*/ 1209 w 3571"/>
                <a:gd name="T71" fmla="*/ 1012 h 3236"/>
                <a:gd name="T72" fmla="*/ 2417 w 3571"/>
                <a:gd name="T73" fmla="*/ 976 h 3236"/>
                <a:gd name="T74" fmla="*/ 2456 w 3571"/>
                <a:gd name="T75" fmla="*/ 897 h 3236"/>
                <a:gd name="T76" fmla="*/ 2525 w 3571"/>
                <a:gd name="T77" fmla="*/ 846 h 3236"/>
                <a:gd name="T78" fmla="*/ 2613 w 3571"/>
                <a:gd name="T79" fmla="*/ 833 h 3236"/>
                <a:gd name="T80" fmla="*/ 2710 w 3571"/>
                <a:gd name="T81" fmla="*/ 873 h 3236"/>
                <a:gd name="T82" fmla="*/ 3132 w 3571"/>
                <a:gd name="T83" fmla="*/ 1548 h 3236"/>
                <a:gd name="T84" fmla="*/ 3040 w 3571"/>
                <a:gd name="T85" fmla="*/ 1598 h 3236"/>
                <a:gd name="T86" fmla="*/ 2951 w 3571"/>
                <a:gd name="T87" fmla="*/ 1593 h 3236"/>
                <a:gd name="T88" fmla="*/ 2877 w 3571"/>
                <a:gd name="T89" fmla="*/ 1548 h 3236"/>
                <a:gd name="T90" fmla="*/ 2767 w 3571"/>
                <a:gd name="T91" fmla="*/ 3110 h 3236"/>
                <a:gd name="T92" fmla="*/ 2710 w 3571"/>
                <a:gd name="T93" fmla="*/ 3195 h 3236"/>
                <a:gd name="T94" fmla="*/ 2613 w 3571"/>
                <a:gd name="T95" fmla="*/ 3235 h 3236"/>
                <a:gd name="T96" fmla="*/ 975 w 3571"/>
                <a:gd name="T97" fmla="*/ 3229 h 3236"/>
                <a:gd name="T98" fmla="*/ 901 w 3571"/>
                <a:gd name="T99" fmla="*/ 3183 h 3236"/>
                <a:gd name="T100" fmla="*/ 851 w 3571"/>
                <a:gd name="T101" fmla="*/ 3092 h 3236"/>
                <a:gd name="T102" fmla="*/ 735 w 3571"/>
                <a:gd name="T103" fmla="*/ 1559 h 3236"/>
                <a:gd name="T104" fmla="*/ 638 w 3571"/>
                <a:gd name="T105" fmla="*/ 1600 h 3236"/>
                <a:gd name="T106" fmla="*/ 550 w 3571"/>
                <a:gd name="T107" fmla="*/ 1586 h 3236"/>
                <a:gd name="T108" fmla="*/ 53 w 3571"/>
                <a:gd name="T109" fmla="*/ 1110 h 3236"/>
                <a:gd name="T110" fmla="*/ 4 w 3571"/>
                <a:gd name="T111" fmla="*/ 1018 h 3236"/>
                <a:gd name="T112" fmla="*/ 8 w 3571"/>
                <a:gd name="T113" fmla="*/ 929 h 3236"/>
                <a:gd name="T114" fmla="*/ 53 w 3571"/>
                <a:gd name="T115" fmla="*/ 855 h 3236"/>
                <a:gd name="T116" fmla="*/ 913 w 3571"/>
                <a:gd name="T117" fmla="*/ 14 h 3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571" h="3236">
                  <a:moveTo>
                    <a:pt x="983" y="0"/>
                  </a:moveTo>
                  <a:lnTo>
                    <a:pt x="1001" y="1"/>
                  </a:lnTo>
                  <a:lnTo>
                    <a:pt x="1007" y="2"/>
                  </a:lnTo>
                  <a:lnTo>
                    <a:pt x="1011" y="1"/>
                  </a:lnTo>
                  <a:lnTo>
                    <a:pt x="1029" y="0"/>
                  </a:lnTo>
                  <a:lnTo>
                    <a:pt x="1252" y="0"/>
                  </a:lnTo>
                  <a:lnTo>
                    <a:pt x="1270" y="1"/>
                  </a:lnTo>
                  <a:lnTo>
                    <a:pt x="1288" y="3"/>
                  </a:lnTo>
                  <a:lnTo>
                    <a:pt x="1306" y="8"/>
                  </a:lnTo>
                  <a:lnTo>
                    <a:pt x="1338" y="21"/>
                  </a:lnTo>
                  <a:lnTo>
                    <a:pt x="1352" y="30"/>
                  </a:lnTo>
                  <a:lnTo>
                    <a:pt x="1367" y="41"/>
                  </a:lnTo>
                  <a:lnTo>
                    <a:pt x="1379" y="53"/>
                  </a:lnTo>
                  <a:lnTo>
                    <a:pt x="1391" y="65"/>
                  </a:lnTo>
                  <a:lnTo>
                    <a:pt x="1402" y="80"/>
                  </a:lnTo>
                  <a:lnTo>
                    <a:pt x="1403" y="82"/>
                  </a:lnTo>
                  <a:lnTo>
                    <a:pt x="1412" y="93"/>
                  </a:lnTo>
                  <a:lnTo>
                    <a:pt x="1412" y="93"/>
                  </a:lnTo>
                  <a:lnTo>
                    <a:pt x="1435" y="121"/>
                  </a:lnTo>
                  <a:lnTo>
                    <a:pt x="1436" y="123"/>
                  </a:lnTo>
                  <a:lnTo>
                    <a:pt x="1463" y="147"/>
                  </a:lnTo>
                  <a:lnTo>
                    <a:pt x="1484" y="165"/>
                  </a:lnTo>
                  <a:lnTo>
                    <a:pt x="1510" y="182"/>
                  </a:lnTo>
                  <a:lnTo>
                    <a:pt x="1510" y="182"/>
                  </a:lnTo>
                  <a:lnTo>
                    <a:pt x="1528" y="194"/>
                  </a:lnTo>
                  <a:lnTo>
                    <a:pt x="1549" y="204"/>
                  </a:lnTo>
                  <a:lnTo>
                    <a:pt x="1585" y="219"/>
                  </a:lnTo>
                  <a:lnTo>
                    <a:pt x="1619" y="232"/>
                  </a:lnTo>
                  <a:lnTo>
                    <a:pt x="1641" y="239"/>
                  </a:lnTo>
                  <a:lnTo>
                    <a:pt x="1672" y="246"/>
                  </a:lnTo>
                  <a:lnTo>
                    <a:pt x="1714" y="254"/>
                  </a:lnTo>
                  <a:lnTo>
                    <a:pt x="1714" y="256"/>
                  </a:lnTo>
                  <a:lnTo>
                    <a:pt x="1739" y="259"/>
                  </a:lnTo>
                  <a:lnTo>
                    <a:pt x="1771" y="261"/>
                  </a:lnTo>
                  <a:lnTo>
                    <a:pt x="1811" y="262"/>
                  </a:lnTo>
                  <a:lnTo>
                    <a:pt x="1852" y="261"/>
                  </a:lnTo>
                  <a:lnTo>
                    <a:pt x="1884" y="259"/>
                  </a:lnTo>
                  <a:lnTo>
                    <a:pt x="1910" y="254"/>
                  </a:lnTo>
                  <a:lnTo>
                    <a:pt x="1910" y="254"/>
                  </a:lnTo>
                  <a:lnTo>
                    <a:pt x="1953" y="246"/>
                  </a:lnTo>
                  <a:lnTo>
                    <a:pt x="1984" y="239"/>
                  </a:lnTo>
                  <a:lnTo>
                    <a:pt x="2007" y="232"/>
                  </a:lnTo>
                  <a:lnTo>
                    <a:pt x="2039" y="219"/>
                  </a:lnTo>
                  <a:lnTo>
                    <a:pt x="2074" y="205"/>
                  </a:lnTo>
                  <a:lnTo>
                    <a:pt x="2096" y="194"/>
                  </a:lnTo>
                  <a:lnTo>
                    <a:pt x="2118" y="180"/>
                  </a:lnTo>
                  <a:lnTo>
                    <a:pt x="2134" y="170"/>
                  </a:lnTo>
                  <a:lnTo>
                    <a:pt x="2162" y="147"/>
                  </a:lnTo>
                  <a:lnTo>
                    <a:pt x="2185" y="127"/>
                  </a:lnTo>
                  <a:lnTo>
                    <a:pt x="2194" y="118"/>
                  </a:lnTo>
                  <a:lnTo>
                    <a:pt x="2213" y="93"/>
                  </a:lnTo>
                  <a:lnTo>
                    <a:pt x="2213" y="93"/>
                  </a:lnTo>
                  <a:lnTo>
                    <a:pt x="2221" y="83"/>
                  </a:lnTo>
                  <a:lnTo>
                    <a:pt x="2222" y="80"/>
                  </a:lnTo>
                  <a:lnTo>
                    <a:pt x="2234" y="65"/>
                  </a:lnTo>
                  <a:lnTo>
                    <a:pt x="2245" y="53"/>
                  </a:lnTo>
                  <a:lnTo>
                    <a:pt x="2257" y="41"/>
                  </a:lnTo>
                  <a:lnTo>
                    <a:pt x="2272" y="30"/>
                  </a:lnTo>
                  <a:lnTo>
                    <a:pt x="2287" y="21"/>
                  </a:lnTo>
                  <a:lnTo>
                    <a:pt x="2302" y="14"/>
                  </a:lnTo>
                  <a:lnTo>
                    <a:pt x="2319" y="8"/>
                  </a:lnTo>
                  <a:lnTo>
                    <a:pt x="2336" y="3"/>
                  </a:lnTo>
                  <a:lnTo>
                    <a:pt x="2354" y="1"/>
                  </a:lnTo>
                  <a:lnTo>
                    <a:pt x="2372" y="0"/>
                  </a:lnTo>
                  <a:lnTo>
                    <a:pt x="2596" y="0"/>
                  </a:lnTo>
                  <a:lnTo>
                    <a:pt x="2614" y="1"/>
                  </a:lnTo>
                  <a:lnTo>
                    <a:pt x="2632" y="3"/>
                  </a:lnTo>
                  <a:lnTo>
                    <a:pt x="2650" y="8"/>
                  </a:lnTo>
                  <a:lnTo>
                    <a:pt x="2682" y="21"/>
                  </a:lnTo>
                  <a:lnTo>
                    <a:pt x="2696" y="30"/>
                  </a:lnTo>
                  <a:lnTo>
                    <a:pt x="2711" y="41"/>
                  </a:lnTo>
                  <a:lnTo>
                    <a:pt x="2723" y="53"/>
                  </a:lnTo>
                  <a:lnTo>
                    <a:pt x="2735" y="65"/>
                  </a:lnTo>
                  <a:lnTo>
                    <a:pt x="2746" y="80"/>
                  </a:lnTo>
                  <a:lnTo>
                    <a:pt x="2755" y="94"/>
                  </a:lnTo>
                  <a:lnTo>
                    <a:pt x="2762" y="110"/>
                  </a:lnTo>
                  <a:lnTo>
                    <a:pt x="2768" y="127"/>
                  </a:lnTo>
                  <a:lnTo>
                    <a:pt x="2773" y="144"/>
                  </a:lnTo>
                  <a:lnTo>
                    <a:pt x="2775" y="162"/>
                  </a:lnTo>
                  <a:lnTo>
                    <a:pt x="2776" y="180"/>
                  </a:lnTo>
                  <a:lnTo>
                    <a:pt x="2776" y="225"/>
                  </a:lnTo>
                  <a:lnTo>
                    <a:pt x="2686" y="225"/>
                  </a:lnTo>
                  <a:lnTo>
                    <a:pt x="2768" y="307"/>
                  </a:lnTo>
                  <a:lnTo>
                    <a:pt x="2723" y="352"/>
                  </a:lnTo>
                  <a:lnTo>
                    <a:pt x="2711" y="364"/>
                  </a:lnTo>
                  <a:lnTo>
                    <a:pt x="2696" y="375"/>
                  </a:lnTo>
                  <a:lnTo>
                    <a:pt x="2682" y="384"/>
                  </a:lnTo>
                  <a:lnTo>
                    <a:pt x="2650" y="398"/>
                  </a:lnTo>
                  <a:lnTo>
                    <a:pt x="2632" y="402"/>
                  </a:lnTo>
                  <a:lnTo>
                    <a:pt x="2614" y="404"/>
                  </a:lnTo>
                  <a:lnTo>
                    <a:pt x="2596" y="405"/>
                  </a:lnTo>
                  <a:lnTo>
                    <a:pt x="2578" y="404"/>
                  </a:lnTo>
                  <a:lnTo>
                    <a:pt x="2560" y="402"/>
                  </a:lnTo>
                  <a:lnTo>
                    <a:pt x="2543" y="398"/>
                  </a:lnTo>
                  <a:lnTo>
                    <a:pt x="2526" y="391"/>
                  </a:lnTo>
                  <a:lnTo>
                    <a:pt x="2510" y="384"/>
                  </a:lnTo>
                  <a:lnTo>
                    <a:pt x="2495" y="375"/>
                  </a:lnTo>
                  <a:lnTo>
                    <a:pt x="2481" y="364"/>
                  </a:lnTo>
                  <a:lnTo>
                    <a:pt x="2477" y="360"/>
                  </a:lnTo>
                  <a:lnTo>
                    <a:pt x="2460" y="360"/>
                  </a:lnTo>
                  <a:lnTo>
                    <a:pt x="2457" y="364"/>
                  </a:lnTo>
                  <a:lnTo>
                    <a:pt x="2432" y="390"/>
                  </a:lnTo>
                  <a:lnTo>
                    <a:pt x="2420" y="401"/>
                  </a:lnTo>
                  <a:lnTo>
                    <a:pt x="2393" y="426"/>
                  </a:lnTo>
                  <a:lnTo>
                    <a:pt x="2362" y="449"/>
                  </a:lnTo>
                  <a:lnTo>
                    <a:pt x="2349" y="459"/>
                  </a:lnTo>
                  <a:lnTo>
                    <a:pt x="2317" y="481"/>
                  </a:lnTo>
                  <a:lnTo>
                    <a:pt x="2302" y="490"/>
                  </a:lnTo>
                  <a:lnTo>
                    <a:pt x="2269" y="510"/>
                  </a:lnTo>
                  <a:lnTo>
                    <a:pt x="2234" y="528"/>
                  </a:lnTo>
                  <a:lnTo>
                    <a:pt x="2218" y="536"/>
                  </a:lnTo>
                  <a:lnTo>
                    <a:pt x="2180" y="552"/>
                  </a:lnTo>
                  <a:lnTo>
                    <a:pt x="2142" y="567"/>
                  </a:lnTo>
                  <a:lnTo>
                    <a:pt x="2125" y="573"/>
                  </a:lnTo>
                  <a:lnTo>
                    <a:pt x="2085" y="586"/>
                  </a:lnTo>
                  <a:lnTo>
                    <a:pt x="2068" y="590"/>
                  </a:lnTo>
                  <a:lnTo>
                    <a:pt x="2026" y="600"/>
                  </a:lnTo>
                  <a:lnTo>
                    <a:pt x="1983" y="608"/>
                  </a:lnTo>
                  <a:lnTo>
                    <a:pt x="1965" y="611"/>
                  </a:lnTo>
                  <a:lnTo>
                    <a:pt x="1921" y="617"/>
                  </a:lnTo>
                  <a:lnTo>
                    <a:pt x="1876" y="621"/>
                  </a:lnTo>
                  <a:lnTo>
                    <a:pt x="1858" y="622"/>
                  </a:lnTo>
                  <a:lnTo>
                    <a:pt x="1811" y="623"/>
                  </a:lnTo>
                  <a:lnTo>
                    <a:pt x="1766" y="622"/>
                  </a:lnTo>
                  <a:lnTo>
                    <a:pt x="1747" y="621"/>
                  </a:lnTo>
                  <a:lnTo>
                    <a:pt x="1702" y="617"/>
                  </a:lnTo>
                  <a:lnTo>
                    <a:pt x="1659" y="611"/>
                  </a:lnTo>
                  <a:lnTo>
                    <a:pt x="1641" y="608"/>
                  </a:lnTo>
                  <a:lnTo>
                    <a:pt x="1598" y="600"/>
                  </a:lnTo>
                  <a:lnTo>
                    <a:pt x="1556" y="590"/>
                  </a:lnTo>
                  <a:lnTo>
                    <a:pt x="1540" y="586"/>
                  </a:lnTo>
                  <a:lnTo>
                    <a:pt x="1500" y="573"/>
                  </a:lnTo>
                  <a:lnTo>
                    <a:pt x="1483" y="567"/>
                  </a:lnTo>
                  <a:lnTo>
                    <a:pt x="1444" y="552"/>
                  </a:lnTo>
                  <a:lnTo>
                    <a:pt x="1407" y="536"/>
                  </a:lnTo>
                  <a:lnTo>
                    <a:pt x="1356" y="510"/>
                  </a:lnTo>
                  <a:lnTo>
                    <a:pt x="1323" y="490"/>
                  </a:lnTo>
                  <a:lnTo>
                    <a:pt x="1308" y="481"/>
                  </a:lnTo>
                  <a:lnTo>
                    <a:pt x="1277" y="459"/>
                  </a:lnTo>
                  <a:lnTo>
                    <a:pt x="1262" y="449"/>
                  </a:lnTo>
                  <a:lnTo>
                    <a:pt x="1233" y="426"/>
                  </a:lnTo>
                  <a:lnTo>
                    <a:pt x="1205" y="401"/>
                  </a:lnTo>
                  <a:lnTo>
                    <a:pt x="1193" y="390"/>
                  </a:lnTo>
                  <a:lnTo>
                    <a:pt x="1167" y="364"/>
                  </a:lnTo>
                  <a:lnTo>
                    <a:pt x="1164" y="360"/>
                  </a:lnTo>
                  <a:lnTo>
                    <a:pt x="1148" y="360"/>
                  </a:lnTo>
                  <a:lnTo>
                    <a:pt x="1145" y="364"/>
                  </a:lnTo>
                  <a:lnTo>
                    <a:pt x="1130" y="375"/>
                  </a:lnTo>
                  <a:lnTo>
                    <a:pt x="1115" y="384"/>
                  </a:lnTo>
                  <a:lnTo>
                    <a:pt x="1084" y="398"/>
                  </a:lnTo>
                  <a:lnTo>
                    <a:pt x="1066" y="402"/>
                  </a:lnTo>
                  <a:lnTo>
                    <a:pt x="1047" y="404"/>
                  </a:lnTo>
                  <a:lnTo>
                    <a:pt x="1029" y="405"/>
                  </a:lnTo>
                  <a:lnTo>
                    <a:pt x="1014" y="404"/>
                  </a:lnTo>
                  <a:lnTo>
                    <a:pt x="436" y="982"/>
                  </a:lnTo>
                  <a:lnTo>
                    <a:pt x="620" y="1166"/>
                  </a:lnTo>
                  <a:lnTo>
                    <a:pt x="901" y="884"/>
                  </a:lnTo>
                  <a:lnTo>
                    <a:pt x="913" y="873"/>
                  </a:lnTo>
                  <a:lnTo>
                    <a:pt x="928" y="862"/>
                  </a:lnTo>
                  <a:lnTo>
                    <a:pt x="943" y="853"/>
                  </a:lnTo>
                  <a:lnTo>
                    <a:pt x="958" y="846"/>
                  </a:lnTo>
                  <a:lnTo>
                    <a:pt x="975" y="839"/>
                  </a:lnTo>
                  <a:lnTo>
                    <a:pt x="992" y="835"/>
                  </a:lnTo>
                  <a:lnTo>
                    <a:pt x="1010" y="833"/>
                  </a:lnTo>
                  <a:lnTo>
                    <a:pt x="1028" y="831"/>
                  </a:lnTo>
                  <a:lnTo>
                    <a:pt x="1046" y="833"/>
                  </a:lnTo>
                  <a:lnTo>
                    <a:pt x="1064" y="835"/>
                  </a:lnTo>
                  <a:lnTo>
                    <a:pt x="1082" y="839"/>
                  </a:lnTo>
                  <a:lnTo>
                    <a:pt x="1114" y="853"/>
                  </a:lnTo>
                  <a:lnTo>
                    <a:pt x="1129" y="862"/>
                  </a:lnTo>
                  <a:lnTo>
                    <a:pt x="1143" y="873"/>
                  </a:lnTo>
                  <a:lnTo>
                    <a:pt x="1156" y="884"/>
                  </a:lnTo>
                  <a:lnTo>
                    <a:pt x="1167" y="897"/>
                  </a:lnTo>
                  <a:lnTo>
                    <a:pt x="1178" y="911"/>
                  </a:lnTo>
                  <a:lnTo>
                    <a:pt x="1187" y="926"/>
                  </a:lnTo>
                  <a:lnTo>
                    <a:pt x="1194" y="942"/>
                  </a:lnTo>
                  <a:lnTo>
                    <a:pt x="1201" y="959"/>
                  </a:lnTo>
                  <a:lnTo>
                    <a:pt x="1205" y="976"/>
                  </a:lnTo>
                  <a:lnTo>
                    <a:pt x="1208" y="994"/>
                  </a:lnTo>
                  <a:lnTo>
                    <a:pt x="1209" y="1012"/>
                  </a:lnTo>
                  <a:lnTo>
                    <a:pt x="1209" y="2876"/>
                  </a:lnTo>
                  <a:lnTo>
                    <a:pt x="2414" y="2876"/>
                  </a:lnTo>
                  <a:lnTo>
                    <a:pt x="2414" y="1012"/>
                  </a:lnTo>
                  <a:lnTo>
                    <a:pt x="2415" y="994"/>
                  </a:lnTo>
                  <a:lnTo>
                    <a:pt x="2417" y="976"/>
                  </a:lnTo>
                  <a:lnTo>
                    <a:pt x="2422" y="959"/>
                  </a:lnTo>
                  <a:lnTo>
                    <a:pt x="2429" y="942"/>
                  </a:lnTo>
                  <a:lnTo>
                    <a:pt x="2436" y="926"/>
                  </a:lnTo>
                  <a:lnTo>
                    <a:pt x="2445" y="911"/>
                  </a:lnTo>
                  <a:lnTo>
                    <a:pt x="2456" y="897"/>
                  </a:lnTo>
                  <a:lnTo>
                    <a:pt x="2467" y="884"/>
                  </a:lnTo>
                  <a:lnTo>
                    <a:pt x="2480" y="873"/>
                  </a:lnTo>
                  <a:lnTo>
                    <a:pt x="2494" y="862"/>
                  </a:lnTo>
                  <a:lnTo>
                    <a:pt x="2509" y="853"/>
                  </a:lnTo>
                  <a:lnTo>
                    <a:pt x="2525" y="846"/>
                  </a:lnTo>
                  <a:lnTo>
                    <a:pt x="2542" y="839"/>
                  </a:lnTo>
                  <a:lnTo>
                    <a:pt x="2559" y="835"/>
                  </a:lnTo>
                  <a:lnTo>
                    <a:pt x="2577" y="833"/>
                  </a:lnTo>
                  <a:lnTo>
                    <a:pt x="2595" y="831"/>
                  </a:lnTo>
                  <a:lnTo>
                    <a:pt x="2613" y="833"/>
                  </a:lnTo>
                  <a:lnTo>
                    <a:pt x="2631" y="835"/>
                  </a:lnTo>
                  <a:lnTo>
                    <a:pt x="2649" y="839"/>
                  </a:lnTo>
                  <a:lnTo>
                    <a:pt x="2680" y="853"/>
                  </a:lnTo>
                  <a:lnTo>
                    <a:pt x="2695" y="862"/>
                  </a:lnTo>
                  <a:lnTo>
                    <a:pt x="2710" y="873"/>
                  </a:lnTo>
                  <a:lnTo>
                    <a:pt x="2722" y="884"/>
                  </a:lnTo>
                  <a:lnTo>
                    <a:pt x="3004" y="1166"/>
                  </a:lnTo>
                  <a:lnTo>
                    <a:pt x="3316" y="855"/>
                  </a:lnTo>
                  <a:lnTo>
                    <a:pt x="3571" y="1110"/>
                  </a:lnTo>
                  <a:lnTo>
                    <a:pt x="3132" y="1548"/>
                  </a:lnTo>
                  <a:lnTo>
                    <a:pt x="3119" y="1559"/>
                  </a:lnTo>
                  <a:lnTo>
                    <a:pt x="3105" y="1571"/>
                  </a:lnTo>
                  <a:lnTo>
                    <a:pt x="3090" y="1580"/>
                  </a:lnTo>
                  <a:lnTo>
                    <a:pt x="3058" y="1593"/>
                  </a:lnTo>
                  <a:lnTo>
                    <a:pt x="3040" y="1598"/>
                  </a:lnTo>
                  <a:lnTo>
                    <a:pt x="3022" y="1600"/>
                  </a:lnTo>
                  <a:lnTo>
                    <a:pt x="3004" y="1601"/>
                  </a:lnTo>
                  <a:lnTo>
                    <a:pt x="2986" y="1600"/>
                  </a:lnTo>
                  <a:lnTo>
                    <a:pt x="2968" y="1598"/>
                  </a:lnTo>
                  <a:lnTo>
                    <a:pt x="2951" y="1593"/>
                  </a:lnTo>
                  <a:lnTo>
                    <a:pt x="2934" y="1586"/>
                  </a:lnTo>
                  <a:lnTo>
                    <a:pt x="2919" y="1580"/>
                  </a:lnTo>
                  <a:lnTo>
                    <a:pt x="2904" y="1571"/>
                  </a:lnTo>
                  <a:lnTo>
                    <a:pt x="2889" y="1559"/>
                  </a:lnTo>
                  <a:lnTo>
                    <a:pt x="2877" y="1548"/>
                  </a:lnTo>
                  <a:lnTo>
                    <a:pt x="2775" y="1447"/>
                  </a:lnTo>
                  <a:lnTo>
                    <a:pt x="2775" y="3056"/>
                  </a:lnTo>
                  <a:lnTo>
                    <a:pt x="2774" y="3074"/>
                  </a:lnTo>
                  <a:lnTo>
                    <a:pt x="2772" y="3092"/>
                  </a:lnTo>
                  <a:lnTo>
                    <a:pt x="2767" y="3110"/>
                  </a:lnTo>
                  <a:lnTo>
                    <a:pt x="2754" y="3142"/>
                  </a:lnTo>
                  <a:lnTo>
                    <a:pt x="2745" y="3156"/>
                  </a:lnTo>
                  <a:lnTo>
                    <a:pt x="2733" y="3171"/>
                  </a:lnTo>
                  <a:lnTo>
                    <a:pt x="2722" y="3183"/>
                  </a:lnTo>
                  <a:lnTo>
                    <a:pt x="2710" y="3195"/>
                  </a:lnTo>
                  <a:lnTo>
                    <a:pt x="2695" y="3206"/>
                  </a:lnTo>
                  <a:lnTo>
                    <a:pt x="2680" y="3215"/>
                  </a:lnTo>
                  <a:lnTo>
                    <a:pt x="2649" y="3229"/>
                  </a:lnTo>
                  <a:lnTo>
                    <a:pt x="2631" y="3233"/>
                  </a:lnTo>
                  <a:lnTo>
                    <a:pt x="2613" y="3235"/>
                  </a:lnTo>
                  <a:lnTo>
                    <a:pt x="2595" y="3236"/>
                  </a:lnTo>
                  <a:lnTo>
                    <a:pt x="1028" y="3236"/>
                  </a:lnTo>
                  <a:lnTo>
                    <a:pt x="1010" y="3235"/>
                  </a:lnTo>
                  <a:lnTo>
                    <a:pt x="992" y="3233"/>
                  </a:lnTo>
                  <a:lnTo>
                    <a:pt x="975" y="3229"/>
                  </a:lnTo>
                  <a:lnTo>
                    <a:pt x="958" y="3222"/>
                  </a:lnTo>
                  <a:lnTo>
                    <a:pt x="943" y="3215"/>
                  </a:lnTo>
                  <a:lnTo>
                    <a:pt x="928" y="3206"/>
                  </a:lnTo>
                  <a:lnTo>
                    <a:pt x="913" y="3195"/>
                  </a:lnTo>
                  <a:lnTo>
                    <a:pt x="901" y="3183"/>
                  </a:lnTo>
                  <a:lnTo>
                    <a:pt x="890" y="3171"/>
                  </a:lnTo>
                  <a:lnTo>
                    <a:pt x="878" y="3156"/>
                  </a:lnTo>
                  <a:lnTo>
                    <a:pt x="869" y="3142"/>
                  </a:lnTo>
                  <a:lnTo>
                    <a:pt x="856" y="3110"/>
                  </a:lnTo>
                  <a:lnTo>
                    <a:pt x="851" y="3092"/>
                  </a:lnTo>
                  <a:lnTo>
                    <a:pt x="849" y="3074"/>
                  </a:lnTo>
                  <a:lnTo>
                    <a:pt x="848" y="3056"/>
                  </a:lnTo>
                  <a:lnTo>
                    <a:pt x="848" y="1448"/>
                  </a:lnTo>
                  <a:lnTo>
                    <a:pt x="747" y="1548"/>
                  </a:lnTo>
                  <a:lnTo>
                    <a:pt x="735" y="1559"/>
                  </a:lnTo>
                  <a:lnTo>
                    <a:pt x="720" y="1571"/>
                  </a:lnTo>
                  <a:lnTo>
                    <a:pt x="706" y="1580"/>
                  </a:lnTo>
                  <a:lnTo>
                    <a:pt x="674" y="1593"/>
                  </a:lnTo>
                  <a:lnTo>
                    <a:pt x="656" y="1598"/>
                  </a:lnTo>
                  <a:lnTo>
                    <a:pt x="638" y="1600"/>
                  </a:lnTo>
                  <a:lnTo>
                    <a:pt x="620" y="1601"/>
                  </a:lnTo>
                  <a:lnTo>
                    <a:pt x="602" y="1600"/>
                  </a:lnTo>
                  <a:lnTo>
                    <a:pt x="584" y="1598"/>
                  </a:lnTo>
                  <a:lnTo>
                    <a:pt x="567" y="1593"/>
                  </a:lnTo>
                  <a:lnTo>
                    <a:pt x="550" y="1586"/>
                  </a:lnTo>
                  <a:lnTo>
                    <a:pt x="534" y="1580"/>
                  </a:lnTo>
                  <a:lnTo>
                    <a:pt x="519" y="1571"/>
                  </a:lnTo>
                  <a:lnTo>
                    <a:pt x="505" y="1559"/>
                  </a:lnTo>
                  <a:lnTo>
                    <a:pt x="492" y="1548"/>
                  </a:lnTo>
                  <a:lnTo>
                    <a:pt x="53" y="1110"/>
                  </a:lnTo>
                  <a:lnTo>
                    <a:pt x="42" y="1097"/>
                  </a:lnTo>
                  <a:lnTo>
                    <a:pt x="31" y="1083"/>
                  </a:lnTo>
                  <a:lnTo>
                    <a:pt x="22" y="1068"/>
                  </a:lnTo>
                  <a:lnTo>
                    <a:pt x="8" y="1037"/>
                  </a:lnTo>
                  <a:lnTo>
                    <a:pt x="4" y="1018"/>
                  </a:lnTo>
                  <a:lnTo>
                    <a:pt x="1" y="1000"/>
                  </a:lnTo>
                  <a:lnTo>
                    <a:pt x="0" y="982"/>
                  </a:lnTo>
                  <a:lnTo>
                    <a:pt x="1" y="964"/>
                  </a:lnTo>
                  <a:lnTo>
                    <a:pt x="4" y="946"/>
                  </a:lnTo>
                  <a:lnTo>
                    <a:pt x="8" y="929"/>
                  </a:lnTo>
                  <a:lnTo>
                    <a:pt x="15" y="913"/>
                  </a:lnTo>
                  <a:lnTo>
                    <a:pt x="22" y="897"/>
                  </a:lnTo>
                  <a:lnTo>
                    <a:pt x="31" y="882"/>
                  </a:lnTo>
                  <a:lnTo>
                    <a:pt x="42" y="867"/>
                  </a:lnTo>
                  <a:lnTo>
                    <a:pt x="53" y="855"/>
                  </a:lnTo>
                  <a:lnTo>
                    <a:pt x="856" y="53"/>
                  </a:lnTo>
                  <a:lnTo>
                    <a:pt x="868" y="41"/>
                  </a:lnTo>
                  <a:lnTo>
                    <a:pt x="883" y="30"/>
                  </a:lnTo>
                  <a:lnTo>
                    <a:pt x="897" y="21"/>
                  </a:lnTo>
                  <a:lnTo>
                    <a:pt x="913" y="14"/>
                  </a:lnTo>
                  <a:lnTo>
                    <a:pt x="930" y="8"/>
                  </a:lnTo>
                  <a:lnTo>
                    <a:pt x="947" y="3"/>
                  </a:lnTo>
                  <a:lnTo>
                    <a:pt x="965" y="1"/>
                  </a:lnTo>
                  <a:lnTo>
                    <a:pt x="9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 dirty="0">
                <a:latin typeface="Arial" panose="020B0604020202020204" pitchFamily="34" charset="0"/>
              </a:endParaRPr>
            </a:p>
          </p:txBody>
        </p:sp>
      </p:grpSp>
      <p:sp>
        <p:nvSpPr>
          <p:cNvPr id="7" name="Rounded Rectangle 33">
            <a:extLst>
              <a:ext uri="{FF2B5EF4-FFF2-40B4-BE49-F238E27FC236}">
                <a16:creationId xmlns="" xmlns:a16="http://schemas.microsoft.com/office/drawing/2014/main" id="{42278826-40FA-4C29-90B3-FBB760C15F8A}"/>
              </a:ext>
            </a:extLst>
          </p:cNvPr>
          <p:cNvSpPr/>
          <p:nvPr/>
        </p:nvSpPr>
        <p:spPr>
          <a:xfrm rot="2700000" flipH="1">
            <a:off x="14003647" y="4616401"/>
            <a:ext cx="2427653" cy="2427651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grpSp>
        <p:nvGrpSpPr>
          <p:cNvPr id="28" name="Group 10">
            <a:extLst>
              <a:ext uri="{FF2B5EF4-FFF2-40B4-BE49-F238E27FC236}">
                <a16:creationId xmlns="" xmlns:a16="http://schemas.microsoft.com/office/drawing/2014/main" id="{30D004B6-7358-4CC7-AEA0-A24F25201CB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4553661" y="5067301"/>
            <a:ext cx="1391724" cy="1348734"/>
            <a:chOff x="2361" y="735"/>
            <a:chExt cx="259" cy="251"/>
          </a:xfrm>
          <a:solidFill>
            <a:schemeClr val="bg1"/>
          </a:solidFill>
        </p:grpSpPr>
        <p:sp>
          <p:nvSpPr>
            <p:cNvPr id="29" name="Freeform 12">
              <a:extLst>
                <a:ext uri="{FF2B5EF4-FFF2-40B4-BE49-F238E27FC236}">
                  <a16:creationId xmlns="" xmlns:a16="http://schemas.microsoft.com/office/drawing/2014/main" id="{23E5E89B-13FA-4819-B239-AF2028007B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61" y="803"/>
              <a:ext cx="74" cy="183"/>
            </a:xfrm>
            <a:custGeom>
              <a:avLst/>
              <a:gdLst>
                <a:gd name="T0" fmla="*/ 219 w 968"/>
                <a:gd name="T1" fmla="*/ 220 h 2385"/>
                <a:gd name="T2" fmla="*/ 219 w 968"/>
                <a:gd name="T3" fmla="*/ 2167 h 2385"/>
                <a:gd name="T4" fmla="*/ 749 w 968"/>
                <a:gd name="T5" fmla="*/ 2167 h 2385"/>
                <a:gd name="T6" fmla="*/ 749 w 968"/>
                <a:gd name="T7" fmla="*/ 220 h 2385"/>
                <a:gd name="T8" fmla="*/ 219 w 968"/>
                <a:gd name="T9" fmla="*/ 220 h 2385"/>
                <a:gd name="T10" fmla="*/ 110 w 968"/>
                <a:gd name="T11" fmla="*/ 0 h 2385"/>
                <a:gd name="T12" fmla="*/ 858 w 968"/>
                <a:gd name="T13" fmla="*/ 0 h 2385"/>
                <a:gd name="T14" fmla="*/ 884 w 968"/>
                <a:gd name="T15" fmla="*/ 3 h 2385"/>
                <a:gd name="T16" fmla="*/ 906 w 968"/>
                <a:gd name="T17" fmla="*/ 12 h 2385"/>
                <a:gd name="T18" fmla="*/ 927 w 968"/>
                <a:gd name="T19" fmla="*/ 25 h 2385"/>
                <a:gd name="T20" fmla="*/ 944 w 968"/>
                <a:gd name="T21" fmla="*/ 41 h 2385"/>
                <a:gd name="T22" fmla="*/ 958 w 968"/>
                <a:gd name="T23" fmla="*/ 62 h 2385"/>
                <a:gd name="T24" fmla="*/ 965 w 968"/>
                <a:gd name="T25" fmla="*/ 85 h 2385"/>
                <a:gd name="T26" fmla="*/ 968 w 968"/>
                <a:gd name="T27" fmla="*/ 110 h 2385"/>
                <a:gd name="T28" fmla="*/ 968 w 968"/>
                <a:gd name="T29" fmla="*/ 2276 h 2385"/>
                <a:gd name="T30" fmla="*/ 965 w 968"/>
                <a:gd name="T31" fmla="*/ 2301 h 2385"/>
                <a:gd name="T32" fmla="*/ 957 w 968"/>
                <a:gd name="T33" fmla="*/ 2324 h 2385"/>
                <a:gd name="T34" fmla="*/ 944 w 968"/>
                <a:gd name="T35" fmla="*/ 2345 h 2385"/>
                <a:gd name="T36" fmla="*/ 927 w 968"/>
                <a:gd name="T37" fmla="*/ 2361 h 2385"/>
                <a:gd name="T38" fmla="*/ 906 w 968"/>
                <a:gd name="T39" fmla="*/ 2375 h 2385"/>
                <a:gd name="T40" fmla="*/ 884 w 968"/>
                <a:gd name="T41" fmla="*/ 2383 h 2385"/>
                <a:gd name="T42" fmla="*/ 858 w 968"/>
                <a:gd name="T43" fmla="*/ 2385 h 2385"/>
                <a:gd name="T44" fmla="*/ 110 w 968"/>
                <a:gd name="T45" fmla="*/ 2385 h 2385"/>
                <a:gd name="T46" fmla="*/ 84 w 968"/>
                <a:gd name="T47" fmla="*/ 2383 h 2385"/>
                <a:gd name="T48" fmla="*/ 61 w 968"/>
                <a:gd name="T49" fmla="*/ 2375 h 2385"/>
                <a:gd name="T50" fmla="*/ 41 w 968"/>
                <a:gd name="T51" fmla="*/ 2361 h 2385"/>
                <a:gd name="T52" fmla="*/ 24 w 968"/>
                <a:gd name="T53" fmla="*/ 2345 h 2385"/>
                <a:gd name="T54" fmla="*/ 11 w 968"/>
                <a:gd name="T55" fmla="*/ 2324 h 2385"/>
                <a:gd name="T56" fmla="*/ 3 w 968"/>
                <a:gd name="T57" fmla="*/ 2301 h 2385"/>
                <a:gd name="T58" fmla="*/ 0 w 968"/>
                <a:gd name="T59" fmla="*/ 2276 h 2385"/>
                <a:gd name="T60" fmla="*/ 0 w 968"/>
                <a:gd name="T61" fmla="*/ 110 h 2385"/>
                <a:gd name="T62" fmla="*/ 3 w 968"/>
                <a:gd name="T63" fmla="*/ 85 h 2385"/>
                <a:gd name="T64" fmla="*/ 11 w 968"/>
                <a:gd name="T65" fmla="*/ 62 h 2385"/>
                <a:gd name="T66" fmla="*/ 24 w 968"/>
                <a:gd name="T67" fmla="*/ 41 h 2385"/>
                <a:gd name="T68" fmla="*/ 41 w 968"/>
                <a:gd name="T69" fmla="*/ 25 h 2385"/>
                <a:gd name="T70" fmla="*/ 61 w 968"/>
                <a:gd name="T71" fmla="*/ 12 h 2385"/>
                <a:gd name="T72" fmla="*/ 84 w 968"/>
                <a:gd name="T73" fmla="*/ 3 h 2385"/>
                <a:gd name="T74" fmla="*/ 110 w 968"/>
                <a:gd name="T75" fmla="*/ 0 h 2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68" h="2385">
                  <a:moveTo>
                    <a:pt x="219" y="220"/>
                  </a:moveTo>
                  <a:lnTo>
                    <a:pt x="219" y="2167"/>
                  </a:lnTo>
                  <a:lnTo>
                    <a:pt x="749" y="2167"/>
                  </a:lnTo>
                  <a:lnTo>
                    <a:pt x="749" y="220"/>
                  </a:lnTo>
                  <a:lnTo>
                    <a:pt x="219" y="220"/>
                  </a:lnTo>
                  <a:close/>
                  <a:moveTo>
                    <a:pt x="110" y="0"/>
                  </a:moveTo>
                  <a:lnTo>
                    <a:pt x="858" y="0"/>
                  </a:lnTo>
                  <a:lnTo>
                    <a:pt x="884" y="3"/>
                  </a:lnTo>
                  <a:lnTo>
                    <a:pt x="906" y="12"/>
                  </a:lnTo>
                  <a:lnTo>
                    <a:pt x="927" y="25"/>
                  </a:lnTo>
                  <a:lnTo>
                    <a:pt x="944" y="41"/>
                  </a:lnTo>
                  <a:lnTo>
                    <a:pt x="958" y="62"/>
                  </a:lnTo>
                  <a:lnTo>
                    <a:pt x="965" y="85"/>
                  </a:lnTo>
                  <a:lnTo>
                    <a:pt x="968" y="110"/>
                  </a:lnTo>
                  <a:lnTo>
                    <a:pt x="968" y="2276"/>
                  </a:lnTo>
                  <a:lnTo>
                    <a:pt x="965" y="2301"/>
                  </a:lnTo>
                  <a:lnTo>
                    <a:pt x="957" y="2324"/>
                  </a:lnTo>
                  <a:lnTo>
                    <a:pt x="944" y="2345"/>
                  </a:lnTo>
                  <a:lnTo>
                    <a:pt x="927" y="2361"/>
                  </a:lnTo>
                  <a:lnTo>
                    <a:pt x="906" y="2375"/>
                  </a:lnTo>
                  <a:lnTo>
                    <a:pt x="884" y="2383"/>
                  </a:lnTo>
                  <a:lnTo>
                    <a:pt x="858" y="2385"/>
                  </a:lnTo>
                  <a:lnTo>
                    <a:pt x="110" y="2385"/>
                  </a:lnTo>
                  <a:lnTo>
                    <a:pt x="84" y="2383"/>
                  </a:lnTo>
                  <a:lnTo>
                    <a:pt x="61" y="2375"/>
                  </a:lnTo>
                  <a:lnTo>
                    <a:pt x="41" y="2361"/>
                  </a:lnTo>
                  <a:lnTo>
                    <a:pt x="24" y="2345"/>
                  </a:lnTo>
                  <a:lnTo>
                    <a:pt x="11" y="2324"/>
                  </a:lnTo>
                  <a:lnTo>
                    <a:pt x="3" y="2301"/>
                  </a:lnTo>
                  <a:lnTo>
                    <a:pt x="0" y="2276"/>
                  </a:lnTo>
                  <a:lnTo>
                    <a:pt x="0" y="110"/>
                  </a:lnTo>
                  <a:lnTo>
                    <a:pt x="3" y="85"/>
                  </a:lnTo>
                  <a:lnTo>
                    <a:pt x="11" y="62"/>
                  </a:lnTo>
                  <a:lnTo>
                    <a:pt x="24" y="41"/>
                  </a:lnTo>
                  <a:lnTo>
                    <a:pt x="41" y="25"/>
                  </a:lnTo>
                  <a:lnTo>
                    <a:pt x="61" y="12"/>
                  </a:lnTo>
                  <a:lnTo>
                    <a:pt x="84" y="3"/>
                  </a:lnTo>
                  <a:lnTo>
                    <a:pt x="11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 dirty="0">
                <a:latin typeface="Arial" panose="020B0604020202020204" pitchFamily="34" charset="0"/>
              </a:endParaRPr>
            </a:p>
          </p:txBody>
        </p:sp>
        <p:sp>
          <p:nvSpPr>
            <p:cNvPr id="30" name="Freeform 13">
              <a:extLst>
                <a:ext uri="{FF2B5EF4-FFF2-40B4-BE49-F238E27FC236}">
                  <a16:creationId xmlns="" xmlns:a16="http://schemas.microsoft.com/office/drawing/2014/main" id="{E72CF14E-1343-4ED4-AF89-85E771670E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46" y="847"/>
              <a:ext cx="74" cy="139"/>
            </a:xfrm>
            <a:custGeom>
              <a:avLst/>
              <a:gdLst>
                <a:gd name="T0" fmla="*/ 749 w 968"/>
                <a:gd name="T1" fmla="*/ 1420 h 1810"/>
                <a:gd name="T2" fmla="*/ 578 w 968"/>
                <a:gd name="T3" fmla="*/ 1592 h 1810"/>
                <a:gd name="T4" fmla="*/ 749 w 968"/>
                <a:gd name="T5" fmla="*/ 1592 h 1810"/>
                <a:gd name="T6" fmla="*/ 749 w 968"/>
                <a:gd name="T7" fmla="*/ 1420 h 1810"/>
                <a:gd name="T8" fmla="*/ 749 w 968"/>
                <a:gd name="T9" fmla="*/ 1074 h 1810"/>
                <a:gd name="T10" fmla="*/ 231 w 968"/>
                <a:gd name="T11" fmla="*/ 1592 h 1810"/>
                <a:gd name="T12" fmla="*/ 404 w 968"/>
                <a:gd name="T13" fmla="*/ 1592 h 1810"/>
                <a:gd name="T14" fmla="*/ 749 w 968"/>
                <a:gd name="T15" fmla="*/ 1247 h 1810"/>
                <a:gd name="T16" fmla="*/ 749 w 968"/>
                <a:gd name="T17" fmla="*/ 1247 h 1810"/>
                <a:gd name="T18" fmla="*/ 749 w 968"/>
                <a:gd name="T19" fmla="*/ 1074 h 1810"/>
                <a:gd name="T20" fmla="*/ 749 w 968"/>
                <a:gd name="T21" fmla="*/ 727 h 1810"/>
                <a:gd name="T22" fmla="*/ 218 w 968"/>
                <a:gd name="T23" fmla="*/ 1257 h 1810"/>
                <a:gd name="T24" fmla="*/ 218 w 968"/>
                <a:gd name="T25" fmla="*/ 1431 h 1810"/>
                <a:gd name="T26" fmla="*/ 749 w 968"/>
                <a:gd name="T27" fmla="*/ 901 h 1810"/>
                <a:gd name="T28" fmla="*/ 749 w 968"/>
                <a:gd name="T29" fmla="*/ 727 h 1810"/>
                <a:gd name="T30" fmla="*/ 749 w 968"/>
                <a:gd name="T31" fmla="*/ 379 h 1810"/>
                <a:gd name="T32" fmla="*/ 218 w 968"/>
                <a:gd name="T33" fmla="*/ 910 h 1810"/>
                <a:gd name="T34" fmla="*/ 218 w 968"/>
                <a:gd name="T35" fmla="*/ 1083 h 1810"/>
                <a:gd name="T36" fmla="*/ 749 w 968"/>
                <a:gd name="T37" fmla="*/ 553 h 1810"/>
                <a:gd name="T38" fmla="*/ 749 w 968"/>
                <a:gd name="T39" fmla="*/ 379 h 1810"/>
                <a:gd name="T40" fmla="*/ 562 w 968"/>
                <a:gd name="T41" fmla="*/ 219 h 1810"/>
                <a:gd name="T42" fmla="*/ 218 w 968"/>
                <a:gd name="T43" fmla="*/ 564 h 1810"/>
                <a:gd name="T44" fmla="*/ 218 w 968"/>
                <a:gd name="T45" fmla="*/ 737 h 1810"/>
                <a:gd name="T46" fmla="*/ 735 w 968"/>
                <a:gd name="T47" fmla="*/ 219 h 1810"/>
                <a:gd name="T48" fmla="*/ 562 w 968"/>
                <a:gd name="T49" fmla="*/ 219 h 1810"/>
                <a:gd name="T50" fmla="*/ 218 w 968"/>
                <a:gd name="T51" fmla="*/ 219 h 1810"/>
                <a:gd name="T52" fmla="*/ 218 w 968"/>
                <a:gd name="T53" fmla="*/ 390 h 1810"/>
                <a:gd name="T54" fmla="*/ 388 w 968"/>
                <a:gd name="T55" fmla="*/ 219 h 1810"/>
                <a:gd name="T56" fmla="*/ 218 w 968"/>
                <a:gd name="T57" fmla="*/ 219 h 1810"/>
                <a:gd name="T58" fmla="*/ 109 w 968"/>
                <a:gd name="T59" fmla="*/ 0 h 1810"/>
                <a:gd name="T60" fmla="*/ 858 w 968"/>
                <a:gd name="T61" fmla="*/ 0 h 1810"/>
                <a:gd name="T62" fmla="*/ 884 w 968"/>
                <a:gd name="T63" fmla="*/ 3 h 1810"/>
                <a:gd name="T64" fmla="*/ 906 w 968"/>
                <a:gd name="T65" fmla="*/ 11 h 1810"/>
                <a:gd name="T66" fmla="*/ 927 w 968"/>
                <a:gd name="T67" fmla="*/ 25 h 1810"/>
                <a:gd name="T68" fmla="*/ 943 w 968"/>
                <a:gd name="T69" fmla="*/ 41 h 1810"/>
                <a:gd name="T70" fmla="*/ 957 w 968"/>
                <a:gd name="T71" fmla="*/ 62 h 1810"/>
                <a:gd name="T72" fmla="*/ 965 w 968"/>
                <a:gd name="T73" fmla="*/ 84 h 1810"/>
                <a:gd name="T74" fmla="*/ 968 w 968"/>
                <a:gd name="T75" fmla="*/ 110 h 1810"/>
                <a:gd name="T76" fmla="*/ 968 w 968"/>
                <a:gd name="T77" fmla="*/ 1701 h 1810"/>
                <a:gd name="T78" fmla="*/ 965 w 968"/>
                <a:gd name="T79" fmla="*/ 1726 h 1810"/>
                <a:gd name="T80" fmla="*/ 957 w 968"/>
                <a:gd name="T81" fmla="*/ 1749 h 1810"/>
                <a:gd name="T82" fmla="*/ 943 w 968"/>
                <a:gd name="T83" fmla="*/ 1770 h 1810"/>
                <a:gd name="T84" fmla="*/ 927 w 968"/>
                <a:gd name="T85" fmla="*/ 1786 h 1810"/>
                <a:gd name="T86" fmla="*/ 906 w 968"/>
                <a:gd name="T87" fmla="*/ 1800 h 1810"/>
                <a:gd name="T88" fmla="*/ 884 w 968"/>
                <a:gd name="T89" fmla="*/ 1808 h 1810"/>
                <a:gd name="T90" fmla="*/ 858 w 968"/>
                <a:gd name="T91" fmla="*/ 1810 h 1810"/>
                <a:gd name="T92" fmla="*/ 109 w 968"/>
                <a:gd name="T93" fmla="*/ 1810 h 1810"/>
                <a:gd name="T94" fmla="*/ 84 w 968"/>
                <a:gd name="T95" fmla="*/ 1808 h 1810"/>
                <a:gd name="T96" fmla="*/ 61 w 968"/>
                <a:gd name="T97" fmla="*/ 1800 h 1810"/>
                <a:gd name="T98" fmla="*/ 41 w 968"/>
                <a:gd name="T99" fmla="*/ 1786 h 1810"/>
                <a:gd name="T100" fmla="*/ 23 w 968"/>
                <a:gd name="T101" fmla="*/ 1770 h 1810"/>
                <a:gd name="T102" fmla="*/ 11 w 968"/>
                <a:gd name="T103" fmla="*/ 1749 h 1810"/>
                <a:gd name="T104" fmla="*/ 3 w 968"/>
                <a:gd name="T105" fmla="*/ 1726 h 1810"/>
                <a:gd name="T106" fmla="*/ 0 w 968"/>
                <a:gd name="T107" fmla="*/ 1701 h 1810"/>
                <a:gd name="T108" fmla="*/ 0 w 968"/>
                <a:gd name="T109" fmla="*/ 110 h 1810"/>
                <a:gd name="T110" fmla="*/ 3 w 968"/>
                <a:gd name="T111" fmla="*/ 84 h 1810"/>
                <a:gd name="T112" fmla="*/ 11 w 968"/>
                <a:gd name="T113" fmla="*/ 62 h 1810"/>
                <a:gd name="T114" fmla="*/ 23 w 968"/>
                <a:gd name="T115" fmla="*/ 41 h 1810"/>
                <a:gd name="T116" fmla="*/ 41 w 968"/>
                <a:gd name="T117" fmla="*/ 25 h 1810"/>
                <a:gd name="T118" fmla="*/ 61 w 968"/>
                <a:gd name="T119" fmla="*/ 11 h 1810"/>
                <a:gd name="T120" fmla="*/ 84 w 968"/>
                <a:gd name="T121" fmla="*/ 3 h 1810"/>
                <a:gd name="T122" fmla="*/ 109 w 968"/>
                <a:gd name="T123" fmla="*/ 0 h 18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68" h="1810">
                  <a:moveTo>
                    <a:pt x="749" y="1420"/>
                  </a:moveTo>
                  <a:lnTo>
                    <a:pt x="578" y="1592"/>
                  </a:lnTo>
                  <a:lnTo>
                    <a:pt x="749" y="1592"/>
                  </a:lnTo>
                  <a:lnTo>
                    <a:pt x="749" y="1420"/>
                  </a:lnTo>
                  <a:close/>
                  <a:moveTo>
                    <a:pt x="749" y="1074"/>
                  </a:moveTo>
                  <a:lnTo>
                    <a:pt x="231" y="1592"/>
                  </a:lnTo>
                  <a:lnTo>
                    <a:pt x="404" y="1592"/>
                  </a:lnTo>
                  <a:lnTo>
                    <a:pt x="749" y="1247"/>
                  </a:lnTo>
                  <a:lnTo>
                    <a:pt x="749" y="1247"/>
                  </a:lnTo>
                  <a:lnTo>
                    <a:pt x="749" y="1074"/>
                  </a:lnTo>
                  <a:close/>
                  <a:moveTo>
                    <a:pt x="749" y="727"/>
                  </a:moveTo>
                  <a:lnTo>
                    <a:pt x="218" y="1257"/>
                  </a:lnTo>
                  <a:lnTo>
                    <a:pt x="218" y="1431"/>
                  </a:lnTo>
                  <a:lnTo>
                    <a:pt x="749" y="901"/>
                  </a:lnTo>
                  <a:lnTo>
                    <a:pt x="749" y="727"/>
                  </a:lnTo>
                  <a:close/>
                  <a:moveTo>
                    <a:pt x="749" y="379"/>
                  </a:moveTo>
                  <a:lnTo>
                    <a:pt x="218" y="910"/>
                  </a:lnTo>
                  <a:lnTo>
                    <a:pt x="218" y="1083"/>
                  </a:lnTo>
                  <a:lnTo>
                    <a:pt x="749" y="553"/>
                  </a:lnTo>
                  <a:lnTo>
                    <a:pt x="749" y="379"/>
                  </a:lnTo>
                  <a:close/>
                  <a:moveTo>
                    <a:pt x="562" y="219"/>
                  </a:moveTo>
                  <a:lnTo>
                    <a:pt x="218" y="564"/>
                  </a:lnTo>
                  <a:lnTo>
                    <a:pt x="218" y="737"/>
                  </a:lnTo>
                  <a:lnTo>
                    <a:pt x="735" y="219"/>
                  </a:lnTo>
                  <a:lnTo>
                    <a:pt x="562" y="219"/>
                  </a:lnTo>
                  <a:close/>
                  <a:moveTo>
                    <a:pt x="218" y="219"/>
                  </a:moveTo>
                  <a:lnTo>
                    <a:pt x="218" y="390"/>
                  </a:lnTo>
                  <a:lnTo>
                    <a:pt x="388" y="219"/>
                  </a:lnTo>
                  <a:lnTo>
                    <a:pt x="218" y="219"/>
                  </a:lnTo>
                  <a:close/>
                  <a:moveTo>
                    <a:pt x="109" y="0"/>
                  </a:moveTo>
                  <a:lnTo>
                    <a:pt x="858" y="0"/>
                  </a:lnTo>
                  <a:lnTo>
                    <a:pt x="884" y="3"/>
                  </a:lnTo>
                  <a:lnTo>
                    <a:pt x="906" y="11"/>
                  </a:lnTo>
                  <a:lnTo>
                    <a:pt x="927" y="25"/>
                  </a:lnTo>
                  <a:lnTo>
                    <a:pt x="943" y="41"/>
                  </a:lnTo>
                  <a:lnTo>
                    <a:pt x="957" y="62"/>
                  </a:lnTo>
                  <a:lnTo>
                    <a:pt x="965" y="84"/>
                  </a:lnTo>
                  <a:lnTo>
                    <a:pt x="968" y="110"/>
                  </a:lnTo>
                  <a:lnTo>
                    <a:pt x="968" y="1701"/>
                  </a:lnTo>
                  <a:lnTo>
                    <a:pt x="965" y="1726"/>
                  </a:lnTo>
                  <a:lnTo>
                    <a:pt x="957" y="1749"/>
                  </a:lnTo>
                  <a:lnTo>
                    <a:pt x="943" y="1770"/>
                  </a:lnTo>
                  <a:lnTo>
                    <a:pt x="927" y="1786"/>
                  </a:lnTo>
                  <a:lnTo>
                    <a:pt x="906" y="1800"/>
                  </a:lnTo>
                  <a:lnTo>
                    <a:pt x="884" y="1808"/>
                  </a:lnTo>
                  <a:lnTo>
                    <a:pt x="858" y="1810"/>
                  </a:lnTo>
                  <a:lnTo>
                    <a:pt x="109" y="1810"/>
                  </a:lnTo>
                  <a:lnTo>
                    <a:pt x="84" y="1808"/>
                  </a:lnTo>
                  <a:lnTo>
                    <a:pt x="61" y="1800"/>
                  </a:lnTo>
                  <a:lnTo>
                    <a:pt x="41" y="1786"/>
                  </a:lnTo>
                  <a:lnTo>
                    <a:pt x="23" y="1770"/>
                  </a:lnTo>
                  <a:lnTo>
                    <a:pt x="11" y="1749"/>
                  </a:lnTo>
                  <a:lnTo>
                    <a:pt x="3" y="1726"/>
                  </a:lnTo>
                  <a:lnTo>
                    <a:pt x="0" y="1701"/>
                  </a:lnTo>
                  <a:lnTo>
                    <a:pt x="0" y="110"/>
                  </a:lnTo>
                  <a:lnTo>
                    <a:pt x="3" y="84"/>
                  </a:lnTo>
                  <a:lnTo>
                    <a:pt x="11" y="62"/>
                  </a:lnTo>
                  <a:lnTo>
                    <a:pt x="23" y="41"/>
                  </a:lnTo>
                  <a:lnTo>
                    <a:pt x="41" y="25"/>
                  </a:lnTo>
                  <a:lnTo>
                    <a:pt x="61" y="11"/>
                  </a:lnTo>
                  <a:lnTo>
                    <a:pt x="84" y="3"/>
                  </a:lnTo>
                  <a:lnTo>
                    <a:pt x="10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 dirty="0">
                <a:latin typeface="Arial" panose="020B0604020202020204" pitchFamily="34" charset="0"/>
              </a:endParaRPr>
            </a:p>
          </p:txBody>
        </p:sp>
        <p:sp>
          <p:nvSpPr>
            <p:cNvPr id="31" name="Freeform 14">
              <a:extLst>
                <a:ext uri="{FF2B5EF4-FFF2-40B4-BE49-F238E27FC236}">
                  <a16:creationId xmlns="" xmlns:a16="http://schemas.microsoft.com/office/drawing/2014/main" id="{48ABEDB9-7F32-434E-959E-E058783F52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3" y="735"/>
              <a:ext cx="75" cy="251"/>
            </a:xfrm>
            <a:custGeom>
              <a:avLst/>
              <a:gdLst>
                <a:gd name="T0" fmla="*/ 110 w 968"/>
                <a:gd name="T1" fmla="*/ 0 h 3264"/>
                <a:gd name="T2" fmla="*/ 860 w 968"/>
                <a:gd name="T3" fmla="*/ 0 h 3264"/>
                <a:gd name="T4" fmla="*/ 885 w 968"/>
                <a:gd name="T5" fmla="*/ 3 h 3264"/>
                <a:gd name="T6" fmla="*/ 908 w 968"/>
                <a:gd name="T7" fmla="*/ 11 h 3264"/>
                <a:gd name="T8" fmla="*/ 928 w 968"/>
                <a:gd name="T9" fmla="*/ 24 h 3264"/>
                <a:gd name="T10" fmla="*/ 945 w 968"/>
                <a:gd name="T11" fmla="*/ 41 h 3264"/>
                <a:gd name="T12" fmla="*/ 958 w 968"/>
                <a:gd name="T13" fmla="*/ 62 h 3264"/>
                <a:gd name="T14" fmla="*/ 966 w 968"/>
                <a:gd name="T15" fmla="*/ 84 h 3264"/>
                <a:gd name="T16" fmla="*/ 968 w 968"/>
                <a:gd name="T17" fmla="*/ 110 h 3264"/>
                <a:gd name="T18" fmla="*/ 968 w 968"/>
                <a:gd name="T19" fmla="*/ 3155 h 3264"/>
                <a:gd name="T20" fmla="*/ 965 w 968"/>
                <a:gd name="T21" fmla="*/ 3180 h 3264"/>
                <a:gd name="T22" fmla="*/ 957 w 968"/>
                <a:gd name="T23" fmla="*/ 3203 h 3264"/>
                <a:gd name="T24" fmla="*/ 945 w 968"/>
                <a:gd name="T25" fmla="*/ 3224 h 3264"/>
                <a:gd name="T26" fmla="*/ 927 w 968"/>
                <a:gd name="T27" fmla="*/ 3240 h 3264"/>
                <a:gd name="T28" fmla="*/ 907 w 968"/>
                <a:gd name="T29" fmla="*/ 3254 h 3264"/>
                <a:gd name="T30" fmla="*/ 884 w 968"/>
                <a:gd name="T31" fmla="*/ 3262 h 3264"/>
                <a:gd name="T32" fmla="*/ 859 w 968"/>
                <a:gd name="T33" fmla="*/ 3264 h 3264"/>
                <a:gd name="T34" fmla="*/ 110 w 968"/>
                <a:gd name="T35" fmla="*/ 3264 h 3264"/>
                <a:gd name="T36" fmla="*/ 84 w 968"/>
                <a:gd name="T37" fmla="*/ 3262 h 3264"/>
                <a:gd name="T38" fmla="*/ 62 w 968"/>
                <a:gd name="T39" fmla="*/ 3254 h 3264"/>
                <a:gd name="T40" fmla="*/ 41 w 968"/>
                <a:gd name="T41" fmla="*/ 3240 h 3264"/>
                <a:gd name="T42" fmla="*/ 24 w 968"/>
                <a:gd name="T43" fmla="*/ 3224 h 3264"/>
                <a:gd name="T44" fmla="*/ 12 w 968"/>
                <a:gd name="T45" fmla="*/ 3203 h 3264"/>
                <a:gd name="T46" fmla="*/ 4 w 968"/>
                <a:gd name="T47" fmla="*/ 3180 h 3264"/>
                <a:gd name="T48" fmla="*/ 0 w 968"/>
                <a:gd name="T49" fmla="*/ 3155 h 3264"/>
                <a:gd name="T50" fmla="*/ 0 w 968"/>
                <a:gd name="T51" fmla="*/ 110 h 3264"/>
                <a:gd name="T52" fmla="*/ 4 w 968"/>
                <a:gd name="T53" fmla="*/ 84 h 3264"/>
                <a:gd name="T54" fmla="*/ 12 w 968"/>
                <a:gd name="T55" fmla="*/ 62 h 3264"/>
                <a:gd name="T56" fmla="*/ 24 w 968"/>
                <a:gd name="T57" fmla="*/ 41 h 3264"/>
                <a:gd name="T58" fmla="*/ 41 w 968"/>
                <a:gd name="T59" fmla="*/ 24 h 3264"/>
                <a:gd name="T60" fmla="*/ 62 w 968"/>
                <a:gd name="T61" fmla="*/ 11 h 3264"/>
                <a:gd name="T62" fmla="*/ 84 w 968"/>
                <a:gd name="T63" fmla="*/ 3 h 3264"/>
                <a:gd name="T64" fmla="*/ 110 w 968"/>
                <a:gd name="T65" fmla="*/ 0 h 3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68" h="3264">
                  <a:moveTo>
                    <a:pt x="110" y="0"/>
                  </a:moveTo>
                  <a:lnTo>
                    <a:pt x="860" y="0"/>
                  </a:lnTo>
                  <a:lnTo>
                    <a:pt x="885" y="3"/>
                  </a:lnTo>
                  <a:lnTo>
                    <a:pt x="908" y="11"/>
                  </a:lnTo>
                  <a:lnTo>
                    <a:pt x="928" y="24"/>
                  </a:lnTo>
                  <a:lnTo>
                    <a:pt x="945" y="41"/>
                  </a:lnTo>
                  <a:lnTo>
                    <a:pt x="958" y="62"/>
                  </a:lnTo>
                  <a:lnTo>
                    <a:pt x="966" y="84"/>
                  </a:lnTo>
                  <a:lnTo>
                    <a:pt x="968" y="110"/>
                  </a:lnTo>
                  <a:lnTo>
                    <a:pt x="968" y="3155"/>
                  </a:lnTo>
                  <a:lnTo>
                    <a:pt x="965" y="3180"/>
                  </a:lnTo>
                  <a:lnTo>
                    <a:pt x="957" y="3203"/>
                  </a:lnTo>
                  <a:lnTo>
                    <a:pt x="945" y="3224"/>
                  </a:lnTo>
                  <a:lnTo>
                    <a:pt x="927" y="3240"/>
                  </a:lnTo>
                  <a:lnTo>
                    <a:pt x="907" y="3254"/>
                  </a:lnTo>
                  <a:lnTo>
                    <a:pt x="884" y="3262"/>
                  </a:lnTo>
                  <a:lnTo>
                    <a:pt x="859" y="3264"/>
                  </a:lnTo>
                  <a:lnTo>
                    <a:pt x="110" y="3264"/>
                  </a:lnTo>
                  <a:lnTo>
                    <a:pt x="84" y="3262"/>
                  </a:lnTo>
                  <a:lnTo>
                    <a:pt x="62" y="3254"/>
                  </a:lnTo>
                  <a:lnTo>
                    <a:pt x="41" y="3240"/>
                  </a:lnTo>
                  <a:lnTo>
                    <a:pt x="24" y="3224"/>
                  </a:lnTo>
                  <a:lnTo>
                    <a:pt x="12" y="3203"/>
                  </a:lnTo>
                  <a:lnTo>
                    <a:pt x="4" y="3180"/>
                  </a:lnTo>
                  <a:lnTo>
                    <a:pt x="0" y="3155"/>
                  </a:lnTo>
                  <a:lnTo>
                    <a:pt x="0" y="110"/>
                  </a:lnTo>
                  <a:lnTo>
                    <a:pt x="4" y="84"/>
                  </a:lnTo>
                  <a:lnTo>
                    <a:pt x="12" y="62"/>
                  </a:lnTo>
                  <a:lnTo>
                    <a:pt x="24" y="41"/>
                  </a:lnTo>
                  <a:lnTo>
                    <a:pt x="41" y="24"/>
                  </a:lnTo>
                  <a:lnTo>
                    <a:pt x="62" y="11"/>
                  </a:lnTo>
                  <a:lnTo>
                    <a:pt x="84" y="3"/>
                  </a:lnTo>
                  <a:lnTo>
                    <a:pt x="11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 dirty="0">
                <a:latin typeface="Arial" panose="020B0604020202020204" pitchFamily="34" charset="0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7723F9F2-DB41-453A-995B-FE344408423A}"/>
              </a:ext>
            </a:extLst>
          </p:cNvPr>
          <p:cNvSpPr txBox="1"/>
          <p:nvPr/>
        </p:nvSpPr>
        <p:spPr>
          <a:xfrm>
            <a:off x="6076024" y="734331"/>
            <a:ext cx="6135956" cy="1075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272D2B"/>
                </a:solidFill>
                <a:latin typeface="Arial" panose="020B0604020202020204" pitchFamily="34" charset="0"/>
              </a:rPr>
              <a:t>The Info Graphics</a:t>
            </a:r>
            <a:endParaRPr lang="id-ID" sz="4800" b="1" dirty="0">
              <a:solidFill>
                <a:srgbClr val="272D2B"/>
              </a:solidFill>
              <a:latin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FBF84D52-1C88-422D-839C-9CDCB6515CB5}"/>
              </a:ext>
            </a:extLst>
          </p:cNvPr>
          <p:cNvSpPr/>
          <p:nvPr/>
        </p:nvSpPr>
        <p:spPr>
          <a:xfrm>
            <a:off x="8381576" y="1839473"/>
            <a:ext cx="1524848" cy="6857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 dirty="0">
              <a:latin typeface="Arial" panose="020B060402020202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2374EA08-8138-4F87-A4F4-7B0FB9E8F1F2}"/>
              </a:ext>
            </a:extLst>
          </p:cNvPr>
          <p:cNvGrpSpPr/>
          <p:nvPr/>
        </p:nvGrpSpPr>
        <p:grpSpPr>
          <a:xfrm>
            <a:off x="1905829" y="7673897"/>
            <a:ext cx="7258725" cy="1472199"/>
            <a:chOff x="1913850" y="6927939"/>
            <a:chExt cx="7258725" cy="1472199"/>
          </a:xfrm>
        </p:grpSpPr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23E20937-E871-481B-B3B0-056CA6F9A144}"/>
                </a:ext>
              </a:extLst>
            </p:cNvPr>
            <p:cNvSpPr txBox="1"/>
            <p:nvPr/>
          </p:nvSpPr>
          <p:spPr>
            <a:xfrm>
              <a:off x="1913852" y="6927939"/>
              <a:ext cx="507504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Your Title Here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="" xmlns:a16="http://schemas.microsoft.com/office/drawing/2014/main" id="{3D11B329-1A29-451E-ABAC-29ADA30314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3850" y="7528104"/>
              <a:ext cx="7258725" cy="8720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827213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1800" dirty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 </a:t>
              </a:r>
              <a:r>
                <a:rPr lang="en-US" sz="1800" dirty="0" err="1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amet</a:t>
              </a:r>
              <a:r>
                <a:rPr lang="en-US" sz="1800" dirty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1800" dirty="0" err="1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consectetur</a:t>
              </a:r>
              <a:r>
                <a:rPr lang="en-US" sz="1800" dirty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800" dirty="0" err="1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adipiscing</a:t>
              </a:r>
              <a:r>
                <a:rPr lang="en-US" sz="1800" dirty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800" dirty="0" err="1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elit</a:t>
              </a:r>
              <a:r>
                <a:rPr lang="en-US" sz="1800" dirty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 Nunc </a:t>
              </a:r>
              <a:r>
                <a:rPr lang="en-US" sz="1800" dirty="0" err="1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bibendum</a:t>
              </a:r>
              <a:r>
                <a:rPr lang="en-US" sz="1800" dirty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800" dirty="0" err="1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eleifend</a:t>
              </a:r>
              <a:r>
                <a:rPr lang="en-US" sz="1800" dirty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800" dirty="0" err="1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tortor</a:t>
              </a:r>
              <a:r>
                <a:rPr lang="en-US" sz="1800" dirty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, non porta </a:t>
              </a:r>
              <a:r>
                <a:rPr lang="en-US" sz="1800" dirty="0" err="1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justo</a:t>
              </a:r>
              <a:r>
                <a:rPr lang="en-US" sz="1800" dirty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gravida </a:t>
              </a:r>
              <a:r>
                <a:rPr lang="en-US" sz="1800" dirty="0" err="1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posuere</a:t>
              </a:r>
              <a:r>
                <a:rPr lang="en-US" sz="1800" dirty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842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1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00"/>
                            </p:stCondLst>
                            <p:childTnLst>
                              <p:par>
                                <p:cTn id="5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Freeform 8">
            <a:extLst>
              <a:ext uri="{FF2B5EF4-FFF2-40B4-BE49-F238E27FC236}">
                <a16:creationId xmlns="" xmlns:a16="http://schemas.microsoft.com/office/drawing/2014/main" id="{16836417-C2DD-491B-BCB5-09B80AC6279C}"/>
              </a:ext>
            </a:extLst>
          </p:cNvPr>
          <p:cNvSpPr>
            <a:spLocks/>
          </p:cNvSpPr>
          <p:nvPr/>
        </p:nvSpPr>
        <p:spPr bwMode="auto">
          <a:xfrm>
            <a:off x="11528428" y="984251"/>
            <a:ext cx="298451" cy="330200"/>
          </a:xfrm>
          <a:custGeom>
            <a:avLst/>
            <a:gdLst>
              <a:gd name="T0" fmla="*/ 78126 w 94"/>
              <a:gd name="T1" fmla="*/ 25220 h 104"/>
              <a:gd name="T2" fmla="*/ 78126 w 94"/>
              <a:gd name="T3" fmla="*/ 63049 h 104"/>
              <a:gd name="T4" fmla="*/ 54210 w 94"/>
              <a:gd name="T5" fmla="*/ 39406 h 104"/>
              <a:gd name="T6" fmla="*/ 54210 w 94"/>
              <a:gd name="T7" fmla="*/ 39406 h 104"/>
              <a:gd name="T8" fmla="*/ 43049 w 94"/>
              <a:gd name="T9" fmla="*/ 48863 h 104"/>
              <a:gd name="T10" fmla="*/ 43049 w 94"/>
              <a:gd name="T11" fmla="*/ 48863 h 104"/>
              <a:gd name="T12" fmla="*/ 33483 w 94"/>
              <a:gd name="T13" fmla="*/ 61473 h 104"/>
              <a:gd name="T14" fmla="*/ 27105 w 94"/>
              <a:gd name="T15" fmla="*/ 70930 h 104"/>
              <a:gd name="T16" fmla="*/ 22322 w 94"/>
              <a:gd name="T17" fmla="*/ 80388 h 104"/>
              <a:gd name="T18" fmla="*/ 19133 w 94"/>
              <a:gd name="T19" fmla="*/ 89845 h 104"/>
              <a:gd name="T20" fmla="*/ 17539 w 94"/>
              <a:gd name="T21" fmla="*/ 97726 h 104"/>
              <a:gd name="T22" fmla="*/ 17539 w 94"/>
              <a:gd name="T23" fmla="*/ 105607 h 104"/>
              <a:gd name="T24" fmla="*/ 19133 w 94"/>
              <a:gd name="T25" fmla="*/ 111912 h 104"/>
              <a:gd name="T26" fmla="*/ 23916 w 94"/>
              <a:gd name="T27" fmla="*/ 116641 h 104"/>
              <a:gd name="T28" fmla="*/ 0 w 94"/>
              <a:gd name="T29" fmla="*/ 140285 h 104"/>
              <a:gd name="T30" fmla="*/ 0 w 94"/>
              <a:gd name="T31" fmla="*/ 163928 h 104"/>
              <a:gd name="T32" fmla="*/ 36672 w 94"/>
              <a:gd name="T33" fmla="*/ 127675 h 104"/>
              <a:gd name="T34" fmla="*/ 36672 w 94"/>
              <a:gd name="T35" fmla="*/ 127675 h 104"/>
              <a:gd name="T36" fmla="*/ 41455 w 94"/>
              <a:gd name="T37" fmla="*/ 129251 h 104"/>
              <a:gd name="T38" fmla="*/ 49427 w 94"/>
              <a:gd name="T39" fmla="*/ 130827 h 104"/>
              <a:gd name="T40" fmla="*/ 54210 w 94"/>
              <a:gd name="T41" fmla="*/ 130827 h 104"/>
              <a:gd name="T42" fmla="*/ 62182 w 94"/>
              <a:gd name="T43" fmla="*/ 129251 h 104"/>
              <a:gd name="T44" fmla="*/ 70154 w 94"/>
              <a:gd name="T45" fmla="*/ 124522 h 104"/>
              <a:gd name="T46" fmla="*/ 81315 w 94"/>
              <a:gd name="T47" fmla="*/ 121370 h 104"/>
              <a:gd name="T48" fmla="*/ 90882 w 94"/>
              <a:gd name="T49" fmla="*/ 113489 h 104"/>
              <a:gd name="T50" fmla="*/ 100448 w 94"/>
              <a:gd name="T51" fmla="*/ 105607 h 104"/>
              <a:gd name="T52" fmla="*/ 100448 w 94"/>
              <a:gd name="T53" fmla="*/ 105607 h 104"/>
              <a:gd name="T54" fmla="*/ 111609 w 94"/>
              <a:gd name="T55" fmla="*/ 91421 h 104"/>
              <a:gd name="T56" fmla="*/ 121176 w 94"/>
              <a:gd name="T57" fmla="*/ 74083 h 104"/>
              <a:gd name="T58" fmla="*/ 129148 w 94"/>
              <a:gd name="T59" fmla="*/ 56744 h 104"/>
              <a:gd name="T60" fmla="*/ 137120 w 94"/>
              <a:gd name="T61" fmla="*/ 40982 h 104"/>
              <a:gd name="T62" fmla="*/ 145092 w 94"/>
              <a:gd name="T63" fmla="*/ 12610 h 104"/>
              <a:gd name="T64" fmla="*/ 149875 w 94"/>
              <a:gd name="T65" fmla="*/ 0 h 104"/>
              <a:gd name="T66" fmla="*/ 149875 w 94"/>
              <a:gd name="T67" fmla="*/ 0 h 104"/>
              <a:gd name="T68" fmla="*/ 125959 w 94"/>
              <a:gd name="T69" fmla="*/ 6305 h 104"/>
              <a:gd name="T70" fmla="*/ 103637 w 94"/>
              <a:gd name="T71" fmla="*/ 14186 h 104"/>
              <a:gd name="T72" fmla="*/ 78126 w 94"/>
              <a:gd name="T73" fmla="*/ 25220 h 104"/>
              <a:gd name="T74" fmla="*/ 78126 w 94"/>
              <a:gd name="T75" fmla="*/ 25220 h 10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4" h="104">
                <a:moveTo>
                  <a:pt x="49" y="16"/>
                </a:moveTo>
                <a:lnTo>
                  <a:pt x="49" y="40"/>
                </a:lnTo>
                <a:lnTo>
                  <a:pt x="34" y="25"/>
                </a:lnTo>
                <a:lnTo>
                  <a:pt x="27" y="31"/>
                </a:lnTo>
                <a:lnTo>
                  <a:pt x="21" y="39"/>
                </a:lnTo>
                <a:lnTo>
                  <a:pt x="17" y="45"/>
                </a:lnTo>
                <a:lnTo>
                  <a:pt x="14" y="51"/>
                </a:lnTo>
                <a:lnTo>
                  <a:pt x="12" y="57"/>
                </a:lnTo>
                <a:lnTo>
                  <a:pt x="11" y="62"/>
                </a:lnTo>
                <a:lnTo>
                  <a:pt x="11" y="67"/>
                </a:lnTo>
                <a:lnTo>
                  <a:pt x="12" y="71"/>
                </a:lnTo>
                <a:lnTo>
                  <a:pt x="15" y="74"/>
                </a:lnTo>
                <a:lnTo>
                  <a:pt x="0" y="89"/>
                </a:lnTo>
                <a:lnTo>
                  <a:pt x="0" y="104"/>
                </a:lnTo>
                <a:lnTo>
                  <a:pt x="23" y="81"/>
                </a:lnTo>
                <a:lnTo>
                  <a:pt x="26" y="82"/>
                </a:lnTo>
                <a:lnTo>
                  <a:pt x="31" y="83"/>
                </a:lnTo>
                <a:lnTo>
                  <a:pt x="34" y="83"/>
                </a:lnTo>
                <a:lnTo>
                  <a:pt x="39" y="82"/>
                </a:lnTo>
                <a:lnTo>
                  <a:pt x="44" y="79"/>
                </a:lnTo>
                <a:lnTo>
                  <a:pt x="51" y="77"/>
                </a:lnTo>
                <a:lnTo>
                  <a:pt x="57" y="72"/>
                </a:lnTo>
                <a:lnTo>
                  <a:pt x="63" y="67"/>
                </a:lnTo>
                <a:lnTo>
                  <a:pt x="70" y="58"/>
                </a:lnTo>
                <a:lnTo>
                  <a:pt x="76" y="47"/>
                </a:lnTo>
                <a:lnTo>
                  <a:pt x="81" y="36"/>
                </a:lnTo>
                <a:lnTo>
                  <a:pt x="86" y="26"/>
                </a:lnTo>
                <a:lnTo>
                  <a:pt x="91" y="8"/>
                </a:lnTo>
                <a:lnTo>
                  <a:pt x="94" y="0"/>
                </a:lnTo>
                <a:lnTo>
                  <a:pt x="79" y="4"/>
                </a:lnTo>
                <a:lnTo>
                  <a:pt x="65" y="9"/>
                </a:lnTo>
                <a:lnTo>
                  <a:pt x="49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491" name="Freeform 9">
            <a:extLst>
              <a:ext uri="{FF2B5EF4-FFF2-40B4-BE49-F238E27FC236}">
                <a16:creationId xmlns="" xmlns:a16="http://schemas.microsoft.com/office/drawing/2014/main" id="{ADE192B8-DAC4-426F-8C2E-542871A38090}"/>
              </a:ext>
            </a:extLst>
          </p:cNvPr>
          <p:cNvSpPr>
            <a:spLocks/>
          </p:cNvSpPr>
          <p:nvPr/>
        </p:nvSpPr>
        <p:spPr bwMode="auto">
          <a:xfrm>
            <a:off x="10807700" y="1003301"/>
            <a:ext cx="279401" cy="66677"/>
          </a:xfrm>
          <a:custGeom>
            <a:avLst/>
            <a:gdLst>
              <a:gd name="T0" fmla="*/ 93146 w 89"/>
              <a:gd name="T1" fmla="*/ 16394 h 20"/>
              <a:gd name="T2" fmla="*/ 93146 w 89"/>
              <a:gd name="T3" fmla="*/ 0 h 20"/>
              <a:gd name="T4" fmla="*/ 47362 w 89"/>
              <a:gd name="T5" fmla="*/ 0 h 20"/>
              <a:gd name="T6" fmla="*/ 47362 w 89"/>
              <a:gd name="T7" fmla="*/ 16394 h 20"/>
              <a:gd name="T8" fmla="*/ 0 w 89"/>
              <a:gd name="T9" fmla="*/ 16394 h 20"/>
              <a:gd name="T10" fmla="*/ 0 w 89"/>
              <a:gd name="T11" fmla="*/ 32787 h 20"/>
              <a:gd name="T12" fmla="*/ 140508 w 89"/>
              <a:gd name="T13" fmla="*/ 32787 h 20"/>
              <a:gd name="T14" fmla="*/ 140508 w 89"/>
              <a:gd name="T15" fmla="*/ 16394 h 20"/>
              <a:gd name="T16" fmla="*/ 93146 w 89"/>
              <a:gd name="T17" fmla="*/ 16394 h 2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89" h="20">
                <a:moveTo>
                  <a:pt x="59" y="10"/>
                </a:moveTo>
                <a:lnTo>
                  <a:pt x="59" y="0"/>
                </a:lnTo>
                <a:lnTo>
                  <a:pt x="30" y="0"/>
                </a:lnTo>
                <a:lnTo>
                  <a:pt x="30" y="10"/>
                </a:lnTo>
                <a:lnTo>
                  <a:pt x="0" y="10"/>
                </a:lnTo>
                <a:lnTo>
                  <a:pt x="0" y="20"/>
                </a:lnTo>
                <a:lnTo>
                  <a:pt x="89" y="20"/>
                </a:lnTo>
                <a:lnTo>
                  <a:pt x="89" y="10"/>
                </a:lnTo>
                <a:lnTo>
                  <a:pt x="5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492" name="Freeform 10">
            <a:extLst>
              <a:ext uri="{FF2B5EF4-FFF2-40B4-BE49-F238E27FC236}">
                <a16:creationId xmlns="" xmlns:a16="http://schemas.microsoft.com/office/drawing/2014/main" id="{9FBA4842-5A10-4131-B797-B303A9A8E0C9}"/>
              </a:ext>
            </a:extLst>
          </p:cNvPr>
          <p:cNvSpPr>
            <a:spLocks noEditPoints="1"/>
          </p:cNvSpPr>
          <p:nvPr/>
        </p:nvSpPr>
        <p:spPr bwMode="auto">
          <a:xfrm>
            <a:off x="10836277" y="1079501"/>
            <a:ext cx="215900" cy="215900"/>
          </a:xfrm>
          <a:custGeom>
            <a:avLst/>
            <a:gdLst>
              <a:gd name="T0" fmla="*/ 0 w 69"/>
              <a:gd name="T1" fmla="*/ 0 h 69"/>
              <a:gd name="T2" fmla="*/ 0 w 69"/>
              <a:gd name="T3" fmla="*/ 92112 h 69"/>
              <a:gd name="T4" fmla="*/ 0 w 69"/>
              <a:gd name="T5" fmla="*/ 92112 h 69"/>
              <a:gd name="T6" fmla="*/ 1561 w 69"/>
              <a:gd name="T7" fmla="*/ 98357 h 69"/>
              <a:gd name="T8" fmla="*/ 3122 w 69"/>
              <a:gd name="T9" fmla="*/ 104602 h 69"/>
              <a:gd name="T10" fmla="*/ 9367 w 69"/>
              <a:gd name="T11" fmla="*/ 106163 h 69"/>
              <a:gd name="T12" fmla="*/ 15612 w 69"/>
              <a:gd name="T13" fmla="*/ 107724 h 69"/>
              <a:gd name="T14" fmla="*/ 92112 w 69"/>
              <a:gd name="T15" fmla="*/ 107724 h 69"/>
              <a:gd name="T16" fmla="*/ 92112 w 69"/>
              <a:gd name="T17" fmla="*/ 107724 h 69"/>
              <a:gd name="T18" fmla="*/ 98357 w 69"/>
              <a:gd name="T19" fmla="*/ 106163 h 69"/>
              <a:gd name="T20" fmla="*/ 104602 w 69"/>
              <a:gd name="T21" fmla="*/ 104602 h 69"/>
              <a:gd name="T22" fmla="*/ 106163 w 69"/>
              <a:gd name="T23" fmla="*/ 98357 h 69"/>
              <a:gd name="T24" fmla="*/ 107724 w 69"/>
              <a:gd name="T25" fmla="*/ 92112 h 69"/>
              <a:gd name="T26" fmla="*/ 107724 w 69"/>
              <a:gd name="T27" fmla="*/ 0 h 69"/>
              <a:gd name="T28" fmla="*/ 0 w 69"/>
              <a:gd name="T29" fmla="*/ 0 h 69"/>
              <a:gd name="T30" fmla="*/ 46837 w 69"/>
              <a:gd name="T31" fmla="*/ 76500 h 69"/>
              <a:gd name="T32" fmla="*/ 31224 w 69"/>
              <a:gd name="T33" fmla="*/ 76500 h 69"/>
              <a:gd name="T34" fmla="*/ 31224 w 69"/>
              <a:gd name="T35" fmla="*/ 31224 h 69"/>
              <a:gd name="T36" fmla="*/ 46837 w 69"/>
              <a:gd name="T37" fmla="*/ 31224 h 69"/>
              <a:gd name="T38" fmla="*/ 46837 w 69"/>
              <a:gd name="T39" fmla="*/ 76500 h 69"/>
              <a:gd name="T40" fmla="*/ 76500 w 69"/>
              <a:gd name="T41" fmla="*/ 76500 h 69"/>
              <a:gd name="T42" fmla="*/ 60887 w 69"/>
              <a:gd name="T43" fmla="*/ 76500 h 69"/>
              <a:gd name="T44" fmla="*/ 60887 w 69"/>
              <a:gd name="T45" fmla="*/ 31224 h 69"/>
              <a:gd name="T46" fmla="*/ 76500 w 69"/>
              <a:gd name="T47" fmla="*/ 31224 h 69"/>
              <a:gd name="T48" fmla="*/ 76500 w 69"/>
              <a:gd name="T49" fmla="*/ 76500 h 6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69" h="69">
                <a:moveTo>
                  <a:pt x="0" y="0"/>
                </a:moveTo>
                <a:lnTo>
                  <a:pt x="0" y="59"/>
                </a:lnTo>
                <a:lnTo>
                  <a:pt x="1" y="63"/>
                </a:lnTo>
                <a:lnTo>
                  <a:pt x="2" y="67"/>
                </a:lnTo>
                <a:lnTo>
                  <a:pt x="6" y="68"/>
                </a:lnTo>
                <a:lnTo>
                  <a:pt x="10" y="69"/>
                </a:lnTo>
                <a:lnTo>
                  <a:pt x="59" y="69"/>
                </a:lnTo>
                <a:lnTo>
                  <a:pt x="63" y="68"/>
                </a:lnTo>
                <a:lnTo>
                  <a:pt x="67" y="67"/>
                </a:lnTo>
                <a:lnTo>
                  <a:pt x="68" y="63"/>
                </a:lnTo>
                <a:lnTo>
                  <a:pt x="69" y="59"/>
                </a:lnTo>
                <a:lnTo>
                  <a:pt x="69" y="0"/>
                </a:lnTo>
                <a:lnTo>
                  <a:pt x="0" y="0"/>
                </a:lnTo>
                <a:close/>
                <a:moveTo>
                  <a:pt x="30" y="49"/>
                </a:moveTo>
                <a:lnTo>
                  <a:pt x="20" y="49"/>
                </a:lnTo>
                <a:lnTo>
                  <a:pt x="20" y="20"/>
                </a:lnTo>
                <a:lnTo>
                  <a:pt x="30" y="20"/>
                </a:lnTo>
                <a:lnTo>
                  <a:pt x="30" y="49"/>
                </a:lnTo>
                <a:close/>
                <a:moveTo>
                  <a:pt x="49" y="49"/>
                </a:moveTo>
                <a:lnTo>
                  <a:pt x="39" y="49"/>
                </a:lnTo>
                <a:lnTo>
                  <a:pt x="39" y="20"/>
                </a:lnTo>
                <a:lnTo>
                  <a:pt x="49" y="20"/>
                </a:lnTo>
                <a:lnTo>
                  <a:pt x="49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493" name="Freeform 11">
            <a:extLst>
              <a:ext uri="{FF2B5EF4-FFF2-40B4-BE49-F238E27FC236}">
                <a16:creationId xmlns="" xmlns:a16="http://schemas.microsoft.com/office/drawing/2014/main" id="{9B037DC1-B47F-459D-9006-805EBAC1517A}"/>
              </a:ext>
            </a:extLst>
          </p:cNvPr>
          <p:cNvSpPr>
            <a:spLocks/>
          </p:cNvSpPr>
          <p:nvPr/>
        </p:nvSpPr>
        <p:spPr bwMode="auto">
          <a:xfrm>
            <a:off x="10048877" y="1190629"/>
            <a:ext cx="307974" cy="142874"/>
          </a:xfrm>
          <a:custGeom>
            <a:avLst/>
            <a:gdLst>
              <a:gd name="T0" fmla="*/ 143632 w 99"/>
              <a:gd name="T1" fmla="*/ 46837 h 45"/>
              <a:gd name="T2" fmla="*/ 135825 w 99"/>
              <a:gd name="T3" fmla="*/ 46837 h 45"/>
              <a:gd name="T4" fmla="*/ 107724 w 99"/>
              <a:gd name="T5" fmla="*/ 40592 h 45"/>
              <a:gd name="T6" fmla="*/ 95234 w 99"/>
              <a:gd name="T7" fmla="*/ 31225 h 45"/>
              <a:gd name="T8" fmla="*/ 93673 w 99"/>
              <a:gd name="T9" fmla="*/ 23419 h 45"/>
              <a:gd name="T10" fmla="*/ 123336 w 99"/>
              <a:gd name="T11" fmla="*/ 15612 h 45"/>
              <a:gd name="T12" fmla="*/ 128019 w 99"/>
              <a:gd name="T13" fmla="*/ 15612 h 45"/>
              <a:gd name="T14" fmla="*/ 131142 w 99"/>
              <a:gd name="T15" fmla="*/ 12490 h 45"/>
              <a:gd name="T16" fmla="*/ 131142 w 99"/>
              <a:gd name="T17" fmla="*/ 7806 h 45"/>
              <a:gd name="T18" fmla="*/ 129581 w 99"/>
              <a:gd name="T19" fmla="*/ 3122 h 45"/>
              <a:gd name="T20" fmla="*/ 123336 w 99"/>
              <a:gd name="T21" fmla="*/ 0 h 45"/>
              <a:gd name="T22" fmla="*/ 31224 w 99"/>
              <a:gd name="T23" fmla="*/ 0 h 45"/>
              <a:gd name="T24" fmla="*/ 24979 w 99"/>
              <a:gd name="T25" fmla="*/ 3122 h 45"/>
              <a:gd name="T26" fmla="*/ 23418 w 99"/>
              <a:gd name="T27" fmla="*/ 7806 h 45"/>
              <a:gd name="T28" fmla="*/ 23418 w 99"/>
              <a:gd name="T29" fmla="*/ 12490 h 45"/>
              <a:gd name="T30" fmla="*/ 28102 w 99"/>
              <a:gd name="T31" fmla="*/ 15612 h 45"/>
              <a:gd name="T32" fmla="*/ 62448 w 99"/>
              <a:gd name="T33" fmla="*/ 15612 h 45"/>
              <a:gd name="T34" fmla="*/ 62448 w 99"/>
              <a:gd name="T35" fmla="*/ 23419 h 45"/>
              <a:gd name="T36" fmla="*/ 60887 w 99"/>
              <a:gd name="T37" fmla="*/ 31225 h 45"/>
              <a:gd name="T38" fmla="*/ 46836 w 99"/>
              <a:gd name="T39" fmla="*/ 40592 h 45"/>
              <a:gd name="T40" fmla="*/ 20296 w 99"/>
              <a:gd name="T41" fmla="*/ 46837 h 45"/>
              <a:gd name="T42" fmla="*/ 10928 w 99"/>
              <a:gd name="T43" fmla="*/ 48399 h 45"/>
              <a:gd name="T44" fmla="*/ 6245 w 99"/>
              <a:gd name="T45" fmla="*/ 51521 h 45"/>
              <a:gd name="T46" fmla="*/ 0 w 99"/>
              <a:gd name="T47" fmla="*/ 56205 h 45"/>
              <a:gd name="T48" fmla="*/ 0 w 99"/>
              <a:gd name="T49" fmla="*/ 60889 h 45"/>
              <a:gd name="T50" fmla="*/ 4684 w 99"/>
              <a:gd name="T51" fmla="*/ 68695 h 45"/>
              <a:gd name="T52" fmla="*/ 12490 w 99"/>
              <a:gd name="T53" fmla="*/ 70256 h 45"/>
              <a:gd name="T54" fmla="*/ 143632 w 99"/>
              <a:gd name="T55" fmla="*/ 70256 h 45"/>
              <a:gd name="T56" fmla="*/ 152999 w 99"/>
              <a:gd name="T57" fmla="*/ 65572 h 45"/>
              <a:gd name="T58" fmla="*/ 154560 w 99"/>
              <a:gd name="T59" fmla="*/ 60889 h 45"/>
              <a:gd name="T60" fmla="*/ 154560 w 99"/>
              <a:gd name="T61" fmla="*/ 56205 h 45"/>
              <a:gd name="T62" fmla="*/ 148315 w 99"/>
              <a:gd name="T63" fmla="*/ 48399 h 45"/>
              <a:gd name="T64" fmla="*/ 145193 w 99"/>
              <a:gd name="T65" fmla="*/ 46837 h 4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99" h="45">
                <a:moveTo>
                  <a:pt x="93" y="30"/>
                </a:moveTo>
                <a:lnTo>
                  <a:pt x="92" y="30"/>
                </a:lnTo>
                <a:lnTo>
                  <a:pt x="87" y="30"/>
                </a:lnTo>
                <a:lnTo>
                  <a:pt x="76" y="29"/>
                </a:lnTo>
                <a:lnTo>
                  <a:pt x="69" y="26"/>
                </a:lnTo>
                <a:lnTo>
                  <a:pt x="64" y="24"/>
                </a:lnTo>
                <a:lnTo>
                  <a:pt x="61" y="20"/>
                </a:lnTo>
                <a:lnTo>
                  <a:pt x="60" y="18"/>
                </a:lnTo>
                <a:lnTo>
                  <a:pt x="60" y="15"/>
                </a:lnTo>
                <a:lnTo>
                  <a:pt x="60" y="10"/>
                </a:lnTo>
                <a:lnTo>
                  <a:pt x="79" y="10"/>
                </a:lnTo>
                <a:lnTo>
                  <a:pt x="82" y="10"/>
                </a:lnTo>
                <a:lnTo>
                  <a:pt x="83" y="9"/>
                </a:lnTo>
                <a:lnTo>
                  <a:pt x="84" y="8"/>
                </a:lnTo>
                <a:lnTo>
                  <a:pt x="84" y="5"/>
                </a:lnTo>
                <a:lnTo>
                  <a:pt x="84" y="3"/>
                </a:lnTo>
                <a:lnTo>
                  <a:pt x="83" y="2"/>
                </a:lnTo>
                <a:lnTo>
                  <a:pt x="82" y="0"/>
                </a:lnTo>
                <a:lnTo>
                  <a:pt x="79" y="0"/>
                </a:lnTo>
                <a:lnTo>
                  <a:pt x="20" y="0"/>
                </a:lnTo>
                <a:lnTo>
                  <a:pt x="18" y="0"/>
                </a:lnTo>
                <a:lnTo>
                  <a:pt x="16" y="2"/>
                </a:lnTo>
                <a:lnTo>
                  <a:pt x="15" y="3"/>
                </a:lnTo>
                <a:lnTo>
                  <a:pt x="15" y="5"/>
                </a:lnTo>
                <a:lnTo>
                  <a:pt x="15" y="8"/>
                </a:lnTo>
                <a:lnTo>
                  <a:pt x="16" y="9"/>
                </a:lnTo>
                <a:lnTo>
                  <a:pt x="18" y="10"/>
                </a:lnTo>
                <a:lnTo>
                  <a:pt x="20" y="10"/>
                </a:lnTo>
                <a:lnTo>
                  <a:pt x="40" y="10"/>
                </a:lnTo>
                <a:lnTo>
                  <a:pt x="40" y="15"/>
                </a:lnTo>
                <a:lnTo>
                  <a:pt x="40" y="18"/>
                </a:lnTo>
                <a:lnTo>
                  <a:pt x="39" y="20"/>
                </a:lnTo>
                <a:lnTo>
                  <a:pt x="35" y="24"/>
                </a:lnTo>
                <a:lnTo>
                  <a:pt x="30" y="26"/>
                </a:lnTo>
                <a:lnTo>
                  <a:pt x="24" y="29"/>
                </a:lnTo>
                <a:lnTo>
                  <a:pt x="13" y="30"/>
                </a:lnTo>
                <a:lnTo>
                  <a:pt x="8" y="31"/>
                </a:lnTo>
                <a:lnTo>
                  <a:pt x="7" y="31"/>
                </a:lnTo>
                <a:lnTo>
                  <a:pt x="4" y="33"/>
                </a:lnTo>
                <a:lnTo>
                  <a:pt x="2" y="34"/>
                </a:lnTo>
                <a:lnTo>
                  <a:pt x="0" y="36"/>
                </a:lnTo>
                <a:lnTo>
                  <a:pt x="0" y="39"/>
                </a:lnTo>
                <a:lnTo>
                  <a:pt x="2" y="41"/>
                </a:lnTo>
                <a:lnTo>
                  <a:pt x="3" y="44"/>
                </a:lnTo>
                <a:lnTo>
                  <a:pt x="5" y="45"/>
                </a:lnTo>
                <a:lnTo>
                  <a:pt x="8" y="45"/>
                </a:lnTo>
                <a:lnTo>
                  <a:pt x="92" y="45"/>
                </a:lnTo>
                <a:lnTo>
                  <a:pt x="95" y="44"/>
                </a:lnTo>
                <a:lnTo>
                  <a:pt x="98" y="42"/>
                </a:lnTo>
                <a:lnTo>
                  <a:pt x="99" y="40"/>
                </a:lnTo>
                <a:lnTo>
                  <a:pt x="99" y="39"/>
                </a:lnTo>
                <a:lnTo>
                  <a:pt x="99" y="36"/>
                </a:lnTo>
                <a:lnTo>
                  <a:pt x="98" y="34"/>
                </a:lnTo>
                <a:lnTo>
                  <a:pt x="95" y="31"/>
                </a:lnTo>
                <a:lnTo>
                  <a:pt x="93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494" name="Freeform 12">
            <a:extLst>
              <a:ext uri="{FF2B5EF4-FFF2-40B4-BE49-F238E27FC236}">
                <a16:creationId xmlns="" xmlns:a16="http://schemas.microsoft.com/office/drawing/2014/main" id="{3C096D75-34EA-4790-94E5-D945D8518129}"/>
              </a:ext>
            </a:extLst>
          </p:cNvPr>
          <p:cNvSpPr>
            <a:spLocks/>
          </p:cNvSpPr>
          <p:nvPr/>
        </p:nvSpPr>
        <p:spPr bwMode="auto">
          <a:xfrm>
            <a:off x="10039352" y="984251"/>
            <a:ext cx="336551" cy="187326"/>
          </a:xfrm>
          <a:custGeom>
            <a:avLst/>
            <a:gdLst>
              <a:gd name="T0" fmla="*/ 30937 w 109"/>
              <a:gd name="T1" fmla="*/ 78060 h 60"/>
              <a:gd name="T2" fmla="*/ 69609 w 109"/>
              <a:gd name="T3" fmla="*/ 78060 h 60"/>
              <a:gd name="T4" fmla="*/ 69609 w 109"/>
              <a:gd name="T5" fmla="*/ 93672 h 60"/>
              <a:gd name="T6" fmla="*/ 100547 w 109"/>
              <a:gd name="T7" fmla="*/ 93672 h 60"/>
              <a:gd name="T8" fmla="*/ 100547 w 109"/>
              <a:gd name="T9" fmla="*/ 78060 h 60"/>
              <a:gd name="T10" fmla="*/ 137672 w 109"/>
              <a:gd name="T11" fmla="*/ 78060 h 60"/>
              <a:gd name="T12" fmla="*/ 137672 w 109"/>
              <a:gd name="T13" fmla="*/ 78060 h 60"/>
              <a:gd name="T14" fmla="*/ 143859 w 109"/>
              <a:gd name="T15" fmla="*/ 78060 h 60"/>
              <a:gd name="T16" fmla="*/ 150047 w 109"/>
              <a:gd name="T17" fmla="*/ 74938 h 60"/>
              <a:gd name="T18" fmla="*/ 159328 w 109"/>
              <a:gd name="T19" fmla="*/ 68693 h 60"/>
              <a:gd name="T20" fmla="*/ 167062 w 109"/>
              <a:gd name="T21" fmla="*/ 57764 h 60"/>
              <a:gd name="T22" fmla="*/ 168609 w 109"/>
              <a:gd name="T23" fmla="*/ 53081 h 60"/>
              <a:gd name="T24" fmla="*/ 168609 w 109"/>
              <a:gd name="T25" fmla="*/ 46836 h 60"/>
              <a:gd name="T26" fmla="*/ 168609 w 109"/>
              <a:gd name="T27" fmla="*/ 46836 h 60"/>
              <a:gd name="T28" fmla="*/ 168609 w 109"/>
              <a:gd name="T29" fmla="*/ 40591 h 60"/>
              <a:gd name="T30" fmla="*/ 167062 w 109"/>
              <a:gd name="T31" fmla="*/ 35908 h 60"/>
              <a:gd name="T32" fmla="*/ 159328 w 109"/>
              <a:gd name="T33" fmla="*/ 24979 h 60"/>
              <a:gd name="T34" fmla="*/ 150047 w 109"/>
              <a:gd name="T35" fmla="*/ 17173 h 60"/>
              <a:gd name="T36" fmla="*/ 143859 w 109"/>
              <a:gd name="T37" fmla="*/ 15612 h 60"/>
              <a:gd name="T38" fmla="*/ 137672 w 109"/>
              <a:gd name="T39" fmla="*/ 15612 h 60"/>
              <a:gd name="T40" fmla="*/ 137672 w 109"/>
              <a:gd name="T41" fmla="*/ 15612 h 60"/>
              <a:gd name="T42" fmla="*/ 129937 w 109"/>
              <a:gd name="T43" fmla="*/ 15612 h 60"/>
              <a:gd name="T44" fmla="*/ 125297 w 109"/>
              <a:gd name="T45" fmla="*/ 20296 h 60"/>
              <a:gd name="T46" fmla="*/ 119109 w 109"/>
              <a:gd name="T47" fmla="*/ 21857 h 60"/>
              <a:gd name="T48" fmla="*/ 114468 w 109"/>
              <a:gd name="T49" fmla="*/ 28102 h 60"/>
              <a:gd name="T50" fmla="*/ 114468 w 109"/>
              <a:gd name="T51" fmla="*/ 28102 h 60"/>
              <a:gd name="T52" fmla="*/ 111375 w 109"/>
              <a:gd name="T53" fmla="*/ 15612 h 60"/>
              <a:gd name="T54" fmla="*/ 105187 w 109"/>
              <a:gd name="T55" fmla="*/ 7806 h 60"/>
              <a:gd name="T56" fmla="*/ 95906 w 109"/>
              <a:gd name="T57" fmla="*/ 3122 h 60"/>
              <a:gd name="T58" fmla="*/ 85078 w 109"/>
              <a:gd name="T59" fmla="*/ 0 h 60"/>
              <a:gd name="T60" fmla="*/ 85078 w 109"/>
              <a:gd name="T61" fmla="*/ 0 h 60"/>
              <a:gd name="T62" fmla="*/ 72703 w 109"/>
              <a:gd name="T63" fmla="*/ 3122 h 60"/>
              <a:gd name="T64" fmla="*/ 63422 w 109"/>
              <a:gd name="T65" fmla="*/ 7806 h 60"/>
              <a:gd name="T66" fmla="*/ 57234 w 109"/>
              <a:gd name="T67" fmla="*/ 15612 h 60"/>
              <a:gd name="T68" fmla="*/ 54141 w 109"/>
              <a:gd name="T69" fmla="*/ 28102 h 60"/>
              <a:gd name="T70" fmla="*/ 54141 w 109"/>
              <a:gd name="T71" fmla="*/ 28102 h 60"/>
              <a:gd name="T72" fmla="*/ 49500 w 109"/>
              <a:gd name="T73" fmla="*/ 21857 h 60"/>
              <a:gd name="T74" fmla="*/ 44859 w 109"/>
              <a:gd name="T75" fmla="*/ 20296 h 60"/>
              <a:gd name="T76" fmla="*/ 38672 w 109"/>
              <a:gd name="T77" fmla="*/ 15612 h 60"/>
              <a:gd name="T78" fmla="*/ 30937 w 109"/>
              <a:gd name="T79" fmla="*/ 15612 h 60"/>
              <a:gd name="T80" fmla="*/ 30937 w 109"/>
              <a:gd name="T81" fmla="*/ 15612 h 60"/>
              <a:gd name="T82" fmla="*/ 24750 w 109"/>
              <a:gd name="T83" fmla="*/ 15612 h 60"/>
              <a:gd name="T84" fmla="*/ 20109 w 109"/>
              <a:gd name="T85" fmla="*/ 17173 h 60"/>
              <a:gd name="T86" fmla="*/ 10828 w 109"/>
              <a:gd name="T87" fmla="*/ 24979 h 60"/>
              <a:gd name="T88" fmla="*/ 3094 w 109"/>
              <a:gd name="T89" fmla="*/ 35908 h 60"/>
              <a:gd name="T90" fmla="*/ 0 w 109"/>
              <a:gd name="T91" fmla="*/ 40591 h 60"/>
              <a:gd name="T92" fmla="*/ 0 w 109"/>
              <a:gd name="T93" fmla="*/ 46836 h 60"/>
              <a:gd name="T94" fmla="*/ 0 w 109"/>
              <a:gd name="T95" fmla="*/ 46836 h 60"/>
              <a:gd name="T96" fmla="*/ 0 w 109"/>
              <a:gd name="T97" fmla="*/ 53081 h 60"/>
              <a:gd name="T98" fmla="*/ 3094 w 109"/>
              <a:gd name="T99" fmla="*/ 57764 h 60"/>
              <a:gd name="T100" fmla="*/ 10828 w 109"/>
              <a:gd name="T101" fmla="*/ 68693 h 60"/>
              <a:gd name="T102" fmla="*/ 20109 w 109"/>
              <a:gd name="T103" fmla="*/ 74938 h 60"/>
              <a:gd name="T104" fmla="*/ 24750 w 109"/>
              <a:gd name="T105" fmla="*/ 78060 h 60"/>
              <a:gd name="T106" fmla="*/ 30937 w 109"/>
              <a:gd name="T107" fmla="*/ 78060 h 60"/>
              <a:gd name="T108" fmla="*/ 30937 w 109"/>
              <a:gd name="T109" fmla="*/ 78060 h 6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09" h="60">
                <a:moveTo>
                  <a:pt x="20" y="50"/>
                </a:moveTo>
                <a:lnTo>
                  <a:pt x="45" y="50"/>
                </a:lnTo>
                <a:lnTo>
                  <a:pt x="45" y="60"/>
                </a:lnTo>
                <a:lnTo>
                  <a:pt x="65" y="60"/>
                </a:lnTo>
                <a:lnTo>
                  <a:pt x="65" y="50"/>
                </a:lnTo>
                <a:lnTo>
                  <a:pt x="89" y="50"/>
                </a:lnTo>
                <a:lnTo>
                  <a:pt x="93" y="50"/>
                </a:lnTo>
                <a:lnTo>
                  <a:pt x="97" y="48"/>
                </a:lnTo>
                <a:lnTo>
                  <a:pt x="103" y="44"/>
                </a:lnTo>
                <a:lnTo>
                  <a:pt x="108" y="37"/>
                </a:lnTo>
                <a:lnTo>
                  <a:pt x="109" y="34"/>
                </a:lnTo>
                <a:lnTo>
                  <a:pt x="109" y="30"/>
                </a:lnTo>
                <a:lnTo>
                  <a:pt x="109" y="26"/>
                </a:lnTo>
                <a:lnTo>
                  <a:pt x="108" y="23"/>
                </a:lnTo>
                <a:lnTo>
                  <a:pt x="103" y="16"/>
                </a:lnTo>
                <a:lnTo>
                  <a:pt x="97" y="11"/>
                </a:lnTo>
                <a:lnTo>
                  <a:pt x="93" y="10"/>
                </a:lnTo>
                <a:lnTo>
                  <a:pt x="89" y="10"/>
                </a:lnTo>
                <a:lnTo>
                  <a:pt x="84" y="10"/>
                </a:lnTo>
                <a:lnTo>
                  <a:pt x="81" y="13"/>
                </a:lnTo>
                <a:lnTo>
                  <a:pt x="77" y="14"/>
                </a:lnTo>
                <a:lnTo>
                  <a:pt x="74" y="18"/>
                </a:lnTo>
                <a:lnTo>
                  <a:pt x="72" y="10"/>
                </a:lnTo>
                <a:lnTo>
                  <a:pt x="68" y="5"/>
                </a:lnTo>
                <a:lnTo>
                  <a:pt x="62" y="2"/>
                </a:lnTo>
                <a:lnTo>
                  <a:pt x="55" y="0"/>
                </a:lnTo>
                <a:lnTo>
                  <a:pt x="47" y="2"/>
                </a:lnTo>
                <a:lnTo>
                  <a:pt x="41" y="5"/>
                </a:lnTo>
                <a:lnTo>
                  <a:pt x="37" y="10"/>
                </a:lnTo>
                <a:lnTo>
                  <a:pt x="35" y="18"/>
                </a:lnTo>
                <a:lnTo>
                  <a:pt x="32" y="14"/>
                </a:lnTo>
                <a:lnTo>
                  <a:pt x="29" y="13"/>
                </a:lnTo>
                <a:lnTo>
                  <a:pt x="25" y="10"/>
                </a:lnTo>
                <a:lnTo>
                  <a:pt x="20" y="10"/>
                </a:lnTo>
                <a:lnTo>
                  <a:pt x="16" y="10"/>
                </a:lnTo>
                <a:lnTo>
                  <a:pt x="13" y="11"/>
                </a:lnTo>
                <a:lnTo>
                  <a:pt x="7" y="16"/>
                </a:lnTo>
                <a:lnTo>
                  <a:pt x="2" y="23"/>
                </a:lnTo>
                <a:lnTo>
                  <a:pt x="0" y="26"/>
                </a:lnTo>
                <a:lnTo>
                  <a:pt x="0" y="30"/>
                </a:lnTo>
                <a:lnTo>
                  <a:pt x="0" y="34"/>
                </a:lnTo>
                <a:lnTo>
                  <a:pt x="2" y="37"/>
                </a:lnTo>
                <a:lnTo>
                  <a:pt x="7" y="44"/>
                </a:lnTo>
                <a:lnTo>
                  <a:pt x="13" y="48"/>
                </a:lnTo>
                <a:lnTo>
                  <a:pt x="16" y="50"/>
                </a:lnTo>
                <a:lnTo>
                  <a:pt x="20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495" name="Freeform 13">
            <a:extLst>
              <a:ext uri="{FF2B5EF4-FFF2-40B4-BE49-F238E27FC236}">
                <a16:creationId xmlns="" xmlns:a16="http://schemas.microsoft.com/office/drawing/2014/main" id="{588424C0-3A05-4CDB-BD13-A70A3174F8A8}"/>
              </a:ext>
            </a:extLst>
          </p:cNvPr>
          <p:cNvSpPr>
            <a:spLocks noEditPoints="1"/>
          </p:cNvSpPr>
          <p:nvPr/>
        </p:nvSpPr>
        <p:spPr bwMode="auto">
          <a:xfrm>
            <a:off x="12239627" y="968376"/>
            <a:ext cx="365124" cy="365124"/>
          </a:xfrm>
          <a:custGeom>
            <a:avLst/>
            <a:gdLst>
              <a:gd name="T0" fmla="*/ 145510 w 118"/>
              <a:gd name="T1" fmla="*/ 105503 h 116"/>
              <a:gd name="T2" fmla="*/ 130031 w 118"/>
              <a:gd name="T3" fmla="*/ 108652 h 116"/>
              <a:gd name="T4" fmla="*/ 117647 w 118"/>
              <a:gd name="T5" fmla="*/ 116526 h 116"/>
              <a:gd name="T6" fmla="*/ 117647 w 118"/>
              <a:gd name="T7" fmla="*/ 92906 h 116"/>
              <a:gd name="T8" fmla="*/ 159442 w 118"/>
              <a:gd name="T9" fmla="*/ 23620 h 116"/>
              <a:gd name="T10" fmla="*/ 139318 w 118"/>
              <a:gd name="T11" fmla="*/ 0 h 116"/>
              <a:gd name="T12" fmla="*/ 43344 w 118"/>
              <a:gd name="T13" fmla="*/ 0 h 116"/>
              <a:gd name="T14" fmla="*/ 23220 w 118"/>
              <a:gd name="T15" fmla="*/ 23620 h 116"/>
              <a:gd name="T16" fmla="*/ 65015 w 118"/>
              <a:gd name="T17" fmla="*/ 92906 h 116"/>
              <a:gd name="T18" fmla="*/ 65015 w 118"/>
              <a:gd name="T19" fmla="*/ 116526 h 116"/>
              <a:gd name="T20" fmla="*/ 58823 w 118"/>
              <a:gd name="T21" fmla="*/ 110227 h 116"/>
              <a:gd name="T22" fmla="*/ 44892 w 118"/>
              <a:gd name="T23" fmla="*/ 105503 h 116"/>
              <a:gd name="T24" fmla="*/ 38700 w 118"/>
              <a:gd name="T25" fmla="*/ 105503 h 116"/>
              <a:gd name="T26" fmla="*/ 23220 w 118"/>
              <a:gd name="T27" fmla="*/ 108652 h 116"/>
              <a:gd name="T28" fmla="*/ 10836 w 118"/>
              <a:gd name="T29" fmla="*/ 116526 h 116"/>
              <a:gd name="T30" fmla="*/ 3096 w 118"/>
              <a:gd name="T31" fmla="*/ 127548 h 116"/>
              <a:gd name="T32" fmla="*/ 0 w 118"/>
              <a:gd name="T33" fmla="*/ 143295 h 116"/>
              <a:gd name="T34" fmla="*/ 0 w 118"/>
              <a:gd name="T35" fmla="*/ 151169 h 116"/>
              <a:gd name="T36" fmla="*/ 6192 w 118"/>
              <a:gd name="T37" fmla="*/ 165341 h 116"/>
              <a:gd name="T38" fmla="*/ 17028 w 118"/>
              <a:gd name="T39" fmla="*/ 176363 h 116"/>
              <a:gd name="T40" fmla="*/ 30960 w 118"/>
              <a:gd name="T41" fmla="*/ 182662 h 116"/>
              <a:gd name="T42" fmla="*/ 38700 w 118"/>
              <a:gd name="T43" fmla="*/ 182662 h 116"/>
              <a:gd name="T44" fmla="*/ 51083 w 118"/>
              <a:gd name="T45" fmla="*/ 181087 h 116"/>
              <a:gd name="T46" fmla="*/ 63467 w 118"/>
              <a:gd name="T47" fmla="*/ 173214 h 116"/>
              <a:gd name="T48" fmla="*/ 91331 w 118"/>
              <a:gd name="T49" fmla="*/ 135422 h 116"/>
              <a:gd name="T50" fmla="*/ 106811 w 118"/>
              <a:gd name="T51" fmla="*/ 159042 h 116"/>
              <a:gd name="T52" fmla="*/ 125387 w 118"/>
              <a:gd name="T53" fmla="*/ 176363 h 116"/>
              <a:gd name="T54" fmla="*/ 137770 w 118"/>
              <a:gd name="T55" fmla="*/ 182662 h 116"/>
              <a:gd name="T56" fmla="*/ 145510 w 118"/>
              <a:gd name="T57" fmla="*/ 182662 h 116"/>
              <a:gd name="T58" fmla="*/ 159442 w 118"/>
              <a:gd name="T59" fmla="*/ 177938 h 116"/>
              <a:gd name="T60" fmla="*/ 171826 w 118"/>
              <a:gd name="T61" fmla="*/ 170065 h 116"/>
              <a:gd name="T62" fmla="*/ 179566 w 118"/>
              <a:gd name="T63" fmla="*/ 159042 h 116"/>
              <a:gd name="T64" fmla="*/ 182662 w 118"/>
              <a:gd name="T65" fmla="*/ 143295 h 116"/>
              <a:gd name="T66" fmla="*/ 182662 w 118"/>
              <a:gd name="T67" fmla="*/ 135422 h 116"/>
              <a:gd name="T68" fmla="*/ 178018 w 118"/>
              <a:gd name="T69" fmla="*/ 122824 h 116"/>
              <a:gd name="T70" fmla="*/ 165634 w 118"/>
              <a:gd name="T71" fmla="*/ 110227 h 116"/>
              <a:gd name="T72" fmla="*/ 153250 w 118"/>
              <a:gd name="T73" fmla="*/ 105503 h 116"/>
              <a:gd name="T74" fmla="*/ 145510 w 118"/>
              <a:gd name="T75" fmla="*/ 105503 h 116"/>
              <a:gd name="T76" fmla="*/ 38700 w 118"/>
              <a:gd name="T77" fmla="*/ 159042 h 116"/>
              <a:gd name="T78" fmla="*/ 26316 w 118"/>
              <a:gd name="T79" fmla="*/ 155893 h 116"/>
              <a:gd name="T80" fmla="*/ 23220 w 118"/>
              <a:gd name="T81" fmla="*/ 143295 h 116"/>
              <a:gd name="T82" fmla="*/ 24768 w 118"/>
              <a:gd name="T83" fmla="*/ 138571 h 116"/>
              <a:gd name="T84" fmla="*/ 32508 w 118"/>
              <a:gd name="T85" fmla="*/ 130698 h 116"/>
              <a:gd name="T86" fmla="*/ 38700 w 118"/>
              <a:gd name="T87" fmla="*/ 127548 h 116"/>
              <a:gd name="T88" fmla="*/ 49535 w 118"/>
              <a:gd name="T89" fmla="*/ 132272 h 116"/>
              <a:gd name="T90" fmla="*/ 52631 w 118"/>
              <a:gd name="T91" fmla="*/ 143295 h 116"/>
              <a:gd name="T92" fmla="*/ 51083 w 118"/>
              <a:gd name="T93" fmla="*/ 149594 h 116"/>
              <a:gd name="T94" fmla="*/ 43344 w 118"/>
              <a:gd name="T95" fmla="*/ 157467 h 116"/>
              <a:gd name="T96" fmla="*/ 38700 w 118"/>
              <a:gd name="T97" fmla="*/ 159042 h 116"/>
              <a:gd name="T98" fmla="*/ 145510 w 118"/>
              <a:gd name="T99" fmla="*/ 159042 h 116"/>
              <a:gd name="T100" fmla="*/ 133127 w 118"/>
              <a:gd name="T101" fmla="*/ 155893 h 116"/>
              <a:gd name="T102" fmla="*/ 130031 w 118"/>
              <a:gd name="T103" fmla="*/ 143295 h 116"/>
              <a:gd name="T104" fmla="*/ 131579 w 118"/>
              <a:gd name="T105" fmla="*/ 138571 h 116"/>
              <a:gd name="T106" fmla="*/ 139318 w 118"/>
              <a:gd name="T107" fmla="*/ 130698 h 116"/>
              <a:gd name="T108" fmla="*/ 145510 w 118"/>
              <a:gd name="T109" fmla="*/ 127548 h 116"/>
              <a:gd name="T110" fmla="*/ 156346 w 118"/>
              <a:gd name="T111" fmla="*/ 132272 h 116"/>
              <a:gd name="T112" fmla="*/ 159442 w 118"/>
              <a:gd name="T113" fmla="*/ 143295 h 116"/>
              <a:gd name="T114" fmla="*/ 157894 w 118"/>
              <a:gd name="T115" fmla="*/ 149594 h 116"/>
              <a:gd name="T116" fmla="*/ 150154 w 118"/>
              <a:gd name="T117" fmla="*/ 157467 h 116"/>
              <a:gd name="T118" fmla="*/ 145510 w 118"/>
              <a:gd name="T119" fmla="*/ 159042 h 11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18" h="116">
                <a:moveTo>
                  <a:pt x="94" y="67"/>
                </a:moveTo>
                <a:lnTo>
                  <a:pt x="94" y="67"/>
                </a:lnTo>
                <a:lnTo>
                  <a:pt x="89" y="67"/>
                </a:lnTo>
                <a:lnTo>
                  <a:pt x="84" y="69"/>
                </a:lnTo>
                <a:lnTo>
                  <a:pt x="80" y="70"/>
                </a:lnTo>
                <a:lnTo>
                  <a:pt x="76" y="74"/>
                </a:lnTo>
                <a:lnTo>
                  <a:pt x="71" y="67"/>
                </a:lnTo>
                <a:lnTo>
                  <a:pt x="76" y="59"/>
                </a:lnTo>
                <a:lnTo>
                  <a:pt x="103" y="15"/>
                </a:lnTo>
                <a:lnTo>
                  <a:pt x="106" y="11"/>
                </a:lnTo>
                <a:lnTo>
                  <a:pt x="90" y="0"/>
                </a:lnTo>
                <a:lnTo>
                  <a:pt x="59" y="47"/>
                </a:lnTo>
                <a:lnTo>
                  <a:pt x="28" y="0"/>
                </a:lnTo>
                <a:lnTo>
                  <a:pt x="12" y="11"/>
                </a:lnTo>
                <a:lnTo>
                  <a:pt x="15" y="15"/>
                </a:lnTo>
                <a:lnTo>
                  <a:pt x="42" y="59"/>
                </a:lnTo>
                <a:lnTo>
                  <a:pt x="47" y="67"/>
                </a:lnTo>
                <a:lnTo>
                  <a:pt x="42" y="74"/>
                </a:lnTo>
                <a:lnTo>
                  <a:pt x="38" y="70"/>
                </a:lnTo>
                <a:lnTo>
                  <a:pt x="34" y="69"/>
                </a:lnTo>
                <a:lnTo>
                  <a:pt x="29" y="67"/>
                </a:lnTo>
                <a:lnTo>
                  <a:pt x="25" y="67"/>
                </a:lnTo>
                <a:lnTo>
                  <a:pt x="20" y="67"/>
                </a:lnTo>
                <a:lnTo>
                  <a:pt x="15" y="69"/>
                </a:lnTo>
                <a:lnTo>
                  <a:pt x="11" y="70"/>
                </a:lnTo>
                <a:lnTo>
                  <a:pt x="7" y="74"/>
                </a:lnTo>
                <a:lnTo>
                  <a:pt x="4" y="78"/>
                </a:lnTo>
                <a:lnTo>
                  <a:pt x="2" y="81"/>
                </a:lnTo>
                <a:lnTo>
                  <a:pt x="0" y="86"/>
                </a:lnTo>
                <a:lnTo>
                  <a:pt x="0" y="91"/>
                </a:lnTo>
                <a:lnTo>
                  <a:pt x="0" y="96"/>
                </a:lnTo>
                <a:lnTo>
                  <a:pt x="2" y="101"/>
                </a:lnTo>
                <a:lnTo>
                  <a:pt x="4" y="105"/>
                </a:lnTo>
                <a:lnTo>
                  <a:pt x="7" y="108"/>
                </a:lnTo>
                <a:lnTo>
                  <a:pt x="11" y="112"/>
                </a:lnTo>
                <a:lnTo>
                  <a:pt x="15" y="113"/>
                </a:lnTo>
                <a:lnTo>
                  <a:pt x="20" y="116"/>
                </a:lnTo>
                <a:lnTo>
                  <a:pt x="25" y="116"/>
                </a:lnTo>
                <a:lnTo>
                  <a:pt x="29" y="116"/>
                </a:lnTo>
                <a:lnTo>
                  <a:pt x="33" y="115"/>
                </a:lnTo>
                <a:lnTo>
                  <a:pt x="37" y="112"/>
                </a:lnTo>
                <a:lnTo>
                  <a:pt x="41" y="110"/>
                </a:lnTo>
                <a:lnTo>
                  <a:pt x="49" y="101"/>
                </a:lnTo>
                <a:lnTo>
                  <a:pt x="59" y="86"/>
                </a:lnTo>
                <a:lnTo>
                  <a:pt x="69" y="101"/>
                </a:lnTo>
                <a:lnTo>
                  <a:pt x="78" y="110"/>
                </a:lnTo>
                <a:lnTo>
                  <a:pt x="81" y="112"/>
                </a:lnTo>
                <a:lnTo>
                  <a:pt x="85" y="115"/>
                </a:lnTo>
                <a:lnTo>
                  <a:pt x="89" y="116"/>
                </a:lnTo>
                <a:lnTo>
                  <a:pt x="94" y="116"/>
                </a:lnTo>
                <a:lnTo>
                  <a:pt x="99" y="116"/>
                </a:lnTo>
                <a:lnTo>
                  <a:pt x="103" y="113"/>
                </a:lnTo>
                <a:lnTo>
                  <a:pt x="107" y="112"/>
                </a:lnTo>
                <a:lnTo>
                  <a:pt x="111" y="108"/>
                </a:lnTo>
                <a:lnTo>
                  <a:pt x="115" y="105"/>
                </a:lnTo>
                <a:lnTo>
                  <a:pt x="116" y="101"/>
                </a:lnTo>
                <a:lnTo>
                  <a:pt x="118" y="96"/>
                </a:lnTo>
                <a:lnTo>
                  <a:pt x="118" y="91"/>
                </a:lnTo>
                <a:lnTo>
                  <a:pt x="118" y="86"/>
                </a:lnTo>
                <a:lnTo>
                  <a:pt x="116" y="81"/>
                </a:lnTo>
                <a:lnTo>
                  <a:pt x="115" y="78"/>
                </a:lnTo>
                <a:lnTo>
                  <a:pt x="111" y="74"/>
                </a:lnTo>
                <a:lnTo>
                  <a:pt x="107" y="70"/>
                </a:lnTo>
                <a:lnTo>
                  <a:pt x="103" y="69"/>
                </a:lnTo>
                <a:lnTo>
                  <a:pt x="99" y="67"/>
                </a:lnTo>
                <a:lnTo>
                  <a:pt x="94" y="67"/>
                </a:lnTo>
                <a:close/>
                <a:moveTo>
                  <a:pt x="25" y="101"/>
                </a:moveTo>
                <a:lnTo>
                  <a:pt x="25" y="101"/>
                </a:lnTo>
                <a:lnTo>
                  <a:pt x="21" y="100"/>
                </a:lnTo>
                <a:lnTo>
                  <a:pt x="17" y="99"/>
                </a:lnTo>
                <a:lnTo>
                  <a:pt x="16" y="95"/>
                </a:lnTo>
                <a:lnTo>
                  <a:pt x="15" y="91"/>
                </a:lnTo>
                <a:lnTo>
                  <a:pt x="16" y="88"/>
                </a:lnTo>
                <a:lnTo>
                  <a:pt x="17" y="84"/>
                </a:lnTo>
                <a:lnTo>
                  <a:pt x="21" y="83"/>
                </a:lnTo>
                <a:lnTo>
                  <a:pt x="25" y="81"/>
                </a:lnTo>
                <a:lnTo>
                  <a:pt x="28" y="83"/>
                </a:lnTo>
                <a:lnTo>
                  <a:pt x="32" y="84"/>
                </a:lnTo>
                <a:lnTo>
                  <a:pt x="33" y="88"/>
                </a:lnTo>
                <a:lnTo>
                  <a:pt x="34" y="91"/>
                </a:lnTo>
                <a:lnTo>
                  <a:pt x="33" y="95"/>
                </a:lnTo>
                <a:lnTo>
                  <a:pt x="32" y="99"/>
                </a:lnTo>
                <a:lnTo>
                  <a:pt x="28" y="100"/>
                </a:lnTo>
                <a:lnTo>
                  <a:pt x="25" y="101"/>
                </a:lnTo>
                <a:close/>
                <a:moveTo>
                  <a:pt x="94" y="101"/>
                </a:moveTo>
                <a:lnTo>
                  <a:pt x="94" y="101"/>
                </a:lnTo>
                <a:lnTo>
                  <a:pt x="90" y="100"/>
                </a:lnTo>
                <a:lnTo>
                  <a:pt x="86" y="99"/>
                </a:lnTo>
                <a:lnTo>
                  <a:pt x="85" y="95"/>
                </a:lnTo>
                <a:lnTo>
                  <a:pt x="84" y="91"/>
                </a:lnTo>
                <a:lnTo>
                  <a:pt x="85" y="88"/>
                </a:lnTo>
                <a:lnTo>
                  <a:pt x="86" y="84"/>
                </a:lnTo>
                <a:lnTo>
                  <a:pt x="90" y="83"/>
                </a:lnTo>
                <a:lnTo>
                  <a:pt x="94" y="81"/>
                </a:lnTo>
                <a:lnTo>
                  <a:pt x="97" y="83"/>
                </a:lnTo>
                <a:lnTo>
                  <a:pt x="101" y="84"/>
                </a:lnTo>
                <a:lnTo>
                  <a:pt x="102" y="88"/>
                </a:lnTo>
                <a:lnTo>
                  <a:pt x="103" y="91"/>
                </a:lnTo>
                <a:lnTo>
                  <a:pt x="102" y="95"/>
                </a:lnTo>
                <a:lnTo>
                  <a:pt x="101" y="99"/>
                </a:lnTo>
                <a:lnTo>
                  <a:pt x="97" y="100"/>
                </a:lnTo>
                <a:lnTo>
                  <a:pt x="94" y="10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496" name="Freeform 14">
            <a:extLst>
              <a:ext uri="{FF2B5EF4-FFF2-40B4-BE49-F238E27FC236}">
                <a16:creationId xmlns="" xmlns:a16="http://schemas.microsoft.com/office/drawing/2014/main" id="{FB222756-26C7-460A-BCF3-4B0C7CD5B3B1}"/>
              </a:ext>
            </a:extLst>
          </p:cNvPr>
          <p:cNvSpPr>
            <a:spLocks/>
          </p:cNvSpPr>
          <p:nvPr/>
        </p:nvSpPr>
        <p:spPr bwMode="auto">
          <a:xfrm>
            <a:off x="13795378" y="1003301"/>
            <a:ext cx="215900" cy="282576"/>
          </a:xfrm>
          <a:custGeom>
            <a:avLst/>
            <a:gdLst>
              <a:gd name="T0" fmla="*/ 107724 w 69"/>
              <a:gd name="T1" fmla="*/ 63150 h 89"/>
              <a:gd name="T2" fmla="*/ 62449 w 69"/>
              <a:gd name="T3" fmla="*/ 63150 h 89"/>
              <a:gd name="T4" fmla="*/ 62449 w 69"/>
              <a:gd name="T5" fmla="*/ 0 h 89"/>
              <a:gd name="T6" fmla="*/ 0 w 69"/>
              <a:gd name="T7" fmla="*/ 78937 h 89"/>
              <a:gd name="T8" fmla="*/ 46837 w 69"/>
              <a:gd name="T9" fmla="*/ 78937 h 89"/>
              <a:gd name="T10" fmla="*/ 46837 w 69"/>
              <a:gd name="T11" fmla="*/ 140508 h 89"/>
              <a:gd name="T12" fmla="*/ 107724 w 69"/>
              <a:gd name="T13" fmla="*/ 63150 h 8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69" h="89">
                <a:moveTo>
                  <a:pt x="69" y="40"/>
                </a:moveTo>
                <a:lnTo>
                  <a:pt x="40" y="40"/>
                </a:lnTo>
                <a:lnTo>
                  <a:pt x="40" y="0"/>
                </a:lnTo>
                <a:lnTo>
                  <a:pt x="0" y="50"/>
                </a:lnTo>
                <a:lnTo>
                  <a:pt x="30" y="50"/>
                </a:lnTo>
                <a:lnTo>
                  <a:pt x="30" y="89"/>
                </a:lnTo>
                <a:lnTo>
                  <a:pt x="69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497" name="Freeform 15">
            <a:extLst>
              <a:ext uri="{FF2B5EF4-FFF2-40B4-BE49-F238E27FC236}">
                <a16:creationId xmlns="" xmlns:a16="http://schemas.microsoft.com/office/drawing/2014/main" id="{9F027515-2BC4-445A-9759-9318F8EC5ED4}"/>
              </a:ext>
            </a:extLst>
          </p:cNvPr>
          <p:cNvSpPr>
            <a:spLocks/>
          </p:cNvSpPr>
          <p:nvPr/>
        </p:nvSpPr>
        <p:spPr bwMode="auto">
          <a:xfrm>
            <a:off x="14620877" y="1003301"/>
            <a:ext cx="34925" cy="95250"/>
          </a:xfrm>
          <a:custGeom>
            <a:avLst/>
            <a:gdLst>
              <a:gd name="T0" fmla="*/ 18734 w 12"/>
              <a:gd name="T1" fmla="*/ 46837 h 29"/>
              <a:gd name="T2" fmla="*/ 18734 w 12"/>
              <a:gd name="T3" fmla="*/ 0 h 29"/>
              <a:gd name="T4" fmla="*/ 0 w 12"/>
              <a:gd name="T5" fmla="*/ 25841 h 29"/>
              <a:gd name="T6" fmla="*/ 18734 w 12"/>
              <a:gd name="T7" fmla="*/ 46837 h 2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" h="29">
                <a:moveTo>
                  <a:pt x="12" y="29"/>
                </a:moveTo>
                <a:lnTo>
                  <a:pt x="12" y="0"/>
                </a:lnTo>
                <a:lnTo>
                  <a:pt x="0" y="16"/>
                </a:lnTo>
                <a:lnTo>
                  <a:pt x="12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498" name="Freeform 16">
            <a:extLst>
              <a:ext uri="{FF2B5EF4-FFF2-40B4-BE49-F238E27FC236}">
                <a16:creationId xmlns="" xmlns:a16="http://schemas.microsoft.com/office/drawing/2014/main" id="{0E830CF8-311C-4A5E-AFD3-5BCC1D9CDC11}"/>
              </a:ext>
            </a:extLst>
          </p:cNvPr>
          <p:cNvSpPr>
            <a:spLocks/>
          </p:cNvSpPr>
          <p:nvPr/>
        </p:nvSpPr>
        <p:spPr bwMode="auto">
          <a:xfrm>
            <a:off x="14693901" y="1127126"/>
            <a:ext cx="57150" cy="34925"/>
          </a:xfrm>
          <a:custGeom>
            <a:avLst/>
            <a:gdLst>
              <a:gd name="T0" fmla="*/ 14791 w 19"/>
              <a:gd name="T1" fmla="*/ 18734 h 10"/>
              <a:gd name="T2" fmla="*/ 28102 w 19"/>
              <a:gd name="T3" fmla="*/ 0 h 10"/>
              <a:gd name="T4" fmla="*/ 0 w 19"/>
              <a:gd name="T5" fmla="*/ 0 h 10"/>
              <a:gd name="T6" fmla="*/ 14791 w 19"/>
              <a:gd name="T7" fmla="*/ 18734 h 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" h="10">
                <a:moveTo>
                  <a:pt x="10" y="10"/>
                </a:moveTo>
                <a:lnTo>
                  <a:pt x="19" y="0"/>
                </a:lnTo>
                <a:lnTo>
                  <a:pt x="0" y="0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499" name="Freeform 17">
            <a:extLst>
              <a:ext uri="{FF2B5EF4-FFF2-40B4-BE49-F238E27FC236}">
                <a16:creationId xmlns="" xmlns:a16="http://schemas.microsoft.com/office/drawing/2014/main" id="{E2393433-F75D-4607-8871-521E36F79ED7}"/>
              </a:ext>
            </a:extLst>
          </p:cNvPr>
          <p:cNvSpPr>
            <a:spLocks/>
          </p:cNvSpPr>
          <p:nvPr/>
        </p:nvSpPr>
        <p:spPr bwMode="auto">
          <a:xfrm>
            <a:off x="14535152" y="1041401"/>
            <a:ext cx="225426" cy="244476"/>
          </a:xfrm>
          <a:custGeom>
            <a:avLst/>
            <a:gdLst>
              <a:gd name="T0" fmla="*/ 13858 w 73"/>
              <a:gd name="T1" fmla="*/ 0 h 78"/>
              <a:gd name="T2" fmla="*/ 1540 w 73"/>
              <a:gd name="T3" fmla="*/ 12490 h 78"/>
              <a:gd name="T4" fmla="*/ 23097 w 73"/>
              <a:gd name="T5" fmla="*/ 31224 h 78"/>
              <a:gd name="T6" fmla="*/ 0 w 73"/>
              <a:gd name="T7" fmla="*/ 60887 h 78"/>
              <a:gd name="T8" fmla="*/ 44654 w 73"/>
              <a:gd name="T9" fmla="*/ 60887 h 78"/>
              <a:gd name="T10" fmla="*/ 44654 w 73"/>
              <a:gd name="T11" fmla="*/ 121774 h 78"/>
              <a:gd name="T12" fmla="*/ 73911 w 73"/>
              <a:gd name="T13" fmla="*/ 85866 h 78"/>
              <a:gd name="T14" fmla="*/ 100088 w 73"/>
              <a:gd name="T15" fmla="*/ 112407 h 78"/>
              <a:gd name="T16" fmla="*/ 112406 w 73"/>
              <a:gd name="T17" fmla="*/ 101478 h 78"/>
              <a:gd name="T18" fmla="*/ 13858 w 73"/>
              <a:gd name="T19" fmla="*/ 0 h 7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73" h="78">
                <a:moveTo>
                  <a:pt x="9" y="0"/>
                </a:moveTo>
                <a:lnTo>
                  <a:pt x="1" y="8"/>
                </a:lnTo>
                <a:lnTo>
                  <a:pt x="15" y="20"/>
                </a:lnTo>
                <a:lnTo>
                  <a:pt x="0" y="39"/>
                </a:lnTo>
                <a:lnTo>
                  <a:pt x="29" y="39"/>
                </a:lnTo>
                <a:lnTo>
                  <a:pt x="29" y="78"/>
                </a:lnTo>
                <a:lnTo>
                  <a:pt x="48" y="55"/>
                </a:lnTo>
                <a:lnTo>
                  <a:pt x="65" y="72"/>
                </a:lnTo>
                <a:lnTo>
                  <a:pt x="73" y="65"/>
                </a:lnTo>
                <a:lnTo>
                  <a:pt x="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500" name="Freeform 18">
            <a:extLst>
              <a:ext uri="{FF2B5EF4-FFF2-40B4-BE49-F238E27FC236}">
                <a16:creationId xmlns="" xmlns:a16="http://schemas.microsoft.com/office/drawing/2014/main" id="{3ECBC244-9A97-4021-8A10-12BF752565AF}"/>
              </a:ext>
            </a:extLst>
          </p:cNvPr>
          <p:cNvSpPr>
            <a:spLocks noEditPoints="1"/>
          </p:cNvSpPr>
          <p:nvPr/>
        </p:nvSpPr>
        <p:spPr bwMode="auto">
          <a:xfrm>
            <a:off x="15227302" y="1003301"/>
            <a:ext cx="311150" cy="292100"/>
          </a:xfrm>
          <a:custGeom>
            <a:avLst/>
            <a:gdLst>
              <a:gd name="T0" fmla="*/ 124897 w 99"/>
              <a:gd name="T1" fmla="*/ 15446 h 94"/>
              <a:gd name="T2" fmla="*/ 123336 w 99"/>
              <a:gd name="T3" fmla="*/ 9268 h 94"/>
              <a:gd name="T4" fmla="*/ 110846 w 99"/>
              <a:gd name="T5" fmla="*/ 3089 h 94"/>
              <a:gd name="T6" fmla="*/ 106162 w 99"/>
              <a:gd name="T7" fmla="*/ 0 h 94"/>
              <a:gd name="T8" fmla="*/ 90550 w 99"/>
              <a:gd name="T9" fmla="*/ 6178 h 94"/>
              <a:gd name="T10" fmla="*/ 84305 w 99"/>
              <a:gd name="T11" fmla="*/ 21625 h 94"/>
              <a:gd name="T12" fmla="*/ 68693 w 99"/>
              <a:gd name="T13" fmla="*/ 30892 h 94"/>
              <a:gd name="T14" fmla="*/ 68693 w 99"/>
              <a:gd name="T15" fmla="*/ 21625 h 94"/>
              <a:gd name="T16" fmla="*/ 64010 w 99"/>
              <a:gd name="T17" fmla="*/ 6178 h 94"/>
              <a:gd name="T18" fmla="*/ 48398 w 99"/>
              <a:gd name="T19" fmla="*/ 0 h 94"/>
              <a:gd name="T20" fmla="*/ 42153 w 99"/>
              <a:gd name="T21" fmla="*/ 3089 h 94"/>
              <a:gd name="T22" fmla="*/ 31224 w 99"/>
              <a:gd name="T23" fmla="*/ 9268 h 94"/>
              <a:gd name="T24" fmla="*/ 0 w 99"/>
              <a:gd name="T25" fmla="*/ 105034 h 94"/>
              <a:gd name="T26" fmla="*/ 0 w 99"/>
              <a:gd name="T27" fmla="*/ 106579 h 94"/>
              <a:gd name="T28" fmla="*/ 0 w 99"/>
              <a:gd name="T29" fmla="*/ 111212 h 94"/>
              <a:gd name="T30" fmla="*/ 1561 w 99"/>
              <a:gd name="T31" fmla="*/ 123569 h 94"/>
              <a:gd name="T32" fmla="*/ 9367 w 99"/>
              <a:gd name="T33" fmla="*/ 135926 h 94"/>
              <a:gd name="T34" fmla="*/ 20296 w 99"/>
              <a:gd name="T35" fmla="*/ 143649 h 94"/>
              <a:gd name="T36" fmla="*/ 34347 w 99"/>
              <a:gd name="T37" fmla="*/ 145194 h 94"/>
              <a:gd name="T38" fmla="*/ 42153 w 99"/>
              <a:gd name="T39" fmla="*/ 145194 h 94"/>
              <a:gd name="T40" fmla="*/ 53081 w 99"/>
              <a:gd name="T41" fmla="*/ 139016 h 94"/>
              <a:gd name="T42" fmla="*/ 64010 w 99"/>
              <a:gd name="T43" fmla="*/ 129748 h 94"/>
              <a:gd name="T44" fmla="*/ 68693 w 99"/>
              <a:gd name="T45" fmla="*/ 118936 h 94"/>
              <a:gd name="T46" fmla="*/ 68693 w 99"/>
              <a:gd name="T47" fmla="*/ 77231 h 94"/>
              <a:gd name="T48" fmla="*/ 84305 w 99"/>
              <a:gd name="T49" fmla="*/ 111212 h 94"/>
              <a:gd name="T50" fmla="*/ 84305 w 99"/>
              <a:gd name="T51" fmla="*/ 118936 h 94"/>
              <a:gd name="T52" fmla="*/ 90550 w 99"/>
              <a:gd name="T53" fmla="*/ 129748 h 94"/>
              <a:gd name="T54" fmla="*/ 99918 w 99"/>
              <a:gd name="T55" fmla="*/ 139016 h 94"/>
              <a:gd name="T56" fmla="*/ 110846 w 99"/>
              <a:gd name="T57" fmla="*/ 145194 h 94"/>
              <a:gd name="T58" fmla="*/ 118652 w 99"/>
              <a:gd name="T59" fmla="*/ 145194 h 94"/>
              <a:gd name="T60" fmla="*/ 132703 w 99"/>
              <a:gd name="T61" fmla="*/ 143649 h 94"/>
              <a:gd name="T62" fmla="*/ 143632 w 99"/>
              <a:gd name="T63" fmla="*/ 135926 h 94"/>
              <a:gd name="T64" fmla="*/ 151438 w 99"/>
              <a:gd name="T65" fmla="*/ 123569 h 94"/>
              <a:gd name="T66" fmla="*/ 154560 w 99"/>
              <a:gd name="T67" fmla="*/ 111212 h 94"/>
              <a:gd name="T68" fmla="*/ 154560 w 99"/>
              <a:gd name="T69" fmla="*/ 106579 h 94"/>
              <a:gd name="T70" fmla="*/ 154560 w 99"/>
              <a:gd name="T71" fmla="*/ 105034 h 94"/>
              <a:gd name="T72" fmla="*/ 34347 w 99"/>
              <a:gd name="T73" fmla="*/ 129748 h 94"/>
              <a:gd name="T74" fmla="*/ 20296 w 99"/>
              <a:gd name="T75" fmla="*/ 123569 h 94"/>
              <a:gd name="T76" fmla="*/ 15612 w 99"/>
              <a:gd name="T77" fmla="*/ 111212 h 94"/>
              <a:gd name="T78" fmla="*/ 17173 w 99"/>
              <a:gd name="T79" fmla="*/ 103489 h 94"/>
              <a:gd name="T80" fmla="*/ 26541 w 99"/>
              <a:gd name="T81" fmla="*/ 94222 h 94"/>
              <a:gd name="T82" fmla="*/ 34347 w 99"/>
              <a:gd name="T83" fmla="*/ 91132 h 94"/>
              <a:gd name="T84" fmla="*/ 48398 w 99"/>
              <a:gd name="T85" fmla="*/ 97311 h 94"/>
              <a:gd name="T86" fmla="*/ 53081 w 99"/>
              <a:gd name="T87" fmla="*/ 111212 h 94"/>
              <a:gd name="T88" fmla="*/ 51520 w 99"/>
              <a:gd name="T89" fmla="*/ 118936 h 94"/>
              <a:gd name="T90" fmla="*/ 42153 w 99"/>
              <a:gd name="T91" fmla="*/ 128203 h 94"/>
              <a:gd name="T92" fmla="*/ 34347 w 99"/>
              <a:gd name="T93" fmla="*/ 129748 h 94"/>
              <a:gd name="T94" fmla="*/ 118652 w 99"/>
              <a:gd name="T95" fmla="*/ 129748 h 94"/>
              <a:gd name="T96" fmla="*/ 106162 w 99"/>
              <a:gd name="T97" fmla="*/ 123569 h 94"/>
              <a:gd name="T98" fmla="*/ 99918 w 99"/>
              <a:gd name="T99" fmla="*/ 111212 h 94"/>
              <a:gd name="T100" fmla="*/ 101479 w 99"/>
              <a:gd name="T101" fmla="*/ 103489 h 94"/>
              <a:gd name="T102" fmla="*/ 110846 w 99"/>
              <a:gd name="T103" fmla="*/ 94222 h 94"/>
              <a:gd name="T104" fmla="*/ 118652 w 99"/>
              <a:gd name="T105" fmla="*/ 91132 h 94"/>
              <a:gd name="T106" fmla="*/ 132703 w 99"/>
              <a:gd name="T107" fmla="*/ 97311 h 94"/>
              <a:gd name="T108" fmla="*/ 138948 w 99"/>
              <a:gd name="T109" fmla="*/ 111212 h 94"/>
              <a:gd name="T110" fmla="*/ 135825 w 99"/>
              <a:gd name="T111" fmla="*/ 118936 h 94"/>
              <a:gd name="T112" fmla="*/ 126458 w 99"/>
              <a:gd name="T113" fmla="*/ 128203 h 94"/>
              <a:gd name="T114" fmla="*/ 118652 w 99"/>
              <a:gd name="T115" fmla="*/ 129748 h 9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9" h="94">
                <a:moveTo>
                  <a:pt x="99" y="68"/>
                </a:moveTo>
                <a:lnTo>
                  <a:pt x="80" y="10"/>
                </a:lnTo>
                <a:lnTo>
                  <a:pt x="79" y="6"/>
                </a:lnTo>
                <a:lnTo>
                  <a:pt x="75" y="3"/>
                </a:lnTo>
                <a:lnTo>
                  <a:pt x="71" y="2"/>
                </a:lnTo>
                <a:lnTo>
                  <a:pt x="68" y="0"/>
                </a:lnTo>
                <a:lnTo>
                  <a:pt x="63" y="2"/>
                </a:lnTo>
                <a:lnTo>
                  <a:pt x="58" y="4"/>
                </a:lnTo>
                <a:lnTo>
                  <a:pt x="55" y="9"/>
                </a:lnTo>
                <a:lnTo>
                  <a:pt x="54" y="14"/>
                </a:lnTo>
                <a:lnTo>
                  <a:pt x="54" y="20"/>
                </a:lnTo>
                <a:lnTo>
                  <a:pt x="44" y="20"/>
                </a:lnTo>
                <a:lnTo>
                  <a:pt x="44" y="14"/>
                </a:lnTo>
                <a:lnTo>
                  <a:pt x="43" y="9"/>
                </a:lnTo>
                <a:lnTo>
                  <a:pt x="41" y="4"/>
                </a:lnTo>
                <a:lnTo>
                  <a:pt x="36" y="2"/>
                </a:lnTo>
                <a:lnTo>
                  <a:pt x="31" y="0"/>
                </a:lnTo>
                <a:lnTo>
                  <a:pt x="27" y="2"/>
                </a:lnTo>
                <a:lnTo>
                  <a:pt x="23" y="3"/>
                </a:lnTo>
                <a:lnTo>
                  <a:pt x="20" y="6"/>
                </a:lnTo>
                <a:lnTo>
                  <a:pt x="18" y="10"/>
                </a:lnTo>
                <a:lnTo>
                  <a:pt x="0" y="68"/>
                </a:lnTo>
                <a:lnTo>
                  <a:pt x="0" y="69"/>
                </a:lnTo>
                <a:lnTo>
                  <a:pt x="0" y="72"/>
                </a:lnTo>
                <a:lnTo>
                  <a:pt x="0" y="77"/>
                </a:lnTo>
                <a:lnTo>
                  <a:pt x="1" y="80"/>
                </a:lnTo>
                <a:lnTo>
                  <a:pt x="4" y="84"/>
                </a:lnTo>
                <a:lnTo>
                  <a:pt x="6" y="88"/>
                </a:lnTo>
                <a:lnTo>
                  <a:pt x="10" y="90"/>
                </a:lnTo>
                <a:lnTo>
                  <a:pt x="13" y="93"/>
                </a:lnTo>
                <a:lnTo>
                  <a:pt x="17" y="94"/>
                </a:lnTo>
                <a:lnTo>
                  <a:pt x="22" y="94"/>
                </a:lnTo>
                <a:lnTo>
                  <a:pt x="27" y="94"/>
                </a:lnTo>
                <a:lnTo>
                  <a:pt x="31" y="93"/>
                </a:lnTo>
                <a:lnTo>
                  <a:pt x="34" y="90"/>
                </a:lnTo>
                <a:lnTo>
                  <a:pt x="38" y="88"/>
                </a:lnTo>
                <a:lnTo>
                  <a:pt x="41" y="84"/>
                </a:lnTo>
                <a:lnTo>
                  <a:pt x="43" y="80"/>
                </a:lnTo>
                <a:lnTo>
                  <a:pt x="44" y="77"/>
                </a:lnTo>
                <a:lnTo>
                  <a:pt x="44" y="72"/>
                </a:lnTo>
                <a:lnTo>
                  <a:pt x="44" y="50"/>
                </a:lnTo>
                <a:lnTo>
                  <a:pt x="54" y="50"/>
                </a:lnTo>
                <a:lnTo>
                  <a:pt x="54" y="72"/>
                </a:lnTo>
                <a:lnTo>
                  <a:pt x="54" y="77"/>
                </a:lnTo>
                <a:lnTo>
                  <a:pt x="55" y="80"/>
                </a:lnTo>
                <a:lnTo>
                  <a:pt x="58" y="84"/>
                </a:lnTo>
                <a:lnTo>
                  <a:pt x="60" y="88"/>
                </a:lnTo>
                <a:lnTo>
                  <a:pt x="64" y="90"/>
                </a:lnTo>
                <a:lnTo>
                  <a:pt x="68" y="93"/>
                </a:lnTo>
                <a:lnTo>
                  <a:pt x="71" y="94"/>
                </a:lnTo>
                <a:lnTo>
                  <a:pt x="76" y="94"/>
                </a:lnTo>
                <a:lnTo>
                  <a:pt x="81" y="94"/>
                </a:lnTo>
                <a:lnTo>
                  <a:pt x="85" y="93"/>
                </a:lnTo>
                <a:lnTo>
                  <a:pt x="89" y="90"/>
                </a:lnTo>
                <a:lnTo>
                  <a:pt x="92" y="88"/>
                </a:lnTo>
                <a:lnTo>
                  <a:pt x="95" y="84"/>
                </a:lnTo>
                <a:lnTo>
                  <a:pt x="97" y="80"/>
                </a:lnTo>
                <a:lnTo>
                  <a:pt x="99" y="77"/>
                </a:lnTo>
                <a:lnTo>
                  <a:pt x="99" y="72"/>
                </a:lnTo>
                <a:lnTo>
                  <a:pt x="99" y="69"/>
                </a:lnTo>
                <a:lnTo>
                  <a:pt x="99" y="68"/>
                </a:lnTo>
                <a:close/>
                <a:moveTo>
                  <a:pt x="22" y="84"/>
                </a:moveTo>
                <a:lnTo>
                  <a:pt x="22" y="84"/>
                </a:lnTo>
                <a:lnTo>
                  <a:pt x="17" y="83"/>
                </a:lnTo>
                <a:lnTo>
                  <a:pt x="13" y="80"/>
                </a:lnTo>
                <a:lnTo>
                  <a:pt x="11" y="77"/>
                </a:lnTo>
                <a:lnTo>
                  <a:pt x="10" y="72"/>
                </a:lnTo>
                <a:lnTo>
                  <a:pt x="11" y="67"/>
                </a:lnTo>
                <a:lnTo>
                  <a:pt x="13" y="63"/>
                </a:lnTo>
                <a:lnTo>
                  <a:pt x="17" y="61"/>
                </a:lnTo>
                <a:lnTo>
                  <a:pt x="22" y="59"/>
                </a:lnTo>
                <a:lnTo>
                  <a:pt x="27" y="61"/>
                </a:lnTo>
                <a:lnTo>
                  <a:pt x="31" y="63"/>
                </a:lnTo>
                <a:lnTo>
                  <a:pt x="33" y="67"/>
                </a:lnTo>
                <a:lnTo>
                  <a:pt x="34" y="72"/>
                </a:lnTo>
                <a:lnTo>
                  <a:pt x="33" y="77"/>
                </a:lnTo>
                <a:lnTo>
                  <a:pt x="31" y="80"/>
                </a:lnTo>
                <a:lnTo>
                  <a:pt x="27" y="83"/>
                </a:lnTo>
                <a:lnTo>
                  <a:pt x="22" y="84"/>
                </a:lnTo>
                <a:close/>
                <a:moveTo>
                  <a:pt x="76" y="84"/>
                </a:moveTo>
                <a:lnTo>
                  <a:pt x="76" y="84"/>
                </a:lnTo>
                <a:lnTo>
                  <a:pt x="71" y="83"/>
                </a:lnTo>
                <a:lnTo>
                  <a:pt x="68" y="80"/>
                </a:lnTo>
                <a:lnTo>
                  <a:pt x="65" y="77"/>
                </a:lnTo>
                <a:lnTo>
                  <a:pt x="64" y="72"/>
                </a:lnTo>
                <a:lnTo>
                  <a:pt x="65" y="67"/>
                </a:lnTo>
                <a:lnTo>
                  <a:pt x="68" y="63"/>
                </a:lnTo>
                <a:lnTo>
                  <a:pt x="71" y="61"/>
                </a:lnTo>
                <a:lnTo>
                  <a:pt x="76" y="59"/>
                </a:lnTo>
                <a:lnTo>
                  <a:pt x="81" y="61"/>
                </a:lnTo>
                <a:lnTo>
                  <a:pt x="85" y="63"/>
                </a:lnTo>
                <a:lnTo>
                  <a:pt x="87" y="67"/>
                </a:lnTo>
                <a:lnTo>
                  <a:pt x="89" y="72"/>
                </a:lnTo>
                <a:lnTo>
                  <a:pt x="87" y="77"/>
                </a:lnTo>
                <a:lnTo>
                  <a:pt x="85" y="80"/>
                </a:lnTo>
                <a:lnTo>
                  <a:pt x="81" y="83"/>
                </a:lnTo>
                <a:lnTo>
                  <a:pt x="76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8620C328-F136-4825-9438-03F1D1374D1B}"/>
              </a:ext>
            </a:extLst>
          </p:cNvPr>
          <p:cNvGrpSpPr/>
          <p:nvPr/>
        </p:nvGrpSpPr>
        <p:grpSpPr>
          <a:xfrm>
            <a:off x="15968509" y="985591"/>
            <a:ext cx="309122" cy="309122"/>
            <a:chOff x="7734902" y="448865"/>
            <a:chExt cx="141474" cy="141474"/>
          </a:xfrm>
          <a:solidFill>
            <a:schemeClr val="tx1"/>
          </a:solidFill>
        </p:grpSpPr>
        <p:sp>
          <p:nvSpPr>
            <p:cNvPr id="568" name="Freeform 19">
              <a:extLst>
                <a:ext uri="{FF2B5EF4-FFF2-40B4-BE49-F238E27FC236}">
                  <a16:creationId xmlns="" xmlns:a16="http://schemas.microsoft.com/office/drawing/2014/main" id="{892D3E8B-4AFB-4F15-81B2-A862970C0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0643" y="448865"/>
              <a:ext cx="55733" cy="55733"/>
            </a:xfrm>
            <a:custGeom>
              <a:avLst/>
              <a:gdLst>
                <a:gd name="T0" fmla="*/ 27 w 37"/>
                <a:gd name="T1" fmla="*/ 37 h 37"/>
                <a:gd name="T2" fmla="*/ 31 w 37"/>
                <a:gd name="T3" fmla="*/ 34 h 37"/>
                <a:gd name="T4" fmla="*/ 31 w 37"/>
                <a:gd name="T5" fmla="*/ 34 h 37"/>
                <a:gd name="T6" fmla="*/ 34 w 37"/>
                <a:gd name="T7" fmla="*/ 31 h 37"/>
                <a:gd name="T8" fmla="*/ 36 w 37"/>
                <a:gd name="T9" fmla="*/ 28 h 37"/>
                <a:gd name="T10" fmla="*/ 37 w 37"/>
                <a:gd name="T11" fmla="*/ 24 h 37"/>
                <a:gd name="T12" fmla="*/ 37 w 37"/>
                <a:gd name="T13" fmla="*/ 20 h 37"/>
                <a:gd name="T14" fmla="*/ 37 w 37"/>
                <a:gd name="T15" fmla="*/ 16 h 37"/>
                <a:gd name="T16" fmla="*/ 36 w 37"/>
                <a:gd name="T17" fmla="*/ 13 h 37"/>
                <a:gd name="T18" fmla="*/ 34 w 37"/>
                <a:gd name="T19" fmla="*/ 9 h 37"/>
                <a:gd name="T20" fmla="*/ 31 w 37"/>
                <a:gd name="T21" fmla="*/ 7 h 37"/>
                <a:gd name="T22" fmla="*/ 31 w 37"/>
                <a:gd name="T23" fmla="*/ 7 h 37"/>
                <a:gd name="T24" fmla="*/ 29 w 37"/>
                <a:gd name="T25" fmla="*/ 4 h 37"/>
                <a:gd name="T26" fmla="*/ 25 w 37"/>
                <a:gd name="T27" fmla="*/ 2 h 37"/>
                <a:gd name="T28" fmla="*/ 18 w 37"/>
                <a:gd name="T29" fmla="*/ 0 h 37"/>
                <a:gd name="T30" fmla="*/ 14 w 37"/>
                <a:gd name="T31" fmla="*/ 0 h 37"/>
                <a:gd name="T32" fmla="*/ 10 w 37"/>
                <a:gd name="T33" fmla="*/ 2 h 37"/>
                <a:gd name="T34" fmla="*/ 7 w 37"/>
                <a:gd name="T35" fmla="*/ 4 h 37"/>
                <a:gd name="T36" fmla="*/ 4 w 37"/>
                <a:gd name="T37" fmla="*/ 7 h 37"/>
                <a:gd name="T38" fmla="*/ 0 w 37"/>
                <a:gd name="T39" fmla="*/ 10 h 37"/>
                <a:gd name="T40" fmla="*/ 27 w 37"/>
                <a:gd name="T41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37">
                  <a:moveTo>
                    <a:pt x="27" y="37"/>
                  </a:moveTo>
                  <a:lnTo>
                    <a:pt x="31" y="34"/>
                  </a:lnTo>
                  <a:lnTo>
                    <a:pt x="31" y="34"/>
                  </a:lnTo>
                  <a:lnTo>
                    <a:pt x="34" y="31"/>
                  </a:lnTo>
                  <a:lnTo>
                    <a:pt x="36" y="28"/>
                  </a:lnTo>
                  <a:lnTo>
                    <a:pt x="37" y="24"/>
                  </a:lnTo>
                  <a:lnTo>
                    <a:pt x="37" y="20"/>
                  </a:lnTo>
                  <a:lnTo>
                    <a:pt x="37" y="16"/>
                  </a:lnTo>
                  <a:lnTo>
                    <a:pt x="36" y="13"/>
                  </a:lnTo>
                  <a:lnTo>
                    <a:pt x="34" y="9"/>
                  </a:lnTo>
                  <a:lnTo>
                    <a:pt x="31" y="7"/>
                  </a:lnTo>
                  <a:lnTo>
                    <a:pt x="31" y="7"/>
                  </a:lnTo>
                  <a:lnTo>
                    <a:pt x="29" y="4"/>
                  </a:lnTo>
                  <a:lnTo>
                    <a:pt x="25" y="2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10" y="2"/>
                  </a:lnTo>
                  <a:lnTo>
                    <a:pt x="7" y="4"/>
                  </a:lnTo>
                  <a:lnTo>
                    <a:pt x="4" y="7"/>
                  </a:lnTo>
                  <a:lnTo>
                    <a:pt x="0" y="10"/>
                  </a:lnTo>
                  <a:lnTo>
                    <a:pt x="27" y="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3600" dirty="0">
                <a:latin typeface="Arial" panose="020B0604020202020204" pitchFamily="34" charset="0"/>
              </a:endParaRPr>
            </a:p>
          </p:txBody>
        </p:sp>
        <p:sp>
          <p:nvSpPr>
            <p:cNvPr id="569" name="Freeform 20">
              <a:extLst>
                <a:ext uri="{FF2B5EF4-FFF2-40B4-BE49-F238E27FC236}">
                  <a16:creationId xmlns="" xmlns:a16="http://schemas.microsoft.com/office/drawing/2014/main" id="{A6C4158B-DF46-4C15-9960-D03E743C407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7762" y="474587"/>
              <a:ext cx="81455" cy="68592"/>
            </a:xfrm>
            <a:custGeom>
              <a:avLst/>
              <a:gdLst>
                <a:gd name="T0" fmla="*/ 44 w 55"/>
                <a:gd name="T1" fmla="*/ 0 h 48"/>
                <a:gd name="T2" fmla="*/ 0 w 55"/>
                <a:gd name="T3" fmla="*/ 45 h 48"/>
                <a:gd name="T4" fmla="*/ 18 w 55"/>
                <a:gd name="T5" fmla="*/ 48 h 48"/>
                <a:gd name="T6" fmla="*/ 55 w 55"/>
                <a:gd name="T7" fmla="*/ 12 h 48"/>
                <a:gd name="T8" fmla="*/ 44 w 55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48">
                  <a:moveTo>
                    <a:pt x="44" y="0"/>
                  </a:moveTo>
                  <a:lnTo>
                    <a:pt x="0" y="45"/>
                  </a:lnTo>
                  <a:lnTo>
                    <a:pt x="18" y="48"/>
                  </a:lnTo>
                  <a:lnTo>
                    <a:pt x="55" y="12"/>
                  </a:lnTo>
                  <a:lnTo>
                    <a:pt x="4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3600" dirty="0">
                <a:latin typeface="Arial" panose="020B0604020202020204" pitchFamily="34" charset="0"/>
              </a:endParaRPr>
            </a:p>
          </p:txBody>
        </p:sp>
        <p:sp>
          <p:nvSpPr>
            <p:cNvPr id="570" name="Freeform 21">
              <a:extLst>
                <a:ext uri="{FF2B5EF4-FFF2-40B4-BE49-F238E27FC236}">
                  <a16:creationId xmlns="" xmlns:a16="http://schemas.microsoft.com/office/drawing/2014/main" id="{21989DE7-DC9B-4095-BEDC-ABEB3EE689C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4902" y="547468"/>
              <a:ext cx="42871" cy="42871"/>
            </a:xfrm>
            <a:custGeom>
              <a:avLst/>
              <a:gdLst>
                <a:gd name="T0" fmla="*/ 1 w 29"/>
                <a:gd name="T1" fmla="*/ 29 h 30"/>
                <a:gd name="T2" fmla="*/ 1 w 29"/>
                <a:gd name="T3" fmla="*/ 29 h 30"/>
                <a:gd name="T4" fmla="*/ 3 w 29"/>
                <a:gd name="T5" fmla="*/ 30 h 30"/>
                <a:gd name="T6" fmla="*/ 6 w 29"/>
                <a:gd name="T7" fmla="*/ 30 h 30"/>
                <a:gd name="T8" fmla="*/ 29 w 29"/>
                <a:gd name="T9" fmla="*/ 24 h 30"/>
                <a:gd name="T10" fmla="*/ 26 w 29"/>
                <a:gd name="T11" fmla="*/ 4 h 30"/>
                <a:gd name="T12" fmla="*/ 6 w 29"/>
                <a:gd name="T13" fmla="*/ 0 h 30"/>
                <a:gd name="T14" fmla="*/ 0 w 29"/>
                <a:gd name="T15" fmla="*/ 24 h 30"/>
                <a:gd name="T16" fmla="*/ 0 w 29"/>
                <a:gd name="T17" fmla="*/ 24 h 30"/>
                <a:gd name="T18" fmla="*/ 0 w 29"/>
                <a:gd name="T19" fmla="*/ 26 h 30"/>
                <a:gd name="T20" fmla="*/ 1 w 29"/>
                <a:gd name="T21" fmla="*/ 29 h 30"/>
                <a:gd name="T22" fmla="*/ 1 w 29"/>
                <a:gd name="T23" fmla="*/ 2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" h="30">
                  <a:moveTo>
                    <a:pt x="1" y="29"/>
                  </a:moveTo>
                  <a:lnTo>
                    <a:pt x="1" y="29"/>
                  </a:lnTo>
                  <a:lnTo>
                    <a:pt x="3" y="30"/>
                  </a:lnTo>
                  <a:lnTo>
                    <a:pt x="6" y="30"/>
                  </a:lnTo>
                  <a:lnTo>
                    <a:pt x="29" y="24"/>
                  </a:lnTo>
                  <a:lnTo>
                    <a:pt x="26" y="4"/>
                  </a:lnTo>
                  <a:lnTo>
                    <a:pt x="6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6"/>
                  </a:lnTo>
                  <a:lnTo>
                    <a:pt x="1" y="29"/>
                  </a:lnTo>
                  <a:lnTo>
                    <a:pt x="1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3600" dirty="0">
                <a:latin typeface="Arial" panose="020B0604020202020204" pitchFamily="34" charset="0"/>
              </a:endParaRPr>
            </a:p>
          </p:txBody>
        </p:sp>
        <p:sp>
          <p:nvSpPr>
            <p:cNvPr id="571" name="Freeform 22">
              <a:extLst>
                <a:ext uri="{FF2B5EF4-FFF2-40B4-BE49-F238E27FC236}">
                  <a16:creationId xmlns="" xmlns:a16="http://schemas.microsoft.com/office/drawing/2014/main" id="{F46218C3-1C10-4205-A527-064764958F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2058" y="500310"/>
              <a:ext cx="68592" cy="77167"/>
            </a:xfrm>
            <a:custGeom>
              <a:avLst/>
              <a:gdLst>
                <a:gd name="T0" fmla="*/ 37 w 48"/>
                <a:gd name="T1" fmla="*/ 0 h 55"/>
                <a:gd name="T2" fmla="*/ 0 w 48"/>
                <a:gd name="T3" fmla="*/ 37 h 55"/>
                <a:gd name="T4" fmla="*/ 4 w 48"/>
                <a:gd name="T5" fmla="*/ 55 h 55"/>
                <a:gd name="T6" fmla="*/ 48 w 48"/>
                <a:gd name="T7" fmla="*/ 11 h 55"/>
                <a:gd name="T8" fmla="*/ 37 w 48"/>
                <a:gd name="T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55">
                  <a:moveTo>
                    <a:pt x="37" y="0"/>
                  </a:moveTo>
                  <a:lnTo>
                    <a:pt x="0" y="37"/>
                  </a:lnTo>
                  <a:lnTo>
                    <a:pt x="4" y="55"/>
                  </a:lnTo>
                  <a:lnTo>
                    <a:pt x="48" y="11"/>
                  </a:lnTo>
                  <a:lnTo>
                    <a:pt x="3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3600" dirty="0">
                <a:latin typeface="Arial" panose="020B0604020202020204" pitchFamily="34" charset="0"/>
              </a:endParaRPr>
            </a:p>
          </p:txBody>
        </p:sp>
      </p:grpSp>
      <p:sp>
        <p:nvSpPr>
          <p:cNvPr id="63502" name="Freeform 23">
            <a:extLst>
              <a:ext uri="{FF2B5EF4-FFF2-40B4-BE49-F238E27FC236}">
                <a16:creationId xmlns="" xmlns:a16="http://schemas.microsoft.com/office/drawing/2014/main" id="{0F07E00D-EC7C-4695-B47E-A9611C0C295A}"/>
              </a:ext>
            </a:extLst>
          </p:cNvPr>
          <p:cNvSpPr>
            <a:spLocks/>
          </p:cNvSpPr>
          <p:nvPr/>
        </p:nvSpPr>
        <p:spPr bwMode="auto">
          <a:xfrm>
            <a:off x="13027027" y="984251"/>
            <a:ext cx="292100" cy="301626"/>
          </a:xfrm>
          <a:custGeom>
            <a:avLst/>
            <a:gdLst>
              <a:gd name="T0" fmla="*/ 145194 w 94"/>
              <a:gd name="T1" fmla="*/ 78882 h 95"/>
              <a:gd name="T2" fmla="*/ 69508 w 94"/>
              <a:gd name="T3" fmla="*/ 0 h 95"/>
              <a:gd name="T4" fmla="*/ 60240 w 94"/>
              <a:gd name="T5" fmla="*/ 12621 h 95"/>
              <a:gd name="T6" fmla="*/ 69508 w 94"/>
              <a:gd name="T7" fmla="*/ 23664 h 95"/>
              <a:gd name="T8" fmla="*/ 69508 w 94"/>
              <a:gd name="T9" fmla="*/ 23664 h 95"/>
              <a:gd name="T10" fmla="*/ 32437 w 94"/>
              <a:gd name="T11" fmla="*/ 63105 h 95"/>
              <a:gd name="T12" fmla="*/ 32437 w 94"/>
              <a:gd name="T13" fmla="*/ 63105 h 95"/>
              <a:gd name="T14" fmla="*/ 21625 w 94"/>
              <a:gd name="T15" fmla="*/ 50484 h 95"/>
              <a:gd name="T16" fmla="*/ 10812 w 94"/>
              <a:gd name="T17" fmla="*/ 63105 h 95"/>
              <a:gd name="T18" fmla="*/ 43249 w 94"/>
              <a:gd name="T19" fmla="*/ 94658 h 95"/>
              <a:gd name="T20" fmla="*/ 0 w 94"/>
              <a:gd name="T21" fmla="*/ 138832 h 95"/>
              <a:gd name="T22" fmla="*/ 10812 w 94"/>
              <a:gd name="T23" fmla="*/ 149875 h 95"/>
              <a:gd name="T24" fmla="*/ 54062 w 94"/>
              <a:gd name="T25" fmla="*/ 105701 h 95"/>
              <a:gd name="T26" fmla="*/ 86499 w 94"/>
              <a:gd name="T27" fmla="*/ 138832 h 95"/>
              <a:gd name="T28" fmla="*/ 97311 w 94"/>
              <a:gd name="T29" fmla="*/ 127788 h 95"/>
              <a:gd name="T30" fmla="*/ 86499 w 94"/>
              <a:gd name="T31" fmla="*/ 116745 h 95"/>
              <a:gd name="T32" fmla="*/ 86499 w 94"/>
              <a:gd name="T33" fmla="*/ 116745 h 95"/>
              <a:gd name="T34" fmla="*/ 125114 w 94"/>
              <a:gd name="T35" fmla="*/ 78882 h 95"/>
              <a:gd name="T36" fmla="*/ 125114 w 94"/>
              <a:gd name="T37" fmla="*/ 78882 h 95"/>
              <a:gd name="T38" fmla="*/ 134382 w 94"/>
              <a:gd name="T39" fmla="*/ 89925 h 95"/>
              <a:gd name="T40" fmla="*/ 145194 w 94"/>
              <a:gd name="T41" fmla="*/ 78882 h 9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94" h="95">
                <a:moveTo>
                  <a:pt x="94" y="50"/>
                </a:moveTo>
                <a:lnTo>
                  <a:pt x="45" y="0"/>
                </a:lnTo>
                <a:lnTo>
                  <a:pt x="39" y="8"/>
                </a:lnTo>
                <a:lnTo>
                  <a:pt x="45" y="15"/>
                </a:lnTo>
                <a:lnTo>
                  <a:pt x="21" y="40"/>
                </a:lnTo>
                <a:lnTo>
                  <a:pt x="14" y="32"/>
                </a:lnTo>
                <a:lnTo>
                  <a:pt x="7" y="40"/>
                </a:lnTo>
                <a:lnTo>
                  <a:pt x="28" y="60"/>
                </a:lnTo>
                <a:lnTo>
                  <a:pt x="0" y="88"/>
                </a:lnTo>
                <a:lnTo>
                  <a:pt x="7" y="95"/>
                </a:lnTo>
                <a:lnTo>
                  <a:pt x="35" y="67"/>
                </a:lnTo>
                <a:lnTo>
                  <a:pt x="56" y="88"/>
                </a:lnTo>
                <a:lnTo>
                  <a:pt x="63" y="81"/>
                </a:lnTo>
                <a:lnTo>
                  <a:pt x="56" y="74"/>
                </a:lnTo>
                <a:lnTo>
                  <a:pt x="81" y="50"/>
                </a:lnTo>
                <a:lnTo>
                  <a:pt x="87" y="57"/>
                </a:lnTo>
                <a:lnTo>
                  <a:pt x="94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503" name="Freeform 24">
            <a:extLst>
              <a:ext uri="{FF2B5EF4-FFF2-40B4-BE49-F238E27FC236}">
                <a16:creationId xmlns="" xmlns:a16="http://schemas.microsoft.com/office/drawing/2014/main" id="{29630966-9E96-440D-B592-C3D9B3C326F1}"/>
              </a:ext>
            </a:extLst>
          </p:cNvPr>
          <p:cNvSpPr>
            <a:spLocks/>
          </p:cNvSpPr>
          <p:nvPr/>
        </p:nvSpPr>
        <p:spPr bwMode="auto">
          <a:xfrm>
            <a:off x="16710027" y="1050928"/>
            <a:ext cx="269874" cy="244475"/>
          </a:xfrm>
          <a:custGeom>
            <a:avLst/>
            <a:gdLst>
              <a:gd name="T0" fmla="*/ 68676 w 89"/>
              <a:gd name="T1" fmla="*/ 112525 h 79"/>
              <a:gd name="T2" fmla="*/ 10683 w 89"/>
              <a:gd name="T3" fmla="*/ 53951 h 79"/>
              <a:gd name="T4" fmla="*/ 45784 w 89"/>
              <a:gd name="T5" fmla="*/ 16956 h 79"/>
              <a:gd name="T6" fmla="*/ 68676 w 89"/>
              <a:gd name="T7" fmla="*/ 40078 h 79"/>
              <a:gd name="T8" fmla="*/ 103776 w 89"/>
              <a:gd name="T9" fmla="*/ 0 h 79"/>
              <a:gd name="T10" fmla="*/ 15261 w 89"/>
              <a:gd name="T11" fmla="*/ 0 h 79"/>
              <a:gd name="T12" fmla="*/ 15261 w 89"/>
              <a:gd name="T13" fmla="*/ 0 h 79"/>
              <a:gd name="T14" fmla="*/ 10683 w 89"/>
              <a:gd name="T15" fmla="*/ 1541 h 79"/>
              <a:gd name="T16" fmla="*/ 4578 w 89"/>
              <a:gd name="T17" fmla="*/ 4624 h 79"/>
              <a:gd name="T18" fmla="*/ 3052 w 89"/>
              <a:gd name="T19" fmla="*/ 9249 h 79"/>
              <a:gd name="T20" fmla="*/ 0 w 89"/>
              <a:gd name="T21" fmla="*/ 15414 h 79"/>
              <a:gd name="T22" fmla="*/ 0 w 89"/>
              <a:gd name="T23" fmla="*/ 106360 h 79"/>
              <a:gd name="T24" fmla="*/ 0 w 89"/>
              <a:gd name="T25" fmla="*/ 106360 h 79"/>
              <a:gd name="T26" fmla="*/ 3052 w 89"/>
              <a:gd name="T27" fmla="*/ 112525 h 79"/>
              <a:gd name="T28" fmla="*/ 4578 w 89"/>
              <a:gd name="T29" fmla="*/ 118691 h 79"/>
              <a:gd name="T30" fmla="*/ 10683 w 89"/>
              <a:gd name="T31" fmla="*/ 120233 h 79"/>
              <a:gd name="T32" fmla="*/ 15261 w 89"/>
              <a:gd name="T33" fmla="*/ 121774 h 79"/>
              <a:gd name="T34" fmla="*/ 120564 w 89"/>
              <a:gd name="T35" fmla="*/ 121774 h 79"/>
              <a:gd name="T36" fmla="*/ 120564 w 89"/>
              <a:gd name="T37" fmla="*/ 121774 h 79"/>
              <a:gd name="T38" fmla="*/ 126668 w 89"/>
              <a:gd name="T39" fmla="*/ 120233 h 79"/>
              <a:gd name="T40" fmla="*/ 132773 w 89"/>
              <a:gd name="T41" fmla="*/ 118691 h 79"/>
              <a:gd name="T42" fmla="*/ 134299 w 89"/>
              <a:gd name="T43" fmla="*/ 112525 h 79"/>
              <a:gd name="T44" fmla="*/ 135825 w 89"/>
              <a:gd name="T45" fmla="*/ 106360 h 79"/>
              <a:gd name="T46" fmla="*/ 135825 w 89"/>
              <a:gd name="T47" fmla="*/ 38536 h 79"/>
              <a:gd name="T48" fmla="*/ 68676 w 89"/>
              <a:gd name="T49" fmla="*/ 112525 h 7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89" h="79">
                <a:moveTo>
                  <a:pt x="45" y="73"/>
                </a:moveTo>
                <a:lnTo>
                  <a:pt x="7" y="35"/>
                </a:lnTo>
                <a:lnTo>
                  <a:pt x="30" y="11"/>
                </a:lnTo>
                <a:lnTo>
                  <a:pt x="45" y="26"/>
                </a:lnTo>
                <a:lnTo>
                  <a:pt x="68" y="0"/>
                </a:lnTo>
                <a:lnTo>
                  <a:pt x="10" y="0"/>
                </a:lnTo>
                <a:lnTo>
                  <a:pt x="7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69"/>
                </a:lnTo>
                <a:lnTo>
                  <a:pt x="2" y="73"/>
                </a:lnTo>
                <a:lnTo>
                  <a:pt x="3" y="77"/>
                </a:lnTo>
                <a:lnTo>
                  <a:pt x="7" y="78"/>
                </a:lnTo>
                <a:lnTo>
                  <a:pt x="10" y="79"/>
                </a:lnTo>
                <a:lnTo>
                  <a:pt x="79" y="79"/>
                </a:lnTo>
                <a:lnTo>
                  <a:pt x="83" y="78"/>
                </a:lnTo>
                <a:lnTo>
                  <a:pt x="87" y="77"/>
                </a:lnTo>
                <a:lnTo>
                  <a:pt x="88" y="73"/>
                </a:lnTo>
                <a:lnTo>
                  <a:pt x="89" y="69"/>
                </a:lnTo>
                <a:lnTo>
                  <a:pt x="89" y="25"/>
                </a:lnTo>
                <a:lnTo>
                  <a:pt x="45" y="7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504" name="Freeform 25">
            <a:extLst>
              <a:ext uri="{FF2B5EF4-FFF2-40B4-BE49-F238E27FC236}">
                <a16:creationId xmlns="" xmlns:a16="http://schemas.microsoft.com/office/drawing/2014/main" id="{AB2D8B91-054B-4CEF-910E-B0FC8553322C}"/>
              </a:ext>
            </a:extLst>
          </p:cNvPr>
          <p:cNvSpPr>
            <a:spLocks/>
          </p:cNvSpPr>
          <p:nvPr/>
        </p:nvSpPr>
        <p:spPr bwMode="auto">
          <a:xfrm>
            <a:off x="16764001" y="1022351"/>
            <a:ext cx="254000" cy="206376"/>
          </a:xfrm>
          <a:custGeom>
            <a:avLst/>
            <a:gdLst>
              <a:gd name="T0" fmla="*/ 40018 w 79"/>
              <a:gd name="T1" fmla="*/ 103039 h 67"/>
              <a:gd name="T2" fmla="*/ 0 w 79"/>
              <a:gd name="T3" fmla="*/ 67667 h 67"/>
              <a:gd name="T4" fmla="*/ 16007 w 79"/>
              <a:gd name="T5" fmla="*/ 52288 h 67"/>
              <a:gd name="T6" fmla="*/ 40018 w 79"/>
              <a:gd name="T7" fmla="*/ 76895 h 67"/>
              <a:gd name="T8" fmla="*/ 110451 w 79"/>
              <a:gd name="T9" fmla="*/ 0 h 67"/>
              <a:gd name="T10" fmla="*/ 126458 w 79"/>
              <a:gd name="T11" fmla="*/ 12303 h 67"/>
              <a:gd name="T12" fmla="*/ 40018 w 79"/>
              <a:gd name="T13" fmla="*/ 103039 h 6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79" h="67">
                <a:moveTo>
                  <a:pt x="25" y="67"/>
                </a:moveTo>
                <a:lnTo>
                  <a:pt x="0" y="44"/>
                </a:lnTo>
                <a:lnTo>
                  <a:pt x="10" y="34"/>
                </a:lnTo>
                <a:lnTo>
                  <a:pt x="25" y="50"/>
                </a:lnTo>
                <a:lnTo>
                  <a:pt x="69" y="0"/>
                </a:lnTo>
                <a:lnTo>
                  <a:pt x="79" y="8"/>
                </a:lnTo>
                <a:lnTo>
                  <a:pt x="25" y="6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505" name="Freeform 26">
            <a:extLst>
              <a:ext uri="{FF2B5EF4-FFF2-40B4-BE49-F238E27FC236}">
                <a16:creationId xmlns="" xmlns:a16="http://schemas.microsoft.com/office/drawing/2014/main" id="{425B525C-DD80-457D-9F02-CB8139DEF3F9}"/>
              </a:ext>
            </a:extLst>
          </p:cNvPr>
          <p:cNvSpPr>
            <a:spLocks/>
          </p:cNvSpPr>
          <p:nvPr/>
        </p:nvSpPr>
        <p:spPr bwMode="auto">
          <a:xfrm>
            <a:off x="10058402" y="1733551"/>
            <a:ext cx="298451" cy="292100"/>
          </a:xfrm>
          <a:custGeom>
            <a:avLst/>
            <a:gdLst>
              <a:gd name="T0" fmla="*/ 149875 w 94"/>
              <a:gd name="T1" fmla="*/ 21857 h 93"/>
              <a:gd name="T2" fmla="*/ 125959 w 94"/>
              <a:gd name="T3" fmla="*/ 0 h 93"/>
              <a:gd name="T4" fmla="*/ 74938 w 94"/>
              <a:gd name="T5" fmla="*/ 51520 h 93"/>
              <a:gd name="T6" fmla="*/ 23916 w 94"/>
              <a:gd name="T7" fmla="*/ 0 h 93"/>
              <a:gd name="T8" fmla="*/ 0 w 94"/>
              <a:gd name="T9" fmla="*/ 21857 h 93"/>
              <a:gd name="T10" fmla="*/ 52616 w 94"/>
              <a:gd name="T11" fmla="*/ 71816 h 93"/>
              <a:gd name="T12" fmla="*/ 0 w 94"/>
              <a:gd name="T13" fmla="*/ 121776 h 93"/>
              <a:gd name="T14" fmla="*/ 23916 w 94"/>
              <a:gd name="T15" fmla="*/ 145194 h 93"/>
              <a:gd name="T16" fmla="*/ 74938 w 94"/>
              <a:gd name="T17" fmla="*/ 93674 h 93"/>
              <a:gd name="T18" fmla="*/ 125959 w 94"/>
              <a:gd name="T19" fmla="*/ 145194 h 93"/>
              <a:gd name="T20" fmla="*/ 149875 w 94"/>
              <a:gd name="T21" fmla="*/ 121776 h 93"/>
              <a:gd name="T22" fmla="*/ 95665 w 94"/>
              <a:gd name="T23" fmla="*/ 71816 h 93"/>
              <a:gd name="T24" fmla="*/ 149875 w 94"/>
              <a:gd name="T25" fmla="*/ 21857 h 9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4" h="93">
                <a:moveTo>
                  <a:pt x="94" y="14"/>
                </a:moveTo>
                <a:lnTo>
                  <a:pt x="79" y="0"/>
                </a:lnTo>
                <a:lnTo>
                  <a:pt x="47" y="33"/>
                </a:lnTo>
                <a:lnTo>
                  <a:pt x="15" y="0"/>
                </a:lnTo>
                <a:lnTo>
                  <a:pt x="0" y="14"/>
                </a:lnTo>
                <a:lnTo>
                  <a:pt x="33" y="46"/>
                </a:lnTo>
                <a:lnTo>
                  <a:pt x="0" y="78"/>
                </a:lnTo>
                <a:lnTo>
                  <a:pt x="15" y="93"/>
                </a:lnTo>
                <a:lnTo>
                  <a:pt x="47" y="60"/>
                </a:lnTo>
                <a:lnTo>
                  <a:pt x="79" y="93"/>
                </a:lnTo>
                <a:lnTo>
                  <a:pt x="94" y="78"/>
                </a:lnTo>
                <a:lnTo>
                  <a:pt x="60" y="46"/>
                </a:lnTo>
                <a:lnTo>
                  <a:pt x="94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506" name="Freeform 27">
            <a:extLst>
              <a:ext uri="{FF2B5EF4-FFF2-40B4-BE49-F238E27FC236}">
                <a16:creationId xmlns="" xmlns:a16="http://schemas.microsoft.com/office/drawing/2014/main" id="{21505EEF-EA12-43CE-9DF8-F3C856828B29}"/>
              </a:ext>
            </a:extLst>
          </p:cNvPr>
          <p:cNvSpPr>
            <a:spLocks/>
          </p:cNvSpPr>
          <p:nvPr/>
        </p:nvSpPr>
        <p:spPr bwMode="auto">
          <a:xfrm>
            <a:off x="13131801" y="1847852"/>
            <a:ext cx="73026" cy="73026"/>
          </a:xfrm>
          <a:custGeom>
            <a:avLst/>
            <a:gdLst>
              <a:gd name="T0" fmla="*/ 18734 w 24"/>
              <a:gd name="T1" fmla="*/ 0 h 25"/>
              <a:gd name="T2" fmla="*/ 18734 w 24"/>
              <a:gd name="T3" fmla="*/ 0 h 25"/>
              <a:gd name="T4" fmla="*/ 10928 w 24"/>
              <a:gd name="T5" fmla="*/ 1499 h 25"/>
              <a:gd name="T6" fmla="*/ 4684 w 24"/>
              <a:gd name="T7" fmla="*/ 5995 h 25"/>
              <a:gd name="T8" fmla="*/ 1561 w 24"/>
              <a:gd name="T9" fmla="*/ 10491 h 25"/>
              <a:gd name="T10" fmla="*/ 0 w 24"/>
              <a:gd name="T11" fmla="*/ 17985 h 25"/>
              <a:gd name="T12" fmla="*/ 0 w 24"/>
              <a:gd name="T13" fmla="*/ 17985 h 25"/>
              <a:gd name="T14" fmla="*/ 1561 w 24"/>
              <a:gd name="T15" fmla="*/ 25478 h 25"/>
              <a:gd name="T16" fmla="*/ 4684 w 24"/>
              <a:gd name="T17" fmla="*/ 31473 h 25"/>
              <a:gd name="T18" fmla="*/ 10928 w 24"/>
              <a:gd name="T19" fmla="*/ 34471 h 25"/>
              <a:gd name="T20" fmla="*/ 18734 w 24"/>
              <a:gd name="T21" fmla="*/ 37468 h 25"/>
              <a:gd name="T22" fmla="*/ 18734 w 24"/>
              <a:gd name="T23" fmla="*/ 37468 h 25"/>
              <a:gd name="T24" fmla="*/ 26540 w 24"/>
              <a:gd name="T25" fmla="*/ 34471 h 25"/>
              <a:gd name="T26" fmla="*/ 31223 w 24"/>
              <a:gd name="T27" fmla="*/ 31473 h 25"/>
              <a:gd name="T28" fmla="*/ 35907 w 24"/>
              <a:gd name="T29" fmla="*/ 25478 h 25"/>
              <a:gd name="T30" fmla="*/ 37468 w 24"/>
              <a:gd name="T31" fmla="*/ 17985 h 25"/>
              <a:gd name="T32" fmla="*/ 37468 w 24"/>
              <a:gd name="T33" fmla="*/ 17985 h 25"/>
              <a:gd name="T34" fmla="*/ 35907 w 24"/>
              <a:gd name="T35" fmla="*/ 10491 h 25"/>
              <a:gd name="T36" fmla="*/ 31223 w 24"/>
              <a:gd name="T37" fmla="*/ 5995 h 25"/>
              <a:gd name="T38" fmla="*/ 26540 w 24"/>
              <a:gd name="T39" fmla="*/ 1499 h 25"/>
              <a:gd name="T40" fmla="*/ 18734 w 24"/>
              <a:gd name="T41" fmla="*/ 0 h 25"/>
              <a:gd name="T42" fmla="*/ 18734 w 24"/>
              <a:gd name="T43" fmla="*/ 0 h 2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4" h="25">
                <a:moveTo>
                  <a:pt x="12" y="0"/>
                </a:moveTo>
                <a:lnTo>
                  <a:pt x="12" y="0"/>
                </a:lnTo>
                <a:lnTo>
                  <a:pt x="7" y="1"/>
                </a:lnTo>
                <a:lnTo>
                  <a:pt x="3" y="4"/>
                </a:lnTo>
                <a:lnTo>
                  <a:pt x="1" y="7"/>
                </a:lnTo>
                <a:lnTo>
                  <a:pt x="0" y="12"/>
                </a:lnTo>
                <a:lnTo>
                  <a:pt x="1" y="17"/>
                </a:lnTo>
                <a:lnTo>
                  <a:pt x="3" y="21"/>
                </a:lnTo>
                <a:lnTo>
                  <a:pt x="7" y="23"/>
                </a:lnTo>
                <a:lnTo>
                  <a:pt x="12" y="25"/>
                </a:lnTo>
                <a:lnTo>
                  <a:pt x="17" y="23"/>
                </a:lnTo>
                <a:lnTo>
                  <a:pt x="20" y="21"/>
                </a:lnTo>
                <a:lnTo>
                  <a:pt x="23" y="17"/>
                </a:lnTo>
                <a:lnTo>
                  <a:pt x="24" y="12"/>
                </a:lnTo>
                <a:lnTo>
                  <a:pt x="23" y="7"/>
                </a:lnTo>
                <a:lnTo>
                  <a:pt x="20" y="4"/>
                </a:lnTo>
                <a:lnTo>
                  <a:pt x="17" y="1"/>
                </a:lnTo>
                <a:lnTo>
                  <a:pt x="12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507" name="Freeform 28">
            <a:extLst>
              <a:ext uri="{FF2B5EF4-FFF2-40B4-BE49-F238E27FC236}">
                <a16:creationId xmlns="" xmlns:a16="http://schemas.microsoft.com/office/drawing/2014/main" id="{AD41C773-9E08-492D-866D-CE156EFD815E}"/>
              </a:ext>
            </a:extLst>
          </p:cNvPr>
          <p:cNvSpPr>
            <a:spLocks noEditPoints="1"/>
          </p:cNvSpPr>
          <p:nvPr/>
        </p:nvSpPr>
        <p:spPr bwMode="auto">
          <a:xfrm>
            <a:off x="13027028" y="1743077"/>
            <a:ext cx="273050" cy="282575"/>
          </a:xfrm>
          <a:custGeom>
            <a:avLst/>
            <a:gdLst>
              <a:gd name="T0" fmla="*/ 15261 w 89"/>
              <a:gd name="T1" fmla="*/ 0 h 89"/>
              <a:gd name="T2" fmla="*/ 10683 w 89"/>
              <a:gd name="T3" fmla="*/ 1579 h 89"/>
              <a:gd name="T4" fmla="*/ 3052 w 89"/>
              <a:gd name="T5" fmla="*/ 9472 h 89"/>
              <a:gd name="T6" fmla="*/ 0 w 89"/>
              <a:gd name="T7" fmla="*/ 124721 h 89"/>
              <a:gd name="T8" fmla="*/ 3052 w 89"/>
              <a:gd name="T9" fmla="*/ 131036 h 89"/>
              <a:gd name="T10" fmla="*/ 10683 w 89"/>
              <a:gd name="T11" fmla="*/ 138929 h 89"/>
              <a:gd name="T12" fmla="*/ 120564 w 89"/>
              <a:gd name="T13" fmla="*/ 140508 h 89"/>
              <a:gd name="T14" fmla="*/ 126668 w 89"/>
              <a:gd name="T15" fmla="*/ 138929 h 89"/>
              <a:gd name="T16" fmla="*/ 134299 w 89"/>
              <a:gd name="T17" fmla="*/ 131036 h 89"/>
              <a:gd name="T18" fmla="*/ 135825 w 89"/>
              <a:gd name="T19" fmla="*/ 15787 h 89"/>
              <a:gd name="T20" fmla="*/ 134299 w 89"/>
              <a:gd name="T21" fmla="*/ 9472 h 89"/>
              <a:gd name="T22" fmla="*/ 126668 w 89"/>
              <a:gd name="T23" fmla="*/ 1579 h 89"/>
              <a:gd name="T24" fmla="*/ 120564 w 89"/>
              <a:gd name="T25" fmla="*/ 0 h 89"/>
              <a:gd name="T26" fmla="*/ 100724 w 89"/>
              <a:gd name="T27" fmla="*/ 77358 h 89"/>
              <a:gd name="T28" fmla="*/ 96146 w 89"/>
              <a:gd name="T29" fmla="*/ 86831 h 89"/>
              <a:gd name="T30" fmla="*/ 93094 w 89"/>
              <a:gd name="T31" fmla="*/ 108933 h 89"/>
              <a:gd name="T32" fmla="*/ 85463 w 89"/>
              <a:gd name="T33" fmla="*/ 99461 h 89"/>
              <a:gd name="T34" fmla="*/ 76306 w 89"/>
              <a:gd name="T35" fmla="*/ 116827 h 89"/>
              <a:gd name="T36" fmla="*/ 61045 w 89"/>
              <a:gd name="T37" fmla="*/ 102618 h 89"/>
              <a:gd name="T38" fmla="*/ 51888 w 89"/>
              <a:gd name="T39" fmla="*/ 99461 h 89"/>
              <a:gd name="T40" fmla="*/ 30522 w 89"/>
              <a:gd name="T41" fmla="*/ 94724 h 89"/>
              <a:gd name="T42" fmla="*/ 39679 w 89"/>
              <a:gd name="T43" fmla="*/ 86831 h 89"/>
              <a:gd name="T44" fmla="*/ 22892 w 89"/>
              <a:gd name="T45" fmla="*/ 77358 h 89"/>
              <a:gd name="T46" fmla="*/ 36627 w 89"/>
              <a:gd name="T47" fmla="*/ 61571 h 89"/>
              <a:gd name="T48" fmla="*/ 39679 w 89"/>
              <a:gd name="T49" fmla="*/ 52098 h 89"/>
              <a:gd name="T50" fmla="*/ 44258 w 89"/>
              <a:gd name="T51" fmla="*/ 31575 h 89"/>
              <a:gd name="T52" fmla="*/ 51888 w 89"/>
              <a:gd name="T53" fmla="*/ 41047 h 89"/>
              <a:gd name="T54" fmla="*/ 61045 w 89"/>
              <a:gd name="T55" fmla="*/ 23681 h 89"/>
              <a:gd name="T56" fmla="*/ 76306 w 89"/>
              <a:gd name="T57" fmla="*/ 36311 h 89"/>
              <a:gd name="T58" fmla="*/ 85463 w 89"/>
              <a:gd name="T59" fmla="*/ 41047 h 89"/>
              <a:gd name="T60" fmla="*/ 106829 w 89"/>
              <a:gd name="T61" fmla="*/ 44205 h 89"/>
              <a:gd name="T62" fmla="*/ 96146 w 89"/>
              <a:gd name="T63" fmla="*/ 52098 h 89"/>
              <a:gd name="T64" fmla="*/ 112933 w 89"/>
              <a:gd name="T65" fmla="*/ 61571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89" h="89">
                <a:moveTo>
                  <a:pt x="79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79"/>
                </a:lnTo>
                <a:lnTo>
                  <a:pt x="2" y="83"/>
                </a:lnTo>
                <a:lnTo>
                  <a:pt x="3" y="86"/>
                </a:lnTo>
                <a:lnTo>
                  <a:pt x="7" y="88"/>
                </a:lnTo>
                <a:lnTo>
                  <a:pt x="10" y="89"/>
                </a:lnTo>
                <a:lnTo>
                  <a:pt x="79" y="89"/>
                </a:lnTo>
                <a:lnTo>
                  <a:pt x="83" y="88"/>
                </a:lnTo>
                <a:lnTo>
                  <a:pt x="87" y="86"/>
                </a:lnTo>
                <a:lnTo>
                  <a:pt x="88" y="83"/>
                </a:lnTo>
                <a:lnTo>
                  <a:pt x="89" y="79"/>
                </a:lnTo>
                <a:lnTo>
                  <a:pt x="89" y="10"/>
                </a:lnTo>
                <a:lnTo>
                  <a:pt x="88" y="6"/>
                </a:lnTo>
                <a:lnTo>
                  <a:pt x="87" y="2"/>
                </a:lnTo>
                <a:lnTo>
                  <a:pt x="83" y="1"/>
                </a:lnTo>
                <a:lnTo>
                  <a:pt x="79" y="0"/>
                </a:lnTo>
                <a:close/>
                <a:moveTo>
                  <a:pt x="74" y="49"/>
                </a:moveTo>
                <a:lnTo>
                  <a:pt x="66" y="49"/>
                </a:lnTo>
                <a:lnTo>
                  <a:pt x="63" y="55"/>
                </a:lnTo>
                <a:lnTo>
                  <a:pt x="70" y="60"/>
                </a:lnTo>
                <a:lnTo>
                  <a:pt x="61" y="69"/>
                </a:lnTo>
                <a:lnTo>
                  <a:pt x="56" y="63"/>
                </a:lnTo>
                <a:lnTo>
                  <a:pt x="50" y="65"/>
                </a:lnTo>
                <a:lnTo>
                  <a:pt x="50" y="74"/>
                </a:lnTo>
                <a:lnTo>
                  <a:pt x="40" y="74"/>
                </a:lnTo>
                <a:lnTo>
                  <a:pt x="40" y="65"/>
                </a:lnTo>
                <a:lnTo>
                  <a:pt x="34" y="63"/>
                </a:lnTo>
                <a:lnTo>
                  <a:pt x="29" y="69"/>
                </a:lnTo>
                <a:lnTo>
                  <a:pt x="20" y="60"/>
                </a:lnTo>
                <a:lnTo>
                  <a:pt x="26" y="55"/>
                </a:lnTo>
                <a:lnTo>
                  <a:pt x="24" y="49"/>
                </a:lnTo>
                <a:lnTo>
                  <a:pt x="15" y="49"/>
                </a:lnTo>
                <a:lnTo>
                  <a:pt x="15" y="39"/>
                </a:lnTo>
                <a:lnTo>
                  <a:pt x="24" y="39"/>
                </a:lnTo>
                <a:lnTo>
                  <a:pt x="26" y="33"/>
                </a:lnTo>
                <a:lnTo>
                  <a:pt x="20" y="28"/>
                </a:lnTo>
                <a:lnTo>
                  <a:pt x="29" y="20"/>
                </a:lnTo>
                <a:lnTo>
                  <a:pt x="34" y="26"/>
                </a:lnTo>
                <a:lnTo>
                  <a:pt x="40" y="23"/>
                </a:lnTo>
                <a:lnTo>
                  <a:pt x="40" y="15"/>
                </a:lnTo>
                <a:lnTo>
                  <a:pt x="50" y="15"/>
                </a:lnTo>
                <a:lnTo>
                  <a:pt x="50" y="23"/>
                </a:lnTo>
                <a:lnTo>
                  <a:pt x="56" y="26"/>
                </a:lnTo>
                <a:lnTo>
                  <a:pt x="61" y="20"/>
                </a:lnTo>
                <a:lnTo>
                  <a:pt x="70" y="28"/>
                </a:lnTo>
                <a:lnTo>
                  <a:pt x="63" y="33"/>
                </a:lnTo>
                <a:lnTo>
                  <a:pt x="66" y="39"/>
                </a:lnTo>
                <a:lnTo>
                  <a:pt x="74" y="39"/>
                </a:lnTo>
                <a:lnTo>
                  <a:pt x="74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508" name="Freeform 29">
            <a:extLst>
              <a:ext uri="{FF2B5EF4-FFF2-40B4-BE49-F238E27FC236}">
                <a16:creationId xmlns="" xmlns:a16="http://schemas.microsoft.com/office/drawing/2014/main" id="{06D0ABDB-E873-445F-BD38-C3FE3E329FB4}"/>
              </a:ext>
            </a:extLst>
          </p:cNvPr>
          <p:cNvSpPr>
            <a:spLocks noEditPoints="1"/>
          </p:cNvSpPr>
          <p:nvPr/>
        </p:nvSpPr>
        <p:spPr bwMode="auto">
          <a:xfrm>
            <a:off x="11499853" y="1771651"/>
            <a:ext cx="365126" cy="215900"/>
          </a:xfrm>
          <a:custGeom>
            <a:avLst/>
            <a:gdLst>
              <a:gd name="T0" fmla="*/ 130031 w 118"/>
              <a:gd name="T1" fmla="*/ 0 h 69"/>
              <a:gd name="T2" fmla="*/ 54179 w 118"/>
              <a:gd name="T3" fmla="*/ 0 h 69"/>
              <a:gd name="T4" fmla="*/ 54179 w 118"/>
              <a:gd name="T5" fmla="*/ 0 h 69"/>
              <a:gd name="T6" fmla="*/ 41796 w 118"/>
              <a:gd name="T7" fmla="*/ 1561 h 69"/>
              <a:gd name="T8" fmla="*/ 32508 w 118"/>
              <a:gd name="T9" fmla="*/ 3122 h 69"/>
              <a:gd name="T10" fmla="*/ 23220 w 118"/>
              <a:gd name="T11" fmla="*/ 9367 h 69"/>
              <a:gd name="T12" fmla="*/ 15480 w 118"/>
              <a:gd name="T13" fmla="*/ 15612 h 69"/>
              <a:gd name="T14" fmla="*/ 9288 w 118"/>
              <a:gd name="T15" fmla="*/ 23418 h 69"/>
              <a:gd name="T16" fmla="*/ 4644 w 118"/>
              <a:gd name="T17" fmla="*/ 32786 h 69"/>
              <a:gd name="T18" fmla="*/ 1548 w 118"/>
              <a:gd name="T19" fmla="*/ 42153 h 69"/>
              <a:gd name="T20" fmla="*/ 0 w 118"/>
              <a:gd name="T21" fmla="*/ 53081 h 69"/>
              <a:gd name="T22" fmla="*/ 0 w 118"/>
              <a:gd name="T23" fmla="*/ 53081 h 69"/>
              <a:gd name="T24" fmla="*/ 1548 w 118"/>
              <a:gd name="T25" fmla="*/ 65571 h 69"/>
              <a:gd name="T26" fmla="*/ 4644 w 118"/>
              <a:gd name="T27" fmla="*/ 74938 h 69"/>
              <a:gd name="T28" fmla="*/ 9288 w 118"/>
              <a:gd name="T29" fmla="*/ 84306 h 69"/>
              <a:gd name="T30" fmla="*/ 15480 w 118"/>
              <a:gd name="T31" fmla="*/ 92112 h 69"/>
              <a:gd name="T32" fmla="*/ 23220 w 118"/>
              <a:gd name="T33" fmla="*/ 98357 h 69"/>
              <a:gd name="T34" fmla="*/ 32508 w 118"/>
              <a:gd name="T35" fmla="*/ 103040 h 69"/>
              <a:gd name="T36" fmla="*/ 41796 w 118"/>
              <a:gd name="T37" fmla="*/ 106163 h 69"/>
              <a:gd name="T38" fmla="*/ 54179 w 118"/>
              <a:gd name="T39" fmla="*/ 107724 h 69"/>
              <a:gd name="T40" fmla="*/ 130031 w 118"/>
              <a:gd name="T41" fmla="*/ 107724 h 69"/>
              <a:gd name="T42" fmla="*/ 130031 w 118"/>
              <a:gd name="T43" fmla="*/ 107724 h 69"/>
              <a:gd name="T44" fmla="*/ 140866 w 118"/>
              <a:gd name="T45" fmla="*/ 106163 h 69"/>
              <a:gd name="T46" fmla="*/ 150154 w 118"/>
              <a:gd name="T47" fmla="*/ 103040 h 69"/>
              <a:gd name="T48" fmla="*/ 160990 w 118"/>
              <a:gd name="T49" fmla="*/ 98357 h 69"/>
              <a:gd name="T50" fmla="*/ 168730 w 118"/>
              <a:gd name="T51" fmla="*/ 92112 h 69"/>
              <a:gd name="T52" fmla="*/ 173374 w 118"/>
              <a:gd name="T53" fmla="*/ 84306 h 69"/>
              <a:gd name="T54" fmla="*/ 179566 w 118"/>
              <a:gd name="T55" fmla="*/ 74938 h 69"/>
              <a:gd name="T56" fmla="*/ 181114 w 118"/>
              <a:gd name="T57" fmla="*/ 65571 h 69"/>
              <a:gd name="T58" fmla="*/ 182662 w 118"/>
              <a:gd name="T59" fmla="*/ 53081 h 69"/>
              <a:gd name="T60" fmla="*/ 182662 w 118"/>
              <a:gd name="T61" fmla="*/ 53081 h 69"/>
              <a:gd name="T62" fmla="*/ 181114 w 118"/>
              <a:gd name="T63" fmla="*/ 42153 h 69"/>
              <a:gd name="T64" fmla="*/ 179566 w 118"/>
              <a:gd name="T65" fmla="*/ 32786 h 69"/>
              <a:gd name="T66" fmla="*/ 173374 w 118"/>
              <a:gd name="T67" fmla="*/ 23418 h 69"/>
              <a:gd name="T68" fmla="*/ 168730 w 118"/>
              <a:gd name="T69" fmla="*/ 15612 h 69"/>
              <a:gd name="T70" fmla="*/ 160990 w 118"/>
              <a:gd name="T71" fmla="*/ 9367 h 69"/>
              <a:gd name="T72" fmla="*/ 150154 w 118"/>
              <a:gd name="T73" fmla="*/ 3122 h 69"/>
              <a:gd name="T74" fmla="*/ 140866 w 118"/>
              <a:gd name="T75" fmla="*/ 1561 h 69"/>
              <a:gd name="T76" fmla="*/ 130031 w 118"/>
              <a:gd name="T77" fmla="*/ 0 h 69"/>
              <a:gd name="T78" fmla="*/ 130031 w 118"/>
              <a:gd name="T79" fmla="*/ 0 h 69"/>
              <a:gd name="T80" fmla="*/ 130031 w 118"/>
              <a:gd name="T81" fmla="*/ 76500 h 69"/>
              <a:gd name="T82" fmla="*/ 130031 w 118"/>
              <a:gd name="T83" fmla="*/ 76500 h 69"/>
              <a:gd name="T84" fmla="*/ 120743 w 118"/>
              <a:gd name="T85" fmla="*/ 74938 h 69"/>
              <a:gd name="T86" fmla="*/ 114551 w 118"/>
              <a:gd name="T87" fmla="*/ 68694 h 69"/>
              <a:gd name="T88" fmla="*/ 108359 w 118"/>
              <a:gd name="T89" fmla="*/ 64010 h 69"/>
              <a:gd name="T90" fmla="*/ 106811 w 118"/>
              <a:gd name="T91" fmla="*/ 53081 h 69"/>
              <a:gd name="T92" fmla="*/ 106811 w 118"/>
              <a:gd name="T93" fmla="*/ 53081 h 69"/>
              <a:gd name="T94" fmla="*/ 108359 w 118"/>
              <a:gd name="T95" fmla="*/ 43714 h 69"/>
              <a:gd name="T96" fmla="*/ 114551 w 118"/>
              <a:gd name="T97" fmla="*/ 39030 h 69"/>
              <a:gd name="T98" fmla="*/ 120743 w 118"/>
              <a:gd name="T99" fmla="*/ 32786 h 69"/>
              <a:gd name="T100" fmla="*/ 130031 w 118"/>
              <a:gd name="T101" fmla="*/ 31224 h 69"/>
              <a:gd name="T102" fmla="*/ 130031 w 118"/>
              <a:gd name="T103" fmla="*/ 31224 h 69"/>
              <a:gd name="T104" fmla="*/ 139318 w 118"/>
              <a:gd name="T105" fmla="*/ 32786 h 69"/>
              <a:gd name="T106" fmla="*/ 145510 w 118"/>
              <a:gd name="T107" fmla="*/ 39030 h 69"/>
              <a:gd name="T108" fmla="*/ 150154 w 118"/>
              <a:gd name="T109" fmla="*/ 43714 h 69"/>
              <a:gd name="T110" fmla="*/ 153250 w 118"/>
              <a:gd name="T111" fmla="*/ 53081 h 69"/>
              <a:gd name="T112" fmla="*/ 153250 w 118"/>
              <a:gd name="T113" fmla="*/ 53081 h 69"/>
              <a:gd name="T114" fmla="*/ 150154 w 118"/>
              <a:gd name="T115" fmla="*/ 64010 h 69"/>
              <a:gd name="T116" fmla="*/ 145510 w 118"/>
              <a:gd name="T117" fmla="*/ 68694 h 69"/>
              <a:gd name="T118" fmla="*/ 139318 w 118"/>
              <a:gd name="T119" fmla="*/ 74938 h 69"/>
              <a:gd name="T120" fmla="*/ 130031 w 118"/>
              <a:gd name="T121" fmla="*/ 76500 h 69"/>
              <a:gd name="T122" fmla="*/ 130031 w 118"/>
              <a:gd name="T123" fmla="*/ 76500 h 6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18" h="69">
                <a:moveTo>
                  <a:pt x="84" y="0"/>
                </a:moveTo>
                <a:lnTo>
                  <a:pt x="35" y="0"/>
                </a:lnTo>
                <a:lnTo>
                  <a:pt x="27" y="1"/>
                </a:lnTo>
                <a:lnTo>
                  <a:pt x="21" y="2"/>
                </a:lnTo>
                <a:lnTo>
                  <a:pt x="15" y="6"/>
                </a:lnTo>
                <a:lnTo>
                  <a:pt x="10" y="10"/>
                </a:lnTo>
                <a:lnTo>
                  <a:pt x="6" y="15"/>
                </a:lnTo>
                <a:lnTo>
                  <a:pt x="3" y="21"/>
                </a:lnTo>
                <a:lnTo>
                  <a:pt x="1" y="27"/>
                </a:lnTo>
                <a:lnTo>
                  <a:pt x="0" y="34"/>
                </a:lnTo>
                <a:lnTo>
                  <a:pt x="1" y="42"/>
                </a:lnTo>
                <a:lnTo>
                  <a:pt x="3" y="48"/>
                </a:lnTo>
                <a:lnTo>
                  <a:pt x="6" y="54"/>
                </a:lnTo>
                <a:lnTo>
                  <a:pt x="10" y="59"/>
                </a:lnTo>
                <a:lnTo>
                  <a:pt x="15" y="63"/>
                </a:lnTo>
                <a:lnTo>
                  <a:pt x="21" y="66"/>
                </a:lnTo>
                <a:lnTo>
                  <a:pt x="27" y="68"/>
                </a:lnTo>
                <a:lnTo>
                  <a:pt x="35" y="69"/>
                </a:lnTo>
                <a:lnTo>
                  <a:pt x="84" y="69"/>
                </a:lnTo>
                <a:lnTo>
                  <a:pt x="91" y="68"/>
                </a:lnTo>
                <a:lnTo>
                  <a:pt x="97" y="66"/>
                </a:lnTo>
                <a:lnTo>
                  <a:pt x="104" y="63"/>
                </a:lnTo>
                <a:lnTo>
                  <a:pt x="109" y="59"/>
                </a:lnTo>
                <a:lnTo>
                  <a:pt x="112" y="54"/>
                </a:lnTo>
                <a:lnTo>
                  <a:pt x="116" y="48"/>
                </a:lnTo>
                <a:lnTo>
                  <a:pt x="117" y="42"/>
                </a:lnTo>
                <a:lnTo>
                  <a:pt x="118" y="34"/>
                </a:lnTo>
                <a:lnTo>
                  <a:pt x="117" y="27"/>
                </a:lnTo>
                <a:lnTo>
                  <a:pt x="116" y="21"/>
                </a:lnTo>
                <a:lnTo>
                  <a:pt x="112" y="15"/>
                </a:lnTo>
                <a:lnTo>
                  <a:pt x="109" y="10"/>
                </a:lnTo>
                <a:lnTo>
                  <a:pt x="104" y="6"/>
                </a:lnTo>
                <a:lnTo>
                  <a:pt x="97" y="2"/>
                </a:lnTo>
                <a:lnTo>
                  <a:pt x="91" y="1"/>
                </a:lnTo>
                <a:lnTo>
                  <a:pt x="84" y="0"/>
                </a:lnTo>
                <a:close/>
                <a:moveTo>
                  <a:pt x="84" y="49"/>
                </a:moveTo>
                <a:lnTo>
                  <a:pt x="84" y="49"/>
                </a:lnTo>
                <a:lnTo>
                  <a:pt x="78" y="48"/>
                </a:lnTo>
                <a:lnTo>
                  <a:pt x="74" y="44"/>
                </a:lnTo>
                <a:lnTo>
                  <a:pt x="70" y="41"/>
                </a:lnTo>
                <a:lnTo>
                  <a:pt x="69" y="34"/>
                </a:lnTo>
                <a:lnTo>
                  <a:pt x="70" y="28"/>
                </a:lnTo>
                <a:lnTo>
                  <a:pt x="74" y="25"/>
                </a:lnTo>
                <a:lnTo>
                  <a:pt x="78" y="21"/>
                </a:lnTo>
                <a:lnTo>
                  <a:pt x="84" y="20"/>
                </a:lnTo>
                <a:lnTo>
                  <a:pt x="90" y="21"/>
                </a:lnTo>
                <a:lnTo>
                  <a:pt x="94" y="25"/>
                </a:lnTo>
                <a:lnTo>
                  <a:pt x="97" y="28"/>
                </a:lnTo>
                <a:lnTo>
                  <a:pt x="99" y="34"/>
                </a:lnTo>
                <a:lnTo>
                  <a:pt x="97" y="41"/>
                </a:lnTo>
                <a:lnTo>
                  <a:pt x="94" y="44"/>
                </a:lnTo>
                <a:lnTo>
                  <a:pt x="90" y="48"/>
                </a:lnTo>
                <a:lnTo>
                  <a:pt x="84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509" name="Freeform 30">
            <a:extLst>
              <a:ext uri="{FF2B5EF4-FFF2-40B4-BE49-F238E27FC236}">
                <a16:creationId xmlns="" xmlns:a16="http://schemas.microsoft.com/office/drawing/2014/main" id="{4E2DBD01-6352-4FCD-A879-E0F01655113C}"/>
              </a:ext>
            </a:extLst>
          </p:cNvPr>
          <p:cNvSpPr>
            <a:spLocks noEditPoints="1"/>
          </p:cNvSpPr>
          <p:nvPr/>
        </p:nvSpPr>
        <p:spPr bwMode="auto">
          <a:xfrm>
            <a:off x="12239627" y="1771651"/>
            <a:ext cx="365124" cy="215900"/>
          </a:xfrm>
          <a:custGeom>
            <a:avLst/>
            <a:gdLst>
              <a:gd name="T0" fmla="*/ 52631 w 118"/>
              <a:gd name="T1" fmla="*/ 107724 h 69"/>
              <a:gd name="T2" fmla="*/ 130031 w 118"/>
              <a:gd name="T3" fmla="*/ 107724 h 69"/>
              <a:gd name="T4" fmla="*/ 130031 w 118"/>
              <a:gd name="T5" fmla="*/ 107724 h 69"/>
              <a:gd name="T6" fmla="*/ 140866 w 118"/>
              <a:gd name="T7" fmla="*/ 106163 h 69"/>
              <a:gd name="T8" fmla="*/ 150154 w 118"/>
              <a:gd name="T9" fmla="*/ 103040 h 69"/>
              <a:gd name="T10" fmla="*/ 159442 w 118"/>
              <a:gd name="T11" fmla="*/ 98357 h 69"/>
              <a:gd name="T12" fmla="*/ 167182 w 118"/>
              <a:gd name="T13" fmla="*/ 92112 h 69"/>
              <a:gd name="T14" fmla="*/ 173374 w 118"/>
              <a:gd name="T15" fmla="*/ 84306 h 69"/>
              <a:gd name="T16" fmla="*/ 179566 w 118"/>
              <a:gd name="T17" fmla="*/ 74938 h 69"/>
              <a:gd name="T18" fmla="*/ 181114 w 118"/>
              <a:gd name="T19" fmla="*/ 65571 h 69"/>
              <a:gd name="T20" fmla="*/ 182662 w 118"/>
              <a:gd name="T21" fmla="*/ 53081 h 69"/>
              <a:gd name="T22" fmla="*/ 182662 w 118"/>
              <a:gd name="T23" fmla="*/ 53081 h 69"/>
              <a:gd name="T24" fmla="*/ 181114 w 118"/>
              <a:gd name="T25" fmla="*/ 42153 h 69"/>
              <a:gd name="T26" fmla="*/ 179566 w 118"/>
              <a:gd name="T27" fmla="*/ 32786 h 69"/>
              <a:gd name="T28" fmla="*/ 173374 w 118"/>
              <a:gd name="T29" fmla="*/ 23418 h 69"/>
              <a:gd name="T30" fmla="*/ 167182 w 118"/>
              <a:gd name="T31" fmla="*/ 15612 h 69"/>
              <a:gd name="T32" fmla="*/ 159442 w 118"/>
              <a:gd name="T33" fmla="*/ 9367 h 69"/>
              <a:gd name="T34" fmla="*/ 150154 w 118"/>
              <a:gd name="T35" fmla="*/ 3122 h 69"/>
              <a:gd name="T36" fmla="*/ 140866 w 118"/>
              <a:gd name="T37" fmla="*/ 1561 h 69"/>
              <a:gd name="T38" fmla="*/ 130031 w 118"/>
              <a:gd name="T39" fmla="*/ 0 h 69"/>
              <a:gd name="T40" fmla="*/ 52631 w 118"/>
              <a:gd name="T41" fmla="*/ 0 h 69"/>
              <a:gd name="T42" fmla="*/ 52631 w 118"/>
              <a:gd name="T43" fmla="*/ 0 h 69"/>
              <a:gd name="T44" fmla="*/ 41796 w 118"/>
              <a:gd name="T45" fmla="*/ 1561 h 69"/>
              <a:gd name="T46" fmla="*/ 32508 w 118"/>
              <a:gd name="T47" fmla="*/ 3122 h 69"/>
              <a:gd name="T48" fmla="*/ 23220 w 118"/>
              <a:gd name="T49" fmla="*/ 9367 h 69"/>
              <a:gd name="T50" fmla="*/ 15480 w 118"/>
              <a:gd name="T51" fmla="*/ 15612 h 69"/>
              <a:gd name="T52" fmla="*/ 9288 w 118"/>
              <a:gd name="T53" fmla="*/ 23418 h 69"/>
              <a:gd name="T54" fmla="*/ 3096 w 118"/>
              <a:gd name="T55" fmla="*/ 32786 h 69"/>
              <a:gd name="T56" fmla="*/ 1548 w 118"/>
              <a:gd name="T57" fmla="*/ 42153 h 69"/>
              <a:gd name="T58" fmla="*/ 0 w 118"/>
              <a:gd name="T59" fmla="*/ 53081 h 69"/>
              <a:gd name="T60" fmla="*/ 0 w 118"/>
              <a:gd name="T61" fmla="*/ 53081 h 69"/>
              <a:gd name="T62" fmla="*/ 1548 w 118"/>
              <a:gd name="T63" fmla="*/ 65571 h 69"/>
              <a:gd name="T64" fmla="*/ 3096 w 118"/>
              <a:gd name="T65" fmla="*/ 74938 h 69"/>
              <a:gd name="T66" fmla="*/ 9288 w 118"/>
              <a:gd name="T67" fmla="*/ 84306 h 69"/>
              <a:gd name="T68" fmla="*/ 15480 w 118"/>
              <a:gd name="T69" fmla="*/ 92112 h 69"/>
              <a:gd name="T70" fmla="*/ 23220 w 118"/>
              <a:gd name="T71" fmla="*/ 98357 h 69"/>
              <a:gd name="T72" fmla="*/ 32508 w 118"/>
              <a:gd name="T73" fmla="*/ 103040 h 69"/>
              <a:gd name="T74" fmla="*/ 41796 w 118"/>
              <a:gd name="T75" fmla="*/ 106163 h 69"/>
              <a:gd name="T76" fmla="*/ 52631 w 118"/>
              <a:gd name="T77" fmla="*/ 107724 h 69"/>
              <a:gd name="T78" fmla="*/ 52631 w 118"/>
              <a:gd name="T79" fmla="*/ 107724 h 69"/>
              <a:gd name="T80" fmla="*/ 52631 w 118"/>
              <a:gd name="T81" fmla="*/ 31224 h 69"/>
              <a:gd name="T82" fmla="*/ 52631 w 118"/>
              <a:gd name="T83" fmla="*/ 31224 h 69"/>
              <a:gd name="T84" fmla="*/ 63467 w 118"/>
              <a:gd name="T85" fmla="*/ 32786 h 69"/>
              <a:gd name="T86" fmla="*/ 68111 w 118"/>
              <a:gd name="T87" fmla="*/ 39030 h 69"/>
              <a:gd name="T88" fmla="*/ 74303 w 118"/>
              <a:gd name="T89" fmla="*/ 43714 h 69"/>
              <a:gd name="T90" fmla="*/ 75851 w 118"/>
              <a:gd name="T91" fmla="*/ 53081 h 69"/>
              <a:gd name="T92" fmla="*/ 75851 w 118"/>
              <a:gd name="T93" fmla="*/ 53081 h 69"/>
              <a:gd name="T94" fmla="*/ 74303 w 118"/>
              <a:gd name="T95" fmla="*/ 64010 h 69"/>
              <a:gd name="T96" fmla="*/ 68111 w 118"/>
              <a:gd name="T97" fmla="*/ 68694 h 69"/>
              <a:gd name="T98" fmla="*/ 63467 w 118"/>
              <a:gd name="T99" fmla="*/ 74938 h 69"/>
              <a:gd name="T100" fmla="*/ 52631 w 118"/>
              <a:gd name="T101" fmla="*/ 76500 h 69"/>
              <a:gd name="T102" fmla="*/ 52631 w 118"/>
              <a:gd name="T103" fmla="*/ 76500 h 69"/>
              <a:gd name="T104" fmla="*/ 43344 w 118"/>
              <a:gd name="T105" fmla="*/ 74938 h 69"/>
              <a:gd name="T106" fmla="*/ 38700 w 118"/>
              <a:gd name="T107" fmla="*/ 68694 h 69"/>
              <a:gd name="T108" fmla="*/ 32508 w 118"/>
              <a:gd name="T109" fmla="*/ 64010 h 69"/>
              <a:gd name="T110" fmla="*/ 30960 w 118"/>
              <a:gd name="T111" fmla="*/ 53081 h 69"/>
              <a:gd name="T112" fmla="*/ 30960 w 118"/>
              <a:gd name="T113" fmla="*/ 53081 h 69"/>
              <a:gd name="T114" fmla="*/ 32508 w 118"/>
              <a:gd name="T115" fmla="*/ 43714 h 69"/>
              <a:gd name="T116" fmla="*/ 38700 w 118"/>
              <a:gd name="T117" fmla="*/ 39030 h 69"/>
              <a:gd name="T118" fmla="*/ 43344 w 118"/>
              <a:gd name="T119" fmla="*/ 32786 h 69"/>
              <a:gd name="T120" fmla="*/ 52631 w 118"/>
              <a:gd name="T121" fmla="*/ 31224 h 69"/>
              <a:gd name="T122" fmla="*/ 52631 w 118"/>
              <a:gd name="T123" fmla="*/ 31224 h 6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18" h="69">
                <a:moveTo>
                  <a:pt x="34" y="69"/>
                </a:moveTo>
                <a:lnTo>
                  <a:pt x="84" y="69"/>
                </a:lnTo>
                <a:lnTo>
                  <a:pt x="91" y="68"/>
                </a:lnTo>
                <a:lnTo>
                  <a:pt x="97" y="66"/>
                </a:lnTo>
                <a:lnTo>
                  <a:pt x="103" y="63"/>
                </a:lnTo>
                <a:lnTo>
                  <a:pt x="108" y="59"/>
                </a:lnTo>
                <a:lnTo>
                  <a:pt x="112" y="54"/>
                </a:lnTo>
                <a:lnTo>
                  <a:pt x="116" y="48"/>
                </a:lnTo>
                <a:lnTo>
                  <a:pt x="117" y="42"/>
                </a:lnTo>
                <a:lnTo>
                  <a:pt x="118" y="34"/>
                </a:lnTo>
                <a:lnTo>
                  <a:pt x="117" y="27"/>
                </a:lnTo>
                <a:lnTo>
                  <a:pt x="116" y="21"/>
                </a:lnTo>
                <a:lnTo>
                  <a:pt x="112" y="15"/>
                </a:lnTo>
                <a:lnTo>
                  <a:pt x="108" y="10"/>
                </a:lnTo>
                <a:lnTo>
                  <a:pt x="103" y="6"/>
                </a:lnTo>
                <a:lnTo>
                  <a:pt x="97" y="2"/>
                </a:lnTo>
                <a:lnTo>
                  <a:pt x="91" y="1"/>
                </a:lnTo>
                <a:lnTo>
                  <a:pt x="84" y="0"/>
                </a:lnTo>
                <a:lnTo>
                  <a:pt x="34" y="0"/>
                </a:lnTo>
                <a:lnTo>
                  <a:pt x="27" y="1"/>
                </a:lnTo>
                <a:lnTo>
                  <a:pt x="21" y="2"/>
                </a:lnTo>
                <a:lnTo>
                  <a:pt x="15" y="6"/>
                </a:lnTo>
                <a:lnTo>
                  <a:pt x="10" y="10"/>
                </a:lnTo>
                <a:lnTo>
                  <a:pt x="6" y="15"/>
                </a:lnTo>
                <a:lnTo>
                  <a:pt x="2" y="21"/>
                </a:lnTo>
                <a:lnTo>
                  <a:pt x="1" y="27"/>
                </a:lnTo>
                <a:lnTo>
                  <a:pt x="0" y="34"/>
                </a:lnTo>
                <a:lnTo>
                  <a:pt x="1" y="42"/>
                </a:lnTo>
                <a:lnTo>
                  <a:pt x="2" y="48"/>
                </a:lnTo>
                <a:lnTo>
                  <a:pt x="6" y="54"/>
                </a:lnTo>
                <a:lnTo>
                  <a:pt x="10" y="59"/>
                </a:lnTo>
                <a:lnTo>
                  <a:pt x="15" y="63"/>
                </a:lnTo>
                <a:lnTo>
                  <a:pt x="21" y="66"/>
                </a:lnTo>
                <a:lnTo>
                  <a:pt x="27" y="68"/>
                </a:lnTo>
                <a:lnTo>
                  <a:pt x="34" y="69"/>
                </a:lnTo>
                <a:close/>
                <a:moveTo>
                  <a:pt x="34" y="20"/>
                </a:moveTo>
                <a:lnTo>
                  <a:pt x="34" y="20"/>
                </a:lnTo>
                <a:lnTo>
                  <a:pt x="41" y="21"/>
                </a:lnTo>
                <a:lnTo>
                  <a:pt x="44" y="25"/>
                </a:lnTo>
                <a:lnTo>
                  <a:pt x="48" y="28"/>
                </a:lnTo>
                <a:lnTo>
                  <a:pt x="49" y="34"/>
                </a:lnTo>
                <a:lnTo>
                  <a:pt x="48" y="41"/>
                </a:lnTo>
                <a:lnTo>
                  <a:pt x="44" y="44"/>
                </a:lnTo>
                <a:lnTo>
                  <a:pt x="41" y="48"/>
                </a:lnTo>
                <a:lnTo>
                  <a:pt x="34" y="49"/>
                </a:lnTo>
                <a:lnTo>
                  <a:pt x="28" y="48"/>
                </a:lnTo>
                <a:lnTo>
                  <a:pt x="25" y="44"/>
                </a:lnTo>
                <a:lnTo>
                  <a:pt x="21" y="41"/>
                </a:lnTo>
                <a:lnTo>
                  <a:pt x="20" y="34"/>
                </a:lnTo>
                <a:lnTo>
                  <a:pt x="21" y="28"/>
                </a:lnTo>
                <a:lnTo>
                  <a:pt x="25" y="25"/>
                </a:lnTo>
                <a:lnTo>
                  <a:pt x="28" y="21"/>
                </a:lnTo>
                <a:lnTo>
                  <a:pt x="34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510" name="Freeform 31">
            <a:extLst>
              <a:ext uri="{FF2B5EF4-FFF2-40B4-BE49-F238E27FC236}">
                <a16:creationId xmlns="" xmlns:a16="http://schemas.microsoft.com/office/drawing/2014/main" id="{664C9A10-5E59-48E6-8DCB-B1713B07436C}"/>
              </a:ext>
            </a:extLst>
          </p:cNvPr>
          <p:cNvSpPr>
            <a:spLocks/>
          </p:cNvSpPr>
          <p:nvPr/>
        </p:nvSpPr>
        <p:spPr bwMode="auto">
          <a:xfrm>
            <a:off x="10788652" y="1771650"/>
            <a:ext cx="196850" cy="38100"/>
          </a:xfrm>
          <a:custGeom>
            <a:avLst/>
            <a:gdLst>
              <a:gd name="T0" fmla="*/ 98357 w 62"/>
              <a:gd name="T1" fmla="*/ 9367 h 10"/>
              <a:gd name="T2" fmla="*/ 98357 w 62"/>
              <a:gd name="T3" fmla="*/ 9367 h 10"/>
              <a:gd name="T4" fmla="*/ 98357 w 62"/>
              <a:gd name="T5" fmla="*/ 0 h 10"/>
              <a:gd name="T6" fmla="*/ 0 w 62"/>
              <a:gd name="T7" fmla="*/ 0 h 10"/>
              <a:gd name="T8" fmla="*/ 0 w 62"/>
              <a:gd name="T9" fmla="*/ 18734 h 10"/>
              <a:gd name="T10" fmla="*/ 98357 w 62"/>
              <a:gd name="T11" fmla="*/ 18734 h 10"/>
              <a:gd name="T12" fmla="*/ 98357 w 62"/>
              <a:gd name="T13" fmla="*/ 18734 h 10"/>
              <a:gd name="T14" fmla="*/ 98357 w 62"/>
              <a:gd name="T15" fmla="*/ 9367 h 10"/>
              <a:gd name="T16" fmla="*/ 98357 w 62"/>
              <a:gd name="T17" fmla="*/ 9367 h 1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62" h="10">
                <a:moveTo>
                  <a:pt x="62" y="5"/>
                </a:moveTo>
                <a:lnTo>
                  <a:pt x="62" y="5"/>
                </a:lnTo>
                <a:lnTo>
                  <a:pt x="62" y="0"/>
                </a:lnTo>
                <a:lnTo>
                  <a:pt x="0" y="0"/>
                </a:lnTo>
                <a:lnTo>
                  <a:pt x="0" y="10"/>
                </a:lnTo>
                <a:lnTo>
                  <a:pt x="62" y="10"/>
                </a:lnTo>
                <a:lnTo>
                  <a:pt x="62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511" name="Freeform 32">
            <a:extLst>
              <a:ext uri="{FF2B5EF4-FFF2-40B4-BE49-F238E27FC236}">
                <a16:creationId xmlns="" xmlns:a16="http://schemas.microsoft.com/office/drawing/2014/main" id="{045ACB77-9519-48F8-BA31-E7FE5CBAFFD5}"/>
              </a:ext>
            </a:extLst>
          </p:cNvPr>
          <p:cNvSpPr>
            <a:spLocks/>
          </p:cNvSpPr>
          <p:nvPr/>
        </p:nvSpPr>
        <p:spPr bwMode="auto">
          <a:xfrm>
            <a:off x="10788652" y="1958978"/>
            <a:ext cx="196850" cy="28574"/>
          </a:xfrm>
          <a:custGeom>
            <a:avLst/>
            <a:gdLst>
              <a:gd name="T0" fmla="*/ 98357 w 62"/>
              <a:gd name="T1" fmla="*/ 7027 h 10"/>
              <a:gd name="T2" fmla="*/ 98357 w 62"/>
              <a:gd name="T3" fmla="*/ 7027 h 10"/>
              <a:gd name="T4" fmla="*/ 98357 w 62"/>
              <a:gd name="T5" fmla="*/ 0 h 10"/>
              <a:gd name="T6" fmla="*/ 0 w 62"/>
              <a:gd name="T7" fmla="*/ 0 h 10"/>
              <a:gd name="T8" fmla="*/ 0 w 62"/>
              <a:gd name="T9" fmla="*/ 14053 h 10"/>
              <a:gd name="T10" fmla="*/ 98357 w 62"/>
              <a:gd name="T11" fmla="*/ 14053 h 10"/>
              <a:gd name="T12" fmla="*/ 98357 w 62"/>
              <a:gd name="T13" fmla="*/ 14053 h 10"/>
              <a:gd name="T14" fmla="*/ 98357 w 62"/>
              <a:gd name="T15" fmla="*/ 7027 h 10"/>
              <a:gd name="T16" fmla="*/ 98357 w 62"/>
              <a:gd name="T17" fmla="*/ 7027 h 1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62" h="10">
                <a:moveTo>
                  <a:pt x="62" y="5"/>
                </a:moveTo>
                <a:lnTo>
                  <a:pt x="62" y="5"/>
                </a:lnTo>
                <a:lnTo>
                  <a:pt x="62" y="0"/>
                </a:lnTo>
                <a:lnTo>
                  <a:pt x="0" y="0"/>
                </a:lnTo>
                <a:lnTo>
                  <a:pt x="0" y="10"/>
                </a:lnTo>
                <a:lnTo>
                  <a:pt x="62" y="10"/>
                </a:lnTo>
                <a:lnTo>
                  <a:pt x="62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512" name="Freeform 33">
            <a:extLst>
              <a:ext uri="{FF2B5EF4-FFF2-40B4-BE49-F238E27FC236}">
                <a16:creationId xmlns="" xmlns:a16="http://schemas.microsoft.com/office/drawing/2014/main" id="{68FFAF46-92B0-4D93-8564-DC5027F82C20}"/>
              </a:ext>
            </a:extLst>
          </p:cNvPr>
          <p:cNvSpPr>
            <a:spLocks/>
          </p:cNvSpPr>
          <p:nvPr/>
        </p:nvSpPr>
        <p:spPr bwMode="auto">
          <a:xfrm>
            <a:off x="10788650" y="1866901"/>
            <a:ext cx="38100" cy="28577"/>
          </a:xfrm>
          <a:custGeom>
            <a:avLst/>
            <a:gdLst>
              <a:gd name="T0" fmla="*/ 18734 w 12"/>
              <a:gd name="T1" fmla="*/ 7027 h 10"/>
              <a:gd name="T2" fmla="*/ 18734 w 12"/>
              <a:gd name="T3" fmla="*/ 7027 h 10"/>
              <a:gd name="T4" fmla="*/ 18734 w 12"/>
              <a:gd name="T5" fmla="*/ 0 h 10"/>
              <a:gd name="T6" fmla="*/ 0 w 12"/>
              <a:gd name="T7" fmla="*/ 0 h 10"/>
              <a:gd name="T8" fmla="*/ 0 w 12"/>
              <a:gd name="T9" fmla="*/ 14053 h 10"/>
              <a:gd name="T10" fmla="*/ 18734 w 12"/>
              <a:gd name="T11" fmla="*/ 14053 h 10"/>
              <a:gd name="T12" fmla="*/ 18734 w 12"/>
              <a:gd name="T13" fmla="*/ 14053 h 10"/>
              <a:gd name="T14" fmla="*/ 18734 w 12"/>
              <a:gd name="T15" fmla="*/ 7027 h 10"/>
              <a:gd name="T16" fmla="*/ 18734 w 12"/>
              <a:gd name="T17" fmla="*/ 7027 h 1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2" h="10">
                <a:moveTo>
                  <a:pt x="12" y="5"/>
                </a:moveTo>
                <a:lnTo>
                  <a:pt x="12" y="5"/>
                </a:lnTo>
                <a:lnTo>
                  <a:pt x="12" y="0"/>
                </a:lnTo>
                <a:lnTo>
                  <a:pt x="0" y="0"/>
                </a:lnTo>
                <a:lnTo>
                  <a:pt x="0" y="10"/>
                </a:lnTo>
                <a:lnTo>
                  <a:pt x="12" y="10"/>
                </a:lnTo>
                <a:lnTo>
                  <a:pt x="12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513" name="Freeform 34">
            <a:extLst>
              <a:ext uri="{FF2B5EF4-FFF2-40B4-BE49-F238E27FC236}">
                <a16:creationId xmlns="" xmlns:a16="http://schemas.microsoft.com/office/drawing/2014/main" id="{F12A6060-3D9A-4640-A329-C86EFB2A1510}"/>
              </a:ext>
            </a:extLst>
          </p:cNvPr>
          <p:cNvSpPr>
            <a:spLocks/>
          </p:cNvSpPr>
          <p:nvPr/>
        </p:nvSpPr>
        <p:spPr bwMode="auto">
          <a:xfrm>
            <a:off x="10966451" y="1866901"/>
            <a:ext cx="130176" cy="28577"/>
          </a:xfrm>
          <a:custGeom>
            <a:avLst/>
            <a:gdLst>
              <a:gd name="T0" fmla="*/ 0 w 42"/>
              <a:gd name="T1" fmla="*/ 0 h 10"/>
              <a:gd name="T2" fmla="*/ 0 w 42"/>
              <a:gd name="T3" fmla="*/ 0 h 10"/>
              <a:gd name="T4" fmla="*/ 0 w 42"/>
              <a:gd name="T5" fmla="*/ 7027 h 10"/>
              <a:gd name="T6" fmla="*/ 0 w 42"/>
              <a:gd name="T7" fmla="*/ 7027 h 10"/>
              <a:gd name="T8" fmla="*/ 0 w 42"/>
              <a:gd name="T9" fmla="*/ 14053 h 10"/>
              <a:gd name="T10" fmla="*/ 65571 w 42"/>
              <a:gd name="T11" fmla="*/ 14053 h 10"/>
              <a:gd name="T12" fmla="*/ 65571 w 42"/>
              <a:gd name="T13" fmla="*/ 0 h 10"/>
              <a:gd name="T14" fmla="*/ 0 w 42"/>
              <a:gd name="T15" fmla="*/ 0 h 1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2" h="10">
                <a:moveTo>
                  <a:pt x="0" y="0"/>
                </a:moveTo>
                <a:lnTo>
                  <a:pt x="0" y="0"/>
                </a:lnTo>
                <a:lnTo>
                  <a:pt x="0" y="5"/>
                </a:lnTo>
                <a:lnTo>
                  <a:pt x="0" y="10"/>
                </a:lnTo>
                <a:lnTo>
                  <a:pt x="42" y="10"/>
                </a:lnTo>
                <a:lnTo>
                  <a:pt x="42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514" name="Freeform 35">
            <a:extLst>
              <a:ext uri="{FF2B5EF4-FFF2-40B4-BE49-F238E27FC236}">
                <a16:creationId xmlns="" xmlns:a16="http://schemas.microsoft.com/office/drawing/2014/main" id="{B483A60E-D5EA-43B2-9B00-D76C687E94FD}"/>
              </a:ext>
            </a:extLst>
          </p:cNvPr>
          <p:cNvSpPr>
            <a:spLocks/>
          </p:cNvSpPr>
          <p:nvPr/>
        </p:nvSpPr>
        <p:spPr bwMode="auto">
          <a:xfrm>
            <a:off x="11004551" y="1743077"/>
            <a:ext cx="92076" cy="95250"/>
          </a:xfrm>
          <a:custGeom>
            <a:avLst/>
            <a:gdLst>
              <a:gd name="T0" fmla="*/ 23419 w 30"/>
              <a:gd name="T1" fmla="*/ 0 h 30"/>
              <a:gd name="T2" fmla="*/ 23419 w 30"/>
              <a:gd name="T3" fmla="*/ 0 h 30"/>
              <a:gd name="T4" fmla="*/ 14051 w 30"/>
              <a:gd name="T5" fmla="*/ 1561 h 30"/>
              <a:gd name="T6" fmla="*/ 7806 w 30"/>
              <a:gd name="T7" fmla="*/ 7806 h 30"/>
              <a:gd name="T8" fmla="*/ 1561 w 30"/>
              <a:gd name="T9" fmla="*/ 14051 h 30"/>
              <a:gd name="T10" fmla="*/ 0 w 30"/>
              <a:gd name="T11" fmla="*/ 23419 h 30"/>
              <a:gd name="T12" fmla="*/ 0 w 30"/>
              <a:gd name="T13" fmla="*/ 23419 h 30"/>
              <a:gd name="T14" fmla="*/ 1561 w 30"/>
              <a:gd name="T15" fmla="*/ 32786 h 30"/>
              <a:gd name="T16" fmla="*/ 7806 w 30"/>
              <a:gd name="T17" fmla="*/ 39031 h 30"/>
              <a:gd name="T18" fmla="*/ 14051 w 30"/>
              <a:gd name="T19" fmla="*/ 43715 h 30"/>
              <a:gd name="T20" fmla="*/ 23419 w 30"/>
              <a:gd name="T21" fmla="*/ 46837 h 30"/>
              <a:gd name="T22" fmla="*/ 23419 w 30"/>
              <a:gd name="T23" fmla="*/ 46837 h 30"/>
              <a:gd name="T24" fmla="*/ 32786 w 30"/>
              <a:gd name="T25" fmla="*/ 43715 h 30"/>
              <a:gd name="T26" fmla="*/ 39031 w 30"/>
              <a:gd name="T27" fmla="*/ 39031 h 30"/>
              <a:gd name="T28" fmla="*/ 45276 w 30"/>
              <a:gd name="T29" fmla="*/ 32786 h 30"/>
              <a:gd name="T30" fmla="*/ 46837 w 30"/>
              <a:gd name="T31" fmla="*/ 23419 h 30"/>
              <a:gd name="T32" fmla="*/ 46837 w 30"/>
              <a:gd name="T33" fmla="*/ 23419 h 30"/>
              <a:gd name="T34" fmla="*/ 45276 w 30"/>
              <a:gd name="T35" fmla="*/ 14051 h 30"/>
              <a:gd name="T36" fmla="*/ 39031 w 30"/>
              <a:gd name="T37" fmla="*/ 7806 h 30"/>
              <a:gd name="T38" fmla="*/ 32786 w 30"/>
              <a:gd name="T39" fmla="*/ 1561 h 30"/>
              <a:gd name="T40" fmla="*/ 23419 w 30"/>
              <a:gd name="T41" fmla="*/ 0 h 30"/>
              <a:gd name="T42" fmla="*/ 23419 w 30"/>
              <a:gd name="T43" fmla="*/ 0 h 3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0" h="30">
                <a:moveTo>
                  <a:pt x="15" y="0"/>
                </a:moveTo>
                <a:lnTo>
                  <a:pt x="15" y="0"/>
                </a:lnTo>
                <a:lnTo>
                  <a:pt x="9" y="1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1" y="21"/>
                </a:lnTo>
                <a:lnTo>
                  <a:pt x="5" y="25"/>
                </a:lnTo>
                <a:lnTo>
                  <a:pt x="9" y="28"/>
                </a:lnTo>
                <a:lnTo>
                  <a:pt x="15" y="30"/>
                </a:lnTo>
                <a:lnTo>
                  <a:pt x="21" y="28"/>
                </a:lnTo>
                <a:lnTo>
                  <a:pt x="25" y="25"/>
                </a:lnTo>
                <a:lnTo>
                  <a:pt x="29" y="21"/>
                </a:lnTo>
                <a:lnTo>
                  <a:pt x="30" y="15"/>
                </a:lnTo>
                <a:lnTo>
                  <a:pt x="29" y="9"/>
                </a:lnTo>
                <a:lnTo>
                  <a:pt x="25" y="5"/>
                </a:lnTo>
                <a:lnTo>
                  <a:pt x="21" y="1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515" name="Freeform 36">
            <a:extLst>
              <a:ext uri="{FF2B5EF4-FFF2-40B4-BE49-F238E27FC236}">
                <a16:creationId xmlns="" xmlns:a16="http://schemas.microsoft.com/office/drawing/2014/main" id="{83BF51C1-45DA-4A16-961F-5CCF8EE6B4B8}"/>
              </a:ext>
            </a:extLst>
          </p:cNvPr>
          <p:cNvSpPr>
            <a:spLocks/>
          </p:cNvSpPr>
          <p:nvPr/>
        </p:nvSpPr>
        <p:spPr bwMode="auto">
          <a:xfrm>
            <a:off x="10855328" y="1838327"/>
            <a:ext cx="92075" cy="92075"/>
          </a:xfrm>
          <a:custGeom>
            <a:avLst/>
            <a:gdLst>
              <a:gd name="T0" fmla="*/ 24226 w 29"/>
              <a:gd name="T1" fmla="*/ 0 h 29"/>
              <a:gd name="T2" fmla="*/ 24226 w 29"/>
              <a:gd name="T3" fmla="*/ 0 h 29"/>
              <a:gd name="T4" fmla="*/ 14536 w 29"/>
              <a:gd name="T5" fmla="*/ 1615 h 29"/>
              <a:gd name="T6" fmla="*/ 8075 w 29"/>
              <a:gd name="T7" fmla="*/ 8075 h 29"/>
              <a:gd name="T8" fmla="*/ 1615 w 29"/>
              <a:gd name="T9" fmla="*/ 12921 h 29"/>
              <a:gd name="T10" fmla="*/ 0 w 29"/>
              <a:gd name="T11" fmla="*/ 22611 h 29"/>
              <a:gd name="T12" fmla="*/ 0 w 29"/>
              <a:gd name="T13" fmla="*/ 22611 h 29"/>
              <a:gd name="T14" fmla="*/ 1615 w 29"/>
              <a:gd name="T15" fmla="*/ 33916 h 29"/>
              <a:gd name="T16" fmla="*/ 8075 w 29"/>
              <a:gd name="T17" fmla="*/ 38762 h 29"/>
              <a:gd name="T18" fmla="*/ 14536 w 29"/>
              <a:gd name="T19" fmla="*/ 45222 h 29"/>
              <a:gd name="T20" fmla="*/ 24226 w 29"/>
              <a:gd name="T21" fmla="*/ 46837 h 29"/>
              <a:gd name="T22" fmla="*/ 24226 w 29"/>
              <a:gd name="T23" fmla="*/ 46837 h 29"/>
              <a:gd name="T24" fmla="*/ 33916 w 29"/>
              <a:gd name="T25" fmla="*/ 45222 h 29"/>
              <a:gd name="T26" fmla="*/ 40377 w 29"/>
              <a:gd name="T27" fmla="*/ 38762 h 29"/>
              <a:gd name="T28" fmla="*/ 45222 w 29"/>
              <a:gd name="T29" fmla="*/ 33916 h 29"/>
              <a:gd name="T30" fmla="*/ 46837 w 29"/>
              <a:gd name="T31" fmla="*/ 22611 h 29"/>
              <a:gd name="T32" fmla="*/ 46837 w 29"/>
              <a:gd name="T33" fmla="*/ 22611 h 29"/>
              <a:gd name="T34" fmla="*/ 45222 w 29"/>
              <a:gd name="T35" fmla="*/ 12921 h 29"/>
              <a:gd name="T36" fmla="*/ 40377 w 29"/>
              <a:gd name="T37" fmla="*/ 8075 h 29"/>
              <a:gd name="T38" fmla="*/ 33916 w 29"/>
              <a:gd name="T39" fmla="*/ 1615 h 29"/>
              <a:gd name="T40" fmla="*/ 24226 w 29"/>
              <a:gd name="T41" fmla="*/ 0 h 29"/>
              <a:gd name="T42" fmla="*/ 24226 w 29"/>
              <a:gd name="T43" fmla="*/ 0 h 2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9" h="29">
                <a:moveTo>
                  <a:pt x="15" y="0"/>
                </a:moveTo>
                <a:lnTo>
                  <a:pt x="15" y="0"/>
                </a:lnTo>
                <a:lnTo>
                  <a:pt x="9" y="1"/>
                </a:lnTo>
                <a:lnTo>
                  <a:pt x="5" y="5"/>
                </a:lnTo>
                <a:lnTo>
                  <a:pt x="1" y="8"/>
                </a:lnTo>
                <a:lnTo>
                  <a:pt x="0" y="14"/>
                </a:lnTo>
                <a:lnTo>
                  <a:pt x="1" y="21"/>
                </a:lnTo>
                <a:lnTo>
                  <a:pt x="5" y="24"/>
                </a:lnTo>
                <a:lnTo>
                  <a:pt x="9" y="28"/>
                </a:lnTo>
                <a:lnTo>
                  <a:pt x="15" y="29"/>
                </a:lnTo>
                <a:lnTo>
                  <a:pt x="21" y="28"/>
                </a:lnTo>
                <a:lnTo>
                  <a:pt x="25" y="24"/>
                </a:lnTo>
                <a:lnTo>
                  <a:pt x="28" y="21"/>
                </a:lnTo>
                <a:lnTo>
                  <a:pt x="29" y="14"/>
                </a:lnTo>
                <a:lnTo>
                  <a:pt x="28" y="8"/>
                </a:lnTo>
                <a:lnTo>
                  <a:pt x="25" y="5"/>
                </a:lnTo>
                <a:lnTo>
                  <a:pt x="21" y="1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516" name="Freeform 37">
            <a:extLst>
              <a:ext uri="{FF2B5EF4-FFF2-40B4-BE49-F238E27FC236}">
                <a16:creationId xmlns="" xmlns:a16="http://schemas.microsoft.com/office/drawing/2014/main" id="{9632AB52-81A9-4FD2-9912-6625B07D9E11}"/>
              </a:ext>
            </a:extLst>
          </p:cNvPr>
          <p:cNvSpPr>
            <a:spLocks/>
          </p:cNvSpPr>
          <p:nvPr/>
        </p:nvSpPr>
        <p:spPr bwMode="auto">
          <a:xfrm>
            <a:off x="11004551" y="1930401"/>
            <a:ext cx="92076" cy="95250"/>
          </a:xfrm>
          <a:custGeom>
            <a:avLst/>
            <a:gdLst>
              <a:gd name="T0" fmla="*/ 23419 w 30"/>
              <a:gd name="T1" fmla="*/ 0 h 30"/>
              <a:gd name="T2" fmla="*/ 23419 w 30"/>
              <a:gd name="T3" fmla="*/ 0 h 30"/>
              <a:gd name="T4" fmla="*/ 14051 w 30"/>
              <a:gd name="T5" fmla="*/ 1561 h 30"/>
              <a:gd name="T6" fmla="*/ 7806 w 30"/>
              <a:gd name="T7" fmla="*/ 7806 h 30"/>
              <a:gd name="T8" fmla="*/ 1561 w 30"/>
              <a:gd name="T9" fmla="*/ 14051 h 30"/>
              <a:gd name="T10" fmla="*/ 0 w 30"/>
              <a:gd name="T11" fmla="*/ 23419 h 30"/>
              <a:gd name="T12" fmla="*/ 0 w 30"/>
              <a:gd name="T13" fmla="*/ 23419 h 30"/>
              <a:gd name="T14" fmla="*/ 1561 w 30"/>
              <a:gd name="T15" fmla="*/ 32786 h 30"/>
              <a:gd name="T16" fmla="*/ 7806 w 30"/>
              <a:gd name="T17" fmla="*/ 39031 h 30"/>
              <a:gd name="T18" fmla="*/ 14051 w 30"/>
              <a:gd name="T19" fmla="*/ 45276 h 30"/>
              <a:gd name="T20" fmla="*/ 23419 w 30"/>
              <a:gd name="T21" fmla="*/ 46837 h 30"/>
              <a:gd name="T22" fmla="*/ 23419 w 30"/>
              <a:gd name="T23" fmla="*/ 46837 h 30"/>
              <a:gd name="T24" fmla="*/ 32786 w 30"/>
              <a:gd name="T25" fmla="*/ 45276 h 30"/>
              <a:gd name="T26" fmla="*/ 39031 w 30"/>
              <a:gd name="T27" fmla="*/ 39031 h 30"/>
              <a:gd name="T28" fmla="*/ 45276 w 30"/>
              <a:gd name="T29" fmla="*/ 32786 h 30"/>
              <a:gd name="T30" fmla="*/ 46837 w 30"/>
              <a:gd name="T31" fmla="*/ 23419 h 30"/>
              <a:gd name="T32" fmla="*/ 46837 w 30"/>
              <a:gd name="T33" fmla="*/ 23419 h 30"/>
              <a:gd name="T34" fmla="*/ 45276 w 30"/>
              <a:gd name="T35" fmla="*/ 14051 h 30"/>
              <a:gd name="T36" fmla="*/ 39031 w 30"/>
              <a:gd name="T37" fmla="*/ 7806 h 30"/>
              <a:gd name="T38" fmla="*/ 32786 w 30"/>
              <a:gd name="T39" fmla="*/ 1561 h 30"/>
              <a:gd name="T40" fmla="*/ 23419 w 30"/>
              <a:gd name="T41" fmla="*/ 0 h 30"/>
              <a:gd name="T42" fmla="*/ 23419 w 30"/>
              <a:gd name="T43" fmla="*/ 0 h 3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0" h="30">
                <a:moveTo>
                  <a:pt x="15" y="0"/>
                </a:moveTo>
                <a:lnTo>
                  <a:pt x="15" y="0"/>
                </a:lnTo>
                <a:lnTo>
                  <a:pt x="9" y="1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1" y="21"/>
                </a:lnTo>
                <a:lnTo>
                  <a:pt x="5" y="25"/>
                </a:lnTo>
                <a:lnTo>
                  <a:pt x="9" y="29"/>
                </a:lnTo>
                <a:lnTo>
                  <a:pt x="15" y="30"/>
                </a:lnTo>
                <a:lnTo>
                  <a:pt x="21" y="29"/>
                </a:lnTo>
                <a:lnTo>
                  <a:pt x="25" y="25"/>
                </a:lnTo>
                <a:lnTo>
                  <a:pt x="29" y="21"/>
                </a:lnTo>
                <a:lnTo>
                  <a:pt x="30" y="15"/>
                </a:lnTo>
                <a:lnTo>
                  <a:pt x="29" y="9"/>
                </a:lnTo>
                <a:lnTo>
                  <a:pt x="25" y="5"/>
                </a:lnTo>
                <a:lnTo>
                  <a:pt x="21" y="1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517" name="Freeform 38">
            <a:extLst>
              <a:ext uri="{FF2B5EF4-FFF2-40B4-BE49-F238E27FC236}">
                <a16:creationId xmlns="" xmlns:a16="http://schemas.microsoft.com/office/drawing/2014/main" id="{1D62000B-FDC2-4890-AE8B-A4A1FE6B2969}"/>
              </a:ext>
            </a:extLst>
          </p:cNvPr>
          <p:cNvSpPr>
            <a:spLocks noEditPoints="1"/>
          </p:cNvSpPr>
          <p:nvPr/>
        </p:nvSpPr>
        <p:spPr bwMode="auto">
          <a:xfrm>
            <a:off x="13747753" y="1724029"/>
            <a:ext cx="311150" cy="311150"/>
          </a:xfrm>
          <a:custGeom>
            <a:avLst/>
            <a:gdLst>
              <a:gd name="T0" fmla="*/ 78061 w 99"/>
              <a:gd name="T1" fmla="*/ 0 h 99"/>
              <a:gd name="T2" fmla="*/ 78061 w 99"/>
              <a:gd name="T3" fmla="*/ 0 h 99"/>
              <a:gd name="T4" fmla="*/ 62448 w 99"/>
              <a:gd name="T5" fmla="*/ 1561 h 99"/>
              <a:gd name="T6" fmla="*/ 46836 w 99"/>
              <a:gd name="T7" fmla="*/ 6245 h 99"/>
              <a:gd name="T8" fmla="*/ 35908 w 99"/>
              <a:gd name="T9" fmla="*/ 14051 h 99"/>
              <a:gd name="T10" fmla="*/ 23418 w 99"/>
              <a:gd name="T11" fmla="*/ 23418 h 99"/>
              <a:gd name="T12" fmla="*/ 14051 w 99"/>
              <a:gd name="T13" fmla="*/ 34347 h 99"/>
              <a:gd name="T14" fmla="*/ 6245 w 99"/>
              <a:gd name="T15" fmla="*/ 46836 h 99"/>
              <a:gd name="T16" fmla="*/ 3122 w 99"/>
              <a:gd name="T17" fmla="*/ 62448 h 99"/>
              <a:gd name="T18" fmla="*/ 0 w 99"/>
              <a:gd name="T19" fmla="*/ 76499 h 99"/>
              <a:gd name="T20" fmla="*/ 0 w 99"/>
              <a:gd name="T21" fmla="*/ 76499 h 99"/>
              <a:gd name="T22" fmla="*/ 3122 w 99"/>
              <a:gd name="T23" fmla="*/ 92112 h 99"/>
              <a:gd name="T24" fmla="*/ 6245 w 99"/>
              <a:gd name="T25" fmla="*/ 107724 h 99"/>
              <a:gd name="T26" fmla="*/ 14051 w 99"/>
              <a:gd name="T27" fmla="*/ 120213 h 99"/>
              <a:gd name="T28" fmla="*/ 23418 w 99"/>
              <a:gd name="T29" fmla="*/ 131142 h 99"/>
              <a:gd name="T30" fmla="*/ 35908 w 99"/>
              <a:gd name="T31" fmla="*/ 140509 h 99"/>
              <a:gd name="T32" fmla="*/ 46836 w 99"/>
              <a:gd name="T33" fmla="*/ 148315 h 99"/>
              <a:gd name="T34" fmla="*/ 62448 w 99"/>
              <a:gd name="T35" fmla="*/ 151438 h 99"/>
              <a:gd name="T36" fmla="*/ 78061 w 99"/>
              <a:gd name="T37" fmla="*/ 154560 h 99"/>
              <a:gd name="T38" fmla="*/ 78061 w 99"/>
              <a:gd name="T39" fmla="*/ 154560 h 99"/>
              <a:gd name="T40" fmla="*/ 93673 w 99"/>
              <a:gd name="T41" fmla="*/ 151438 h 99"/>
              <a:gd name="T42" fmla="*/ 107724 w 99"/>
              <a:gd name="T43" fmla="*/ 148315 h 99"/>
              <a:gd name="T44" fmla="*/ 120213 w 99"/>
              <a:gd name="T45" fmla="*/ 140509 h 99"/>
              <a:gd name="T46" fmla="*/ 131142 w 99"/>
              <a:gd name="T47" fmla="*/ 131142 h 99"/>
              <a:gd name="T48" fmla="*/ 140509 w 99"/>
              <a:gd name="T49" fmla="*/ 120213 h 99"/>
              <a:gd name="T50" fmla="*/ 148315 w 99"/>
              <a:gd name="T51" fmla="*/ 107724 h 99"/>
              <a:gd name="T52" fmla="*/ 152999 w 99"/>
              <a:gd name="T53" fmla="*/ 92112 h 99"/>
              <a:gd name="T54" fmla="*/ 154560 w 99"/>
              <a:gd name="T55" fmla="*/ 76499 h 99"/>
              <a:gd name="T56" fmla="*/ 154560 w 99"/>
              <a:gd name="T57" fmla="*/ 76499 h 99"/>
              <a:gd name="T58" fmla="*/ 152999 w 99"/>
              <a:gd name="T59" fmla="*/ 62448 h 99"/>
              <a:gd name="T60" fmla="*/ 148315 w 99"/>
              <a:gd name="T61" fmla="*/ 46836 h 99"/>
              <a:gd name="T62" fmla="*/ 140509 w 99"/>
              <a:gd name="T63" fmla="*/ 34347 h 99"/>
              <a:gd name="T64" fmla="*/ 131142 w 99"/>
              <a:gd name="T65" fmla="*/ 23418 h 99"/>
              <a:gd name="T66" fmla="*/ 120213 w 99"/>
              <a:gd name="T67" fmla="*/ 14051 h 99"/>
              <a:gd name="T68" fmla="*/ 107724 w 99"/>
              <a:gd name="T69" fmla="*/ 6245 h 99"/>
              <a:gd name="T70" fmla="*/ 93673 w 99"/>
              <a:gd name="T71" fmla="*/ 1561 h 99"/>
              <a:gd name="T72" fmla="*/ 78061 w 99"/>
              <a:gd name="T73" fmla="*/ 0 h 99"/>
              <a:gd name="T74" fmla="*/ 78061 w 99"/>
              <a:gd name="T75" fmla="*/ 0 h 99"/>
              <a:gd name="T76" fmla="*/ 88989 w 99"/>
              <a:gd name="T77" fmla="*/ 82744 h 99"/>
              <a:gd name="T78" fmla="*/ 93673 w 99"/>
              <a:gd name="T79" fmla="*/ 115530 h 99"/>
              <a:gd name="T80" fmla="*/ 62448 w 99"/>
              <a:gd name="T81" fmla="*/ 115530 h 99"/>
              <a:gd name="T82" fmla="*/ 65571 w 99"/>
              <a:gd name="T83" fmla="*/ 82744 h 99"/>
              <a:gd name="T84" fmla="*/ 65571 w 99"/>
              <a:gd name="T85" fmla="*/ 82744 h 99"/>
              <a:gd name="T86" fmla="*/ 62448 w 99"/>
              <a:gd name="T87" fmla="*/ 79622 h 99"/>
              <a:gd name="T88" fmla="*/ 57765 w 99"/>
              <a:gd name="T89" fmla="*/ 73377 h 99"/>
              <a:gd name="T90" fmla="*/ 54642 w 99"/>
              <a:gd name="T91" fmla="*/ 67132 h 99"/>
              <a:gd name="T92" fmla="*/ 54642 w 99"/>
              <a:gd name="T93" fmla="*/ 62448 h 99"/>
              <a:gd name="T94" fmla="*/ 54642 w 99"/>
              <a:gd name="T95" fmla="*/ 62448 h 99"/>
              <a:gd name="T96" fmla="*/ 56204 w 99"/>
              <a:gd name="T97" fmla="*/ 51520 h 99"/>
              <a:gd name="T98" fmla="*/ 62448 w 99"/>
              <a:gd name="T99" fmla="*/ 46836 h 99"/>
              <a:gd name="T100" fmla="*/ 67132 w 99"/>
              <a:gd name="T101" fmla="*/ 40592 h 99"/>
              <a:gd name="T102" fmla="*/ 78061 w 99"/>
              <a:gd name="T103" fmla="*/ 39030 h 99"/>
              <a:gd name="T104" fmla="*/ 78061 w 99"/>
              <a:gd name="T105" fmla="*/ 39030 h 99"/>
              <a:gd name="T106" fmla="*/ 87428 w 99"/>
              <a:gd name="T107" fmla="*/ 40592 h 99"/>
              <a:gd name="T108" fmla="*/ 93673 w 99"/>
              <a:gd name="T109" fmla="*/ 46836 h 99"/>
              <a:gd name="T110" fmla="*/ 98356 w 99"/>
              <a:gd name="T111" fmla="*/ 51520 h 99"/>
              <a:gd name="T112" fmla="*/ 99918 w 99"/>
              <a:gd name="T113" fmla="*/ 62448 h 99"/>
              <a:gd name="T114" fmla="*/ 99918 w 99"/>
              <a:gd name="T115" fmla="*/ 62448 h 99"/>
              <a:gd name="T116" fmla="*/ 99918 w 99"/>
              <a:gd name="T117" fmla="*/ 67132 h 99"/>
              <a:gd name="T118" fmla="*/ 96795 w 99"/>
              <a:gd name="T119" fmla="*/ 73377 h 99"/>
              <a:gd name="T120" fmla="*/ 93673 w 99"/>
              <a:gd name="T121" fmla="*/ 79622 h 99"/>
              <a:gd name="T122" fmla="*/ 88989 w 99"/>
              <a:gd name="T123" fmla="*/ 82744 h 99"/>
              <a:gd name="T124" fmla="*/ 88989 w 99"/>
              <a:gd name="T125" fmla="*/ 82744 h 9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99" h="99">
                <a:moveTo>
                  <a:pt x="50" y="0"/>
                </a:moveTo>
                <a:lnTo>
                  <a:pt x="50" y="0"/>
                </a:lnTo>
                <a:lnTo>
                  <a:pt x="40" y="1"/>
                </a:lnTo>
                <a:lnTo>
                  <a:pt x="30" y="4"/>
                </a:lnTo>
                <a:lnTo>
                  <a:pt x="23" y="9"/>
                </a:lnTo>
                <a:lnTo>
                  <a:pt x="15" y="15"/>
                </a:lnTo>
                <a:lnTo>
                  <a:pt x="9" y="22"/>
                </a:lnTo>
                <a:lnTo>
                  <a:pt x="4" y="30"/>
                </a:lnTo>
                <a:lnTo>
                  <a:pt x="2" y="40"/>
                </a:lnTo>
                <a:lnTo>
                  <a:pt x="0" y="49"/>
                </a:lnTo>
                <a:lnTo>
                  <a:pt x="2" y="59"/>
                </a:lnTo>
                <a:lnTo>
                  <a:pt x="4" y="69"/>
                </a:lnTo>
                <a:lnTo>
                  <a:pt x="9" y="77"/>
                </a:lnTo>
                <a:lnTo>
                  <a:pt x="15" y="84"/>
                </a:lnTo>
                <a:lnTo>
                  <a:pt x="23" y="90"/>
                </a:lnTo>
                <a:lnTo>
                  <a:pt x="30" y="95"/>
                </a:lnTo>
                <a:lnTo>
                  <a:pt x="40" y="97"/>
                </a:lnTo>
                <a:lnTo>
                  <a:pt x="50" y="99"/>
                </a:lnTo>
                <a:lnTo>
                  <a:pt x="60" y="97"/>
                </a:lnTo>
                <a:lnTo>
                  <a:pt x="69" y="95"/>
                </a:lnTo>
                <a:lnTo>
                  <a:pt x="77" y="90"/>
                </a:lnTo>
                <a:lnTo>
                  <a:pt x="84" y="84"/>
                </a:lnTo>
                <a:lnTo>
                  <a:pt x="90" y="77"/>
                </a:lnTo>
                <a:lnTo>
                  <a:pt x="95" y="69"/>
                </a:lnTo>
                <a:lnTo>
                  <a:pt x="98" y="59"/>
                </a:lnTo>
                <a:lnTo>
                  <a:pt x="99" y="49"/>
                </a:lnTo>
                <a:lnTo>
                  <a:pt x="98" y="40"/>
                </a:lnTo>
                <a:lnTo>
                  <a:pt x="95" y="30"/>
                </a:lnTo>
                <a:lnTo>
                  <a:pt x="90" y="22"/>
                </a:lnTo>
                <a:lnTo>
                  <a:pt x="84" y="15"/>
                </a:lnTo>
                <a:lnTo>
                  <a:pt x="77" y="9"/>
                </a:lnTo>
                <a:lnTo>
                  <a:pt x="69" y="4"/>
                </a:lnTo>
                <a:lnTo>
                  <a:pt x="60" y="1"/>
                </a:lnTo>
                <a:lnTo>
                  <a:pt x="50" y="0"/>
                </a:lnTo>
                <a:close/>
                <a:moveTo>
                  <a:pt x="57" y="53"/>
                </a:moveTo>
                <a:lnTo>
                  <a:pt x="60" y="74"/>
                </a:lnTo>
                <a:lnTo>
                  <a:pt x="40" y="74"/>
                </a:lnTo>
                <a:lnTo>
                  <a:pt x="42" y="53"/>
                </a:lnTo>
                <a:lnTo>
                  <a:pt x="40" y="51"/>
                </a:lnTo>
                <a:lnTo>
                  <a:pt x="37" y="47"/>
                </a:lnTo>
                <a:lnTo>
                  <a:pt x="35" y="43"/>
                </a:lnTo>
                <a:lnTo>
                  <a:pt x="35" y="40"/>
                </a:lnTo>
                <a:lnTo>
                  <a:pt x="36" y="33"/>
                </a:lnTo>
                <a:lnTo>
                  <a:pt x="40" y="30"/>
                </a:lnTo>
                <a:lnTo>
                  <a:pt x="43" y="26"/>
                </a:lnTo>
                <a:lnTo>
                  <a:pt x="50" y="25"/>
                </a:lnTo>
                <a:lnTo>
                  <a:pt x="56" y="26"/>
                </a:lnTo>
                <a:lnTo>
                  <a:pt x="60" y="30"/>
                </a:lnTo>
                <a:lnTo>
                  <a:pt x="63" y="33"/>
                </a:lnTo>
                <a:lnTo>
                  <a:pt x="64" y="40"/>
                </a:lnTo>
                <a:lnTo>
                  <a:pt x="64" y="43"/>
                </a:lnTo>
                <a:lnTo>
                  <a:pt x="62" y="47"/>
                </a:lnTo>
                <a:lnTo>
                  <a:pt x="60" y="51"/>
                </a:lnTo>
                <a:lnTo>
                  <a:pt x="57" y="5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518" name="Freeform 39">
            <a:extLst>
              <a:ext uri="{FF2B5EF4-FFF2-40B4-BE49-F238E27FC236}">
                <a16:creationId xmlns="" xmlns:a16="http://schemas.microsoft.com/office/drawing/2014/main" id="{67AD3F93-8F9C-475D-9F0D-0AF9E553E596}"/>
              </a:ext>
            </a:extLst>
          </p:cNvPr>
          <p:cNvSpPr>
            <a:spLocks noEditPoints="1"/>
          </p:cNvSpPr>
          <p:nvPr/>
        </p:nvSpPr>
        <p:spPr bwMode="auto">
          <a:xfrm>
            <a:off x="15208251" y="1717676"/>
            <a:ext cx="339726" cy="317501"/>
          </a:xfrm>
          <a:custGeom>
            <a:avLst/>
            <a:gdLst>
              <a:gd name="T0" fmla="*/ 154558 w 108"/>
              <a:gd name="T1" fmla="*/ 15312 h 104"/>
              <a:gd name="T2" fmla="*/ 138946 w 108"/>
              <a:gd name="T3" fmla="*/ 15312 h 104"/>
              <a:gd name="T4" fmla="*/ 138946 w 108"/>
              <a:gd name="T5" fmla="*/ 0 h 104"/>
              <a:gd name="T6" fmla="*/ 123334 w 108"/>
              <a:gd name="T7" fmla="*/ 0 h 104"/>
              <a:gd name="T8" fmla="*/ 123334 w 108"/>
              <a:gd name="T9" fmla="*/ 38279 h 104"/>
              <a:gd name="T10" fmla="*/ 107722 w 108"/>
              <a:gd name="T11" fmla="*/ 38279 h 104"/>
              <a:gd name="T12" fmla="*/ 107722 w 108"/>
              <a:gd name="T13" fmla="*/ 15312 h 104"/>
              <a:gd name="T14" fmla="*/ 60887 w 108"/>
              <a:gd name="T15" fmla="*/ 15312 h 104"/>
              <a:gd name="T16" fmla="*/ 60887 w 108"/>
              <a:gd name="T17" fmla="*/ 0 h 104"/>
              <a:gd name="T18" fmla="*/ 46836 w 108"/>
              <a:gd name="T19" fmla="*/ 0 h 104"/>
              <a:gd name="T20" fmla="*/ 46836 w 108"/>
              <a:gd name="T21" fmla="*/ 38279 h 104"/>
              <a:gd name="T22" fmla="*/ 31224 w 108"/>
              <a:gd name="T23" fmla="*/ 38279 h 104"/>
              <a:gd name="T24" fmla="*/ 31224 w 108"/>
              <a:gd name="T25" fmla="*/ 15312 h 104"/>
              <a:gd name="T26" fmla="*/ 15612 w 108"/>
              <a:gd name="T27" fmla="*/ 15312 h 104"/>
              <a:gd name="T28" fmla="*/ 15612 w 108"/>
              <a:gd name="T29" fmla="*/ 15312 h 104"/>
              <a:gd name="T30" fmla="*/ 9367 w 108"/>
              <a:gd name="T31" fmla="*/ 16843 h 104"/>
              <a:gd name="T32" fmla="*/ 3122 w 108"/>
              <a:gd name="T33" fmla="*/ 18374 h 104"/>
              <a:gd name="T34" fmla="*/ 1561 w 108"/>
              <a:gd name="T35" fmla="*/ 24499 h 104"/>
              <a:gd name="T36" fmla="*/ 0 w 108"/>
              <a:gd name="T37" fmla="*/ 30623 h 104"/>
              <a:gd name="T38" fmla="*/ 0 w 108"/>
              <a:gd name="T39" fmla="*/ 143930 h 104"/>
              <a:gd name="T40" fmla="*/ 0 w 108"/>
              <a:gd name="T41" fmla="*/ 143930 h 104"/>
              <a:gd name="T42" fmla="*/ 1561 w 108"/>
              <a:gd name="T43" fmla="*/ 150055 h 104"/>
              <a:gd name="T44" fmla="*/ 3122 w 108"/>
              <a:gd name="T45" fmla="*/ 154648 h 104"/>
              <a:gd name="T46" fmla="*/ 9367 w 108"/>
              <a:gd name="T47" fmla="*/ 156180 h 104"/>
              <a:gd name="T48" fmla="*/ 15612 w 108"/>
              <a:gd name="T49" fmla="*/ 159242 h 104"/>
              <a:gd name="T50" fmla="*/ 154558 w 108"/>
              <a:gd name="T51" fmla="*/ 159242 h 104"/>
              <a:gd name="T52" fmla="*/ 154558 w 108"/>
              <a:gd name="T53" fmla="*/ 159242 h 104"/>
              <a:gd name="T54" fmla="*/ 159242 w 108"/>
              <a:gd name="T55" fmla="*/ 156180 h 104"/>
              <a:gd name="T56" fmla="*/ 165487 w 108"/>
              <a:gd name="T57" fmla="*/ 154648 h 104"/>
              <a:gd name="T58" fmla="*/ 167048 w 108"/>
              <a:gd name="T59" fmla="*/ 150055 h 104"/>
              <a:gd name="T60" fmla="*/ 168609 w 108"/>
              <a:gd name="T61" fmla="*/ 143930 h 104"/>
              <a:gd name="T62" fmla="*/ 168609 w 108"/>
              <a:gd name="T63" fmla="*/ 30623 h 104"/>
              <a:gd name="T64" fmla="*/ 168609 w 108"/>
              <a:gd name="T65" fmla="*/ 30623 h 104"/>
              <a:gd name="T66" fmla="*/ 167048 w 108"/>
              <a:gd name="T67" fmla="*/ 24499 h 104"/>
              <a:gd name="T68" fmla="*/ 165487 w 108"/>
              <a:gd name="T69" fmla="*/ 18374 h 104"/>
              <a:gd name="T70" fmla="*/ 159242 w 108"/>
              <a:gd name="T71" fmla="*/ 16843 h 104"/>
              <a:gd name="T72" fmla="*/ 154558 w 108"/>
              <a:gd name="T73" fmla="*/ 15312 h 104"/>
              <a:gd name="T74" fmla="*/ 154558 w 108"/>
              <a:gd name="T75" fmla="*/ 15312 h 104"/>
              <a:gd name="T76" fmla="*/ 53081 w 108"/>
              <a:gd name="T77" fmla="*/ 136274 h 104"/>
              <a:gd name="T78" fmla="*/ 23418 w 108"/>
              <a:gd name="T79" fmla="*/ 136274 h 104"/>
              <a:gd name="T80" fmla="*/ 23418 w 108"/>
              <a:gd name="T81" fmla="*/ 105651 h 104"/>
              <a:gd name="T82" fmla="*/ 53081 w 108"/>
              <a:gd name="T83" fmla="*/ 105651 h 104"/>
              <a:gd name="T84" fmla="*/ 53081 w 108"/>
              <a:gd name="T85" fmla="*/ 136274 h 104"/>
              <a:gd name="T86" fmla="*/ 53081 w 108"/>
              <a:gd name="T87" fmla="*/ 90339 h 104"/>
              <a:gd name="T88" fmla="*/ 23418 w 108"/>
              <a:gd name="T89" fmla="*/ 90339 h 104"/>
              <a:gd name="T90" fmla="*/ 23418 w 108"/>
              <a:gd name="T91" fmla="*/ 61247 h 104"/>
              <a:gd name="T92" fmla="*/ 53081 w 108"/>
              <a:gd name="T93" fmla="*/ 61247 h 104"/>
              <a:gd name="T94" fmla="*/ 53081 w 108"/>
              <a:gd name="T95" fmla="*/ 90339 h 104"/>
              <a:gd name="T96" fmla="*/ 99916 w 108"/>
              <a:gd name="T97" fmla="*/ 136274 h 104"/>
              <a:gd name="T98" fmla="*/ 68693 w 108"/>
              <a:gd name="T99" fmla="*/ 136274 h 104"/>
              <a:gd name="T100" fmla="*/ 68693 w 108"/>
              <a:gd name="T101" fmla="*/ 105651 h 104"/>
              <a:gd name="T102" fmla="*/ 99916 w 108"/>
              <a:gd name="T103" fmla="*/ 105651 h 104"/>
              <a:gd name="T104" fmla="*/ 99916 w 108"/>
              <a:gd name="T105" fmla="*/ 136274 h 104"/>
              <a:gd name="T106" fmla="*/ 99916 w 108"/>
              <a:gd name="T107" fmla="*/ 90339 h 104"/>
              <a:gd name="T108" fmla="*/ 68693 w 108"/>
              <a:gd name="T109" fmla="*/ 90339 h 104"/>
              <a:gd name="T110" fmla="*/ 68693 w 108"/>
              <a:gd name="T111" fmla="*/ 61247 h 104"/>
              <a:gd name="T112" fmla="*/ 99916 w 108"/>
              <a:gd name="T113" fmla="*/ 61247 h 104"/>
              <a:gd name="T114" fmla="*/ 99916 w 108"/>
              <a:gd name="T115" fmla="*/ 90339 h 104"/>
              <a:gd name="T116" fmla="*/ 146752 w 108"/>
              <a:gd name="T117" fmla="*/ 90339 h 104"/>
              <a:gd name="T118" fmla="*/ 115528 w 108"/>
              <a:gd name="T119" fmla="*/ 90339 h 104"/>
              <a:gd name="T120" fmla="*/ 115528 w 108"/>
              <a:gd name="T121" fmla="*/ 61247 h 104"/>
              <a:gd name="T122" fmla="*/ 146752 w 108"/>
              <a:gd name="T123" fmla="*/ 61247 h 104"/>
              <a:gd name="T124" fmla="*/ 146752 w 108"/>
              <a:gd name="T125" fmla="*/ 90339 h 10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08" h="104">
                <a:moveTo>
                  <a:pt x="99" y="10"/>
                </a:moveTo>
                <a:lnTo>
                  <a:pt x="89" y="10"/>
                </a:lnTo>
                <a:lnTo>
                  <a:pt x="89" y="0"/>
                </a:lnTo>
                <a:lnTo>
                  <a:pt x="79" y="0"/>
                </a:lnTo>
                <a:lnTo>
                  <a:pt x="79" y="25"/>
                </a:lnTo>
                <a:lnTo>
                  <a:pt x="69" y="25"/>
                </a:lnTo>
                <a:lnTo>
                  <a:pt x="69" y="10"/>
                </a:lnTo>
                <a:lnTo>
                  <a:pt x="39" y="10"/>
                </a:lnTo>
                <a:lnTo>
                  <a:pt x="39" y="0"/>
                </a:lnTo>
                <a:lnTo>
                  <a:pt x="30" y="0"/>
                </a:lnTo>
                <a:lnTo>
                  <a:pt x="30" y="25"/>
                </a:lnTo>
                <a:lnTo>
                  <a:pt x="20" y="25"/>
                </a:lnTo>
                <a:lnTo>
                  <a:pt x="20" y="10"/>
                </a:lnTo>
                <a:lnTo>
                  <a:pt x="10" y="10"/>
                </a:lnTo>
                <a:lnTo>
                  <a:pt x="6" y="11"/>
                </a:lnTo>
                <a:lnTo>
                  <a:pt x="2" y="12"/>
                </a:lnTo>
                <a:lnTo>
                  <a:pt x="1" y="16"/>
                </a:lnTo>
                <a:lnTo>
                  <a:pt x="0" y="20"/>
                </a:lnTo>
                <a:lnTo>
                  <a:pt x="0" y="94"/>
                </a:lnTo>
                <a:lnTo>
                  <a:pt x="1" y="98"/>
                </a:lnTo>
                <a:lnTo>
                  <a:pt x="2" y="101"/>
                </a:lnTo>
                <a:lnTo>
                  <a:pt x="6" y="102"/>
                </a:lnTo>
                <a:lnTo>
                  <a:pt x="10" y="104"/>
                </a:lnTo>
                <a:lnTo>
                  <a:pt x="99" y="104"/>
                </a:lnTo>
                <a:lnTo>
                  <a:pt x="102" y="102"/>
                </a:lnTo>
                <a:lnTo>
                  <a:pt x="106" y="101"/>
                </a:lnTo>
                <a:lnTo>
                  <a:pt x="107" y="98"/>
                </a:lnTo>
                <a:lnTo>
                  <a:pt x="108" y="94"/>
                </a:lnTo>
                <a:lnTo>
                  <a:pt x="108" y="20"/>
                </a:lnTo>
                <a:lnTo>
                  <a:pt x="107" y="16"/>
                </a:lnTo>
                <a:lnTo>
                  <a:pt x="106" y="12"/>
                </a:lnTo>
                <a:lnTo>
                  <a:pt x="102" y="11"/>
                </a:lnTo>
                <a:lnTo>
                  <a:pt x="99" y="10"/>
                </a:lnTo>
                <a:close/>
                <a:moveTo>
                  <a:pt x="34" y="89"/>
                </a:moveTo>
                <a:lnTo>
                  <a:pt x="15" y="89"/>
                </a:lnTo>
                <a:lnTo>
                  <a:pt x="15" y="69"/>
                </a:lnTo>
                <a:lnTo>
                  <a:pt x="34" y="69"/>
                </a:lnTo>
                <a:lnTo>
                  <a:pt x="34" y="89"/>
                </a:lnTo>
                <a:close/>
                <a:moveTo>
                  <a:pt x="34" y="59"/>
                </a:moveTo>
                <a:lnTo>
                  <a:pt x="15" y="59"/>
                </a:lnTo>
                <a:lnTo>
                  <a:pt x="15" y="40"/>
                </a:lnTo>
                <a:lnTo>
                  <a:pt x="34" y="40"/>
                </a:lnTo>
                <a:lnTo>
                  <a:pt x="34" y="59"/>
                </a:lnTo>
                <a:close/>
                <a:moveTo>
                  <a:pt x="64" y="89"/>
                </a:moveTo>
                <a:lnTo>
                  <a:pt x="44" y="89"/>
                </a:lnTo>
                <a:lnTo>
                  <a:pt x="44" y="69"/>
                </a:lnTo>
                <a:lnTo>
                  <a:pt x="64" y="69"/>
                </a:lnTo>
                <a:lnTo>
                  <a:pt x="64" y="89"/>
                </a:lnTo>
                <a:close/>
                <a:moveTo>
                  <a:pt x="64" y="59"/>
                </a:moveTo>
                <a:lnTo>
                  <a:pt x="44" y="59"/>
                </a:lnTo>
                <a:lnTo>
                  <a:pt x="44" y="40"/>
                </a:lnTo>
                <a:lnTo>
                  <a:pt x="64" y="40"/>
                </a:lnTo>
                <a:lnTo>
                  <a:pt x="64" y="59"/>
                </a:lnTo>
                <a:close/>
                <a:moveTo>
                  <a:pt x="94" y="59"/>
                </a:moveTo>
                <a:lnTo>
                  <a:pt x="74" y="59"/>
                </a:lnTo>
                <a:lnTo>
                  <a:pt x="74" y="40"/>
                </a:lnTo>
                <a:lnTo>
                  <a:pt x="94" y="40"/>
                </a:lnTo>
                <a:lnTo>
                  <a:pt x="94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519" name="Freeform 40">
            <a:extLst>
              <a:ext uri="{FF2B5EF4-FFF2-40B4-BE49-F238E27FC236}">
                <a16:creationId xmlns="" xmlns:a16="http://schemas.microsoft.com/office/drawing/2014/main" id="{6D9829D7-C049-414A-BD60-D145F71CEA3B}"/>
              </a:ext>
            </a:extLst>
          </p:cNvPr>
          <p:cNvSpPr>
            <a:spLocks noEditPoints="1"/>
          </p:cNvSpPr>
          <p:nvPr/>
        </p:nvSpPr>
        <p:spPr bwMode="auto">
          <a:xfrm>
            <a:off x="14535151" y="1724029"/>
            <a:ext cx="215900" cy="311150"/>
          </a:xfrm>
          <a:custGeom>
            <a:avLst/>
            <a:gdLst>
              <a:gd name="T0" fmla="*/ 0 w 69"/>
              <a:gd name="T1" fmla="*/ 129581 h 99"/>
              <a:gd name="T2" fmla="*/ 0 w 69"/>
              <a:gd name="T3" fmla="*/ 146754 h 99"/>
              <a:gd name="T4" fmla="*/ 0 w 69"/>
              <a:gd name="T5" fmla="*/ 146754 h 99"/>
              <a:gd name="T6" fmla="*/ 0 w 69"/>
              <a:gd name="T7" fmla="*/ 149876 h 99"/>
              <a:gd name="T8" fmla="*/ 1561 w 69"/>
              <a:gd name="T9" fmla="*/ 151438 h 99"/>
              <a:gd name="T10" fmla="*/ 3122 w 69"/>
              <a:gd name="T11" fmla="*/ 154560 h 99"/>
              <a:gd name="T12" fmla="*/ 7806 w 69"/>
              <a:gd name="T13" fmla="*/ 154560 h 99"/>
              <a:gd name="T14" fmla="*/ 99918 w 69"/>
              <a:gd name="T15" fmla="*/ 154560 h 99"/>
              <a:gd name="T16" fmla="*/ 99918 w 69"/>
              <a:gd name="T17" fmla="*/ 154560 h 99"/>
              <a:gd name="T18" fmla="*/ 103040 w 69"/>
              <a:gd name="T19" fmla="*/ 154560 h 99"/>
              <a:gd name="T20" fmla="*/ 106163 w 69"/>
              <a:gd name="T21" fmla="*/ 151438 h 99"/>
              <a:gd name="T22" fmla="*/ 107724 w 69"/>
              <a:gd name="T23" fmla="*/ 149876 h 99"/>
              <a:gd name="T24" fmla="*/ 107724 w 69"/>
              <a:gd name="T25" fmla="*/ 146754 h 99"/>
              <a:gd name="T26" fmla="*/ 107724 w 69"/>
              <a:gd name="T27" fmla="*/ 129581 h 99"/>
              <a:gd name="T28" fmla="*/ 107724 w 69"/>
              <a:gd name="T29" fmla="*/ 129581 h 99"/>
              <a:gd name="T30" fmla="*/ 106163 w 69"/>
              <a:gd name="T31" fmla="*/ 121775 h 99"/>
              <a:gd name="T32" fmla="*/ 99918 w 69"/>
              <a:gd name="T33" fmla="*/ 113968 h 99"/>
              <a:gd name="T34" fmla="*/ 65571 w 69"/>
              <a:gd name="T35" fmla="*/ 76499 h 99"/>
              <a:gd name="T36" fmla="*/ 99918 w 69"/>
              <a:gd name="T37" fmla="*/ 40592 h 99"/>
              <a:gd name="T38" fmla="*/ 99918 w 69"/>
              <a:gd name="T39" fmla="*/ 40592 h 99"/>
              <a:gd name="T40" fmla="*/ 106163 w 69"/>
              <a:gd name="T41" fmla="*/ 32785 h 99"/>
              <a:gd name="T42" fmla="*/ 107724 w 69"/>
              <a:gd name="T43" fmla="*/ 24979 h 99"/>
              <a:gd name="T44" fmla="*/ 107724 w 69"/>
              <a:gd name="T45" fmla="*/ 7806 h 99"/>
              <a:gd name="T46" fmla="*/ 107724 w 69"/>
              <a:gd name="T47" fmla="*/ 7806 h 99"/>
              <a:gd name="T48" fmla="*/ 107724 w 69"/>
              <a:gd name="T49" fmla="*/ 4684 h 99"/>
              <a:gd name="T50" fmla="*/ 106163 w 69"/>
              <a:gd name="T51" fmla="*/ 1561 h 99"/>
              <a:gd name="T52" fmla="*/ 103040 w 69"/>
              <a:gd name="T53" fmla="*/ 0 h 99"/>
              <a:gd name="T54" fmla="*/ 99918 w 69"/>
              <a:gd name="T55" fmla="*/ 0 h 99"/>
              <a:gd name="T56" fmla="*/ 7806 w 69"/>
              <a:gd name="T57" fmla="*/ 0 h 99"/>
              <a:gd name="T58" fmla="*/ 7806 w 69"/>
              <a:gd name="T59" fmla="*/ 0 h 99"/>
              <a:gd name="T60" fmla="*/ 3122 w 69"/>
              <a:gd name="T61" fmla="*/ 0 h 99"/>
              <a:gd name="T62" fmla="*/ 1561 w 69"/>
              <a:gd name="T63" fmla="*/ 1561 h 99"/>
              <a:gd name="T64" fmla="*/ 0 w 69"/>
              <a:gd name="T65" fmla="*/ 4684 h 99"/>
              <a:gd name="T66" fmla="*/ 0 w 69"/>
              <a:gd name="T67" fmla="*/ 7806 h 99"/>
              <a:gd name="T68" fmla="*/ 0 w 69"/>
              <a:gd name="T69" fmla="*/ 24979 h 99"/>
              <a:gd name="T70" fmla="*/ 0 w 69"/>
              <a:gd name="T71" fmla="*/ 24979 h 99"/>
              <a:gd name="T72" fmla="*/ 1561 w 69"/>
              <a:gd name="T73" fmla="*/ 32785 h 99"/>
              <a:gd name="T74" fmla="*/ 7806 w 69"/>
              <a:gd name="T75" fmla="*/ 40592 h 99"/>
              <a:gd name="T76" fmla="*/ 42153 w 69"/>
              <a:gd name="T77" fmla="*/ 76499 h 99"/>
              <a:gd name="T78" fmla="*/ 7806 w 69"/>
              <a:gd name="T79" fmla="*/ 113968 h 99"/>
              <a:gd name="T80" fmla="*/ 7806 w 69"/>
              <a:gd name="T81" fmla="*/ 113968 h 99"/>
              <a:gd name="T82" fmla="*/ 1561 w 69"/>
              <a:gd name="T83" fmla="*/ 121775 h 99"/>
              <a:gd name="T84" fmla="*/ 0 w 69"/>
              <a:gd name="T85" fmla="*/ 129581 h 99"/>
              <a:gd name="T86" fmla="*/ 0 w 69"/>
              <a:gd name="T87" fmla="*/ 129581 h 99"/>
              <a:gd name="T88" fmla="*/ 31224 w 69"/>
              <a:gd name="T89" fmla="*/ 23418 h 99"/>
              <a:gd name="T90" fmla="*/ 76500 w 69"/>
              <a:gd name="T91" fmla="*/ 23418 h 99"/>
              <a:gd name="T92" fmla="*/ 53081 w 69"/>
              <a:gd name="T93" fmla="*/ 46836 h 99"/>
              <a:gd name="T94" fmla="*/ 31224 w 69"/>
              <a:gd name="T95" fmla="*/ 23418 h 9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69" h="99">
                <a:moveTo>
                  <a:pt x="0" y="83"/>
                </a:moveTo>
                <a:lnTo>
                  <a:pt x="0" y="94"/>
                </a:lnTo>
                <a:lnTo>
                  <a:pt x="0" y="96"/>
                </a:lnTo>
                <a:lnTo>
                  <a:pt x="1" y="97"/>
                </a:lnTo>
                <a:lnTo>
                  <a:pt x="2" y="99"/>
                </a:lnTo>
                <a:lnTo>
                  <a:pt x="5" y="99"/>
                </a:lnTo>
                <a:lnTo>
                  <a:pt x="64" y="99"/>
                </a:lnTo>
                <a:lnTo>
                  <a:pt x="66" y="99"/>
                </a:lnTo>
                <a:lnTo>
                  <a:pt x="68" y="97"/>
                </a:lnTo>
                <a:lnTo>
                  <a:pt x="69" y="96"/>
                </a:lnTo>
                <a:lnTo>
                  <a:pt x="69" y="94"/>
                </a:lnTo>
                <a:lnTo>
                  <a:pt x="69" y="83"/>
                </a:lnTo>
                <a:lnTo>
                  <a:pt x="68" y="78"/>
                </a:lnTo>
                <a:lnTo>
                  <a:pt x="64" y="73"/>
                </a:lnTo>
                <a:lnTo>
                  <a:pt x="42" y="49"/>
                </a:lnTo>
                <a:lnTo>
                  <a:pt x="64" y="26"/>
                </a:lnTo>
                <a:lnTo>
                  <a:pt x="68" y="21"/>
                </a:lnTo>
                <a:lnTo>
                  <a:pt x="69" y="16"/>
                </a:lnTo>
                <a:lnTo>
                  <a:pt x="69" y="5"/>
                </a:lnTo>
                <a:lnTo>
                  <a:pt x="69" y="3"/>
                </a:lnTo>
                <a:lnTo>
                  <a:pt x="68" y="1"/>
                </a:lnTo>
                <a:lnTo>
                  <a:pt x="66" y="0"/>
                </a:lnTo>
                <a:lnTo>
                  <a:pt x="64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16"/>
                </a:lnTo>
                <a:lnTo>
                  <a:pt x="1" y="21"/>
                </a:lnTo>
                <a:lnTo>
                  <a:pt x="5" y="26"/>
                </a:lnTo>
                <a:lnTo>
                  <a:pt x="27" y="49"/>
                </a:lnTo>
                <a:lnTo>
                  <a:pt x="5" y="73"/>
                </a:lnTo>
                <a:lnTo>
                  <a:pt x="1" y="78"/>
                </a:lnTo>
                <a:lnTo>
                  <a:pt x="0" y="83"/>
                </a:lnTo>
                <a:close/>
                <a:moveTo>
                  <a:pt x="20" y="15"/>
                </a:moveTo>
                <a:lnTo>
                  <a:pt x="49" y="15"/>
                </a:lnTo>
                <a:lnTo>
                  <a:pt x="34" y="30"/>
                </a:lnTo>
                <a:lnTo>
                  <a:pt x="2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520" name="Freeform 41">
            <a:extLst>
              <a:ext uri="{FF2B5EF4-FFF2-40B4-BE49-F238E27FC236}">
                <a16:creationId xmlns="" xmlns:a16="http://schemas.microsoft.com/office/drawing/2014/main" id="{754DF850-A7F7-4B6D-9380-35E66571B7DA}"/>
              </a:ext>
            </a:extLst>
          </p:cNvPr>
          <p:cNvSpPr>
            <a:spLocks/>
          </p:cNvSpPr>
          <p:nvPr/>
        </p:nvSpPr>
        <p:spPr bwMode="auto">
          <a:xfrm>
            <a:off x="15967078" y="1743077"/>
            <a:ext cx="311150" cy="123824"/>
          </a:xfrm>
          <a:custGeom>
            <a:avLst/>
            <a:gdLst>
              <a:gd name="T0" fmla="*/ 146674 w 98"/>
              <a:gd name="T1" fmla="*/ 60888 h 39"/>
              <a:gd name="T2" fmla="*/ 146674 w 98"/>
              <a:gd name="T3" fmla="*/ 60888 h 39"/>
              <a:gd name="T4" fmla="*/ 152983 w 98"/>
              <a:gd name="T5" fmla="*/ 59327 h 39"/>
              <a:gd name="T6" fmla="*/ 154560 w 98"/>
              <a:gd name="T7" fmla="*/ 56204 h 39"/>
              <a:gd name="T8" fmla="*/ 154560 w 98"/>
              <a:gd name="T9" fmla="*/ 56204 h 39"/>
              <a:gd name="T10" fmla="*/ 152983 w 98"/>
              <a:gd name="T11" fmla="*/ 49959 h 39"/>
              <a:gd name="T12" fmla="*/ 149829 w 98"/>
              <a:gd name="T13" fmla="*/ 46837 h 39"/>
              <a:gd name="T14" fmla="*/ 9463 w 98"/>
              <a:gd name="T15" fmla="*/ 0 h 39"/>
              <a:gd name="T16" fmla="*/ 9463 w 98"/>
              <a:gd name="T17" fmla="*/ 0 h 39"/>
              <a:gd name="T18" fmla="*/ 4731 w 98"/>
              <a:gd name="T19" fmla="*/ 0 h 39"/>
              <a:gd name="T20" fmla="*/ 1577 w 98"/>
              <a:gd name="T21" fmla="*/ 1561 h 39"/>
              <a:gd name="T22" fmla="*/ 1577 w 98"/>
              <a:gd name="T23" fmla="*/ 1561 h 39"/>
              <a:gd name="T24" fmla="*/ 0 w 98"/>
              <a:gd name="T25" fmla="*/ 6245 h 39"/>
              <a:gd name="T26" fmla="*/ 1577 w 98"/>
              <a:gd name="T27" fmla="*/ 9367 h 39"/>
              <a:gd name="T28" fmla="*/ 28389 w 98"/>
              <a:gd name="T29" fmla="*/ 57766 h 39"/>
              <a:gd name="T30" fmla="*/ 28389 w 98"/>
              <a:gd name="T31" fmla="*/ 57766 h 39"/>
              <a:gd name="T32" fmla="*/ 33120 w 98"/>
              <a:gd name="T33" fmla="*/ 59327 h 39"/>
              <a:gd name="T34" fmla="*/ 36274 w 98"/>
              <a:gd name="T35" fmla="*/ 60888 h 39"/>
              <a:gd name="T36" fmla="*/ 146674 w 98"/>
              <a:gd name="T37" fmla="*/ 60888 h 3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98" h="39">
                <a:moveTo>
                  <a:pt x="93" y="39"/>
                </a:moveTo>
                <a:lnTo>
                  <a:pt x="93" y="39"/>
                </a:lnTo>
                <a:lnTo>
                  <a:pt x="97" y="38"/>
                </a:lnTo>
                <a:lnTo>
                  <a:pt x="98" y="36"/>
                </a:lnTo>
                <a:lnTo>
                  <a:pt x="97" y="32"/>
                </a:lnTo>
                <a:lnTo>
                  <a:pt x="95" y="30"/>
                </a:lnTo>
                <a:lnTo>
                  <a:pt x="6" y="0"/>
                </a:lnTo>
                <a:lnTo>
                  <a:pt x="3" y="0"/>
                </a:lnTo>
                <a:lnTo>
                  <a:pt x="1" y="1"/>
                </a:lnTo>
                <a:lnTo>
                  <a:pt x="0" y="4"/>
                </a:lnTo>
                <a:lnTo>
                  <a:pt x="1" y="6"/>
                </a:lnTo>
                <a:lnTo>
                  <a:pt x="18" y="37"/>
                </a:lnTo>
                <a:lnTo>
                  <a:pt x="21" y="38"/>
                </a:lnTo>
                <a:lnTo>
                  <a:pt x="23" y="39"/>
                </a:lnTo>
                <a:lnTo>
                  <a:pt x="93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521" name="Freeform 42">
            <a:extLst>
              <a:ext uri="{FF2B5EF4-FFF2-40B4-BE49-F238E27FC236}">
                <a16:creationId xmlns="" xmlns:a16="http://schemas.microsoft.com/office/drawing/2014/main" id="{86CF312F-F079-44D9-AF3D-25B52B67D0C1}"/>
              </a:ext>
            </a:extLst>
          </p:cNvPr>
          <p:cNvSpPr>
            <a:spLocks/>
          </p:cNvSpPr>
          <p:nvPr/>
        </p:nvSpPr>
        <p:spPr bwMode="auto">
          <a:xfrm>
            <a:off x="15967078" y="1895477"/>
            <a:ext cx="311150" cy="130175"/>
          </a:xfrm>
          <a:custGeom>
            <a:avLst/>
            <a:gdLst>
              <a:gd name="T0" fmla="*/ 36274 w 98"/>
              <a:gd name="T1" fmla="*/ 0 h 40"/>
              <a:gd name="T2" fmla="*/ 36274 w 98"/>
              <a:gd name="T3" fmla="*/ 0 h 40"/>
              <a:gd name="T4" fmla="*/ 33120 w 98"/>
              <a:gd name="T5" fmla="*/ 3279 h 40"/>
              <a:gd name="T6" fmla="*/ 28389 w 98"/>
              <a:gd name="T7" fmla="*/ 4918 h 40"/>
              <a:gd name="T8" fmla="*/ 1577 w 98"/>
              <a:gd name="T9" fmla="*/ 55735 h 40"/>
              <a:gd name="T10" fmla="*/ 1577 w 98"/>
              <a:gd name="T11" fmla="*/ 55735 h 40"/>
              <a:gd name="T12" fmla="*/ 0 w 98"/>
              <a:gd name="T13" fmla="*/ 59014 h 40"/>
              <a:gd name="T14" fmla="*/ 1577 w 98"/>
              <a:gd name="T15" fmla="*/ 63932 h 40"/>
              <a:gd name="T16" fmla="*/ 1577 w 98"/>
              <a:gd name="T17" fmla="*/ 63932 h 40"/>
              <a:gd name="T18" fmla="*/ 4731 w 98"/>
              <a:gd name="T19" fmla="*/ 65571 h 40"/>
              <a:gd name="T20" fmla="*/ 9463 w 98"/>
              <a:gd name="T21" fmla="*/ 65571 h 40"/>
              <a:gd name="T22" fmla="*/ 149829 w 98"/>
              <a:gd name="T23" fmla="*/ 16393 h 40"/>
              <a:gd name="T24" fmla="*/ 149829 w 98"/>
              <a:gd name="T25" fmla="*/ 16393 h 40"/>
              <a:gd name="T26" fmla="*/ 152983 w 98"/>
              <a:gd name="T27" fmla="*/ 13114 h 40"/>
              <a:gd name="T28" fmla="*/ 154560 w 98"/>
              <a:gd name="T29" fmla="*/ 6557 h 40"/>
              <a:gd name="T30" fmla="*/ 154560 w 98"/>
              <a:gd name="T31" fmla="*/ 6557 h 40"/>
              <a:gd name="T32" fmla="*/ 152983 w 98"/>
              <a:gd name="T33" fmla="*/ 3279 h 40"/>
              <a:gd name="T34" fmla="*/ 146674 w 98"/>
              <a:gd name="T35" fmla="*/ 0 h 40"/>
              <a:gd name="T36" fmla="*/ 36274 w 98"/>
              <a:gd name="T37" fmla="*/ 0 h 4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98" h="40">
                <a:moveTo>
                  <a:pt x="23" y="0"/>
                </a:moveTo>
                <a:lnTo>
                  <a:pt x="23" y="0"/>
                </a:lnTo>
                <a:lnTo>
                  <a:pt x="21" y="2"/>
                </a:lnTo>
                <a:lnTo>
                  <a:pt x="18" y="3"/>
                </a:lnTo>
                <a:lnTo>
                  <a:pt x="1" y="34"/>
                </a:lnTo>
                <a:lnTo>
                  <a:pt x="0" y="36"/>
                </a:lnTo>
                <a:lnTo>
                  <a:pt x="1" y="39"/>
                </a:lnTo>
                <a:lnTo>
                  <a:pt x="3" y="40"/>
                </a:lnTo>
                <a:lnTo>
                  <a:pt x="6" y="40"/>
                </a:lnTo>
                <a:lnTo>
                  <a:pt x="95" y="10"/>
                </a:lnTo>
                <a:lnTo>
                  <a:pt x="97" y="8"/>
                </a:lnTo>
                <a:lnTo>
                  <a:pt x="98" y="4"/>
                </a:lnTo>
                <a:lnTo>
                  <a:pt x="97" y="2"/>
                </a:lnTo>
                <a:lnTo>
                  <a:pt x="93" y="0"/>
                </a:lnTo>
                <a:lnTo>
                  <a:pt x="23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522" name="Freeform 43">
            <a:extLst>
              <a:ext uri="{FF2B5EF4-FFF2-40B4-BE49-F238E27FC236}">
                <a16:creationId xmlns="" xmlns:a16="http://schemas.microsoft.com/office/drawing/2014/main" id="{48F2D8F6-D8D4-4029-AEC8-AEBEAB228E3F}"/>
              </a:ext>
            </a:extLst>
          </p:cNvPr>
          <p:cNvSpPr>
            <a:spLocks noEditPoints="1"/>
          </p:cNvSpPr>
          <p:nvPr/>
        </p:nvSpPr>
        <p:spPr bwMode="auto">
          <a:xfrm>
            <a:off x="16700503" y="1724027"/>
            <a:ext cx="327026" cy="320675"/>
          </a:xfrm>
          <a:custGeom>
            <a:avLst/>
            <a:gdLst>
              <a:gd name="T0" fmla="*/ 66202 w 104"/>
              <a:gd name="T1" fmla="*/ 1546 h 103"/>
              <a:gd name="T2" fmla="*/ 23643 w 104"/>
              <a:gd name="T3" fmla="*/ 21645 h 103"/>
              <a:gd name="T4" fmla="*/ 1576 w 104"/>
              <a:gd name="T5" fmla="*/ 64934 h 103"/>
              <a:gd name="T6" fmla="*/ 1576 w 104"/>
              <a:gd name="T7" fmla="*/ 94308 h 103"/>
              <a:gd name="T8" fmla="*/ 23643 w 104"/>
              <a:gd name="T9" fmla="*/ 136051 h 103"/>
              <a:gd name="T10" fmla="*/ 66202 w 104"/>
              <a:gd name="T11" fmla="*/ 157696 h 103"/>
              <a:gd name="T12" fmla="*/ 92998 w 104"/>
              <a:gd name="T13" fmla="*/ 159242 h 103"/>
              <a:gd name="T14" fmla="*/ 127675 w 104"/>
              <a:gd name="T15" fmla="*/ 146874 h 103"/>
              <a:gd name="T16" fmla="*/ 107184 w 104"/>
              <a:gd name="T17" fmla="*/ 131413 h 103"/>
              <a:gd name="T18" fmla="*/ 81964 w 104"/>
              <a:gd name="T19" fmla="*/ 136051 h 103"/>
              <a:gd name="T20" fmla="*/ 58321 w 104"/>
              <a:gd name="T21" fmla="*/ 132959 h 103"/>
              <a:gd name="T22" fmla="*/ 33101 w 104"/>
              <a:gd name="T23" fmla="*/ 111315 h 103"/>
              <a:gd name="T24" fmla="*/ 23643 w 104"/>
              <a:gd name="T25" fmla="*/ 78848 h 103"/>
              <a:gd name="T26" fmla="*/ 26796 w 104"/>
              <a:gd name="T27" fmla="*/ 57203 h 103"/>
              <a:gd name="T28" fmla="*/ 48863 w 104"/>
              <a:gd name="T29" fmla="*/ 32467 h 103"/>
              <a:gd name="T30" fmla="*/ 81964 w 104"/>
              <a:gd name="T31" fmla="*/ 21645 h 103"/>
              <a:gd name="T32" fmla="*/ 105607 w 104"/>
              <a:gd name="T33" fmla="*/ 26283 h 103"/>
              <a:gd name="T34" fmla="*/ 130827 w 104"/>
              <a:gd name="T35" fmla="*/ 46381 h 103"/>
              <a:gd name="T36" fmla="*/ 140285 w 104"/>
              <a:gd name="T37" fmla="*/ 78848 h 103"/>
              <a:gd name="T38" fmla="*/ 138708 w 104"/>
              <a:gd name="T39" fmla="*/ 94308 h 103"/>
              <a:gd name="T40" fmla="*/ 127675 w 104"/>
              <a:gd name="T41" fmla="*/ 98946 h 103"/>
              <a:gd name="T42" fmla="*/ 119794 w 104"/>
              <a:gd name="T43" fmla="*/ 92762 h 103"/>
              <a:gd name="T44" fmla="*/ 119794 w 104"/>
              <a:gd name="T45" fmla="*/ 78848 h 103"/>
              <a:gd name="T46" fmla="*/ 115065 w 104"/>
              <a:gd name="T47" fmla="*/ 58749 h 103"/>
              <a:gd name="T48" fmla="*/ 97726 w 104"/>
              <a:gd name="T49" fmla="*/ 43289 h 103"/>
              <a:gd name="T50" fmla="*/ 81964 w 104"/>
              <a:gd name="T51" fmla="*/ 41743 h 103"/>
              <a:gd name="T52" fmla="*/ 59897 w 104"/>
              <a:gd name="T53" fmla="*/ 46381 h 103"/>
              <a:gd name="T54" fmla="*/ 44134 w 104"/>
              <a:gd name="T55" fmla="*/ 64934 h 103"/>
              <a:gd name="T56" fmla="*/ 42558 w 104"/>
              <a:gd name="T57" fmla="*/ 78848 h 103"/>
              <a:gd name="T58" fmla="*/ 48863 w 104"/>
              <a:gd name="T59" fmla="*/ 100493 h 103"/>
              <a:gd name="T60" fmla="*/ 66202 w 104"/>
              <a:gd name="T61" fmla="*/ 115953 h 103"/>
              <a:gd name="T62" fmla="*/ 81964 w 104"/>
              <a:gd name="T63" fmla="*/ 117499 h 103"/>
              <a:gd name="T64" fmla="*/ 105607 w 104"/>
              <a:gd name="T65" fmla="*/ 109769 h 103"/>
              <a:gd name="T66" fmla="*/ 116641 w 104"/>
              <a:gd name="T67" fmla="*/ 117499 h 103"/>
              <a:gd name="T68" fmla="*/ 132403 w 104"/>
              <a:gd name="T69" fmla="*/ 122137 h 103"/>
              <a:gd name="T70" fmla="*/ 143437 w 104"/>
              <a:gd name="T71" fmla="*/ 119045 h 103"/>
              <a:gd name="T72" fmla="*/ 157623 w 104"/>
              <a:gd name="T73" fmla="*/ 106677 h 103"/>
              <a:gd name="T74" fmla="*/ 163928 w 104"/>
              <a:gd name="T75" fmla="*/ 85032 h 103"/>
              <a:gd name="T76" fmla="*/ 160776 w 104"/>
              <a:gd name="T77" fmla="*/ 64934 h 103"/>
              <a:gd name="T78" fmla="*/ 140285 w 104"/>
              <a:gd name="T79" fmla="*/ 21645 h 103"/>
              <a:gd name="T80" fmla="*/ 97726 w 104"/>
              <a:gd name="T81" fmla="*/ 1546 h 103"/>
              <a:gd name="T82" fmla="*/ 81964 w 104"/>
              <a:gd name="T83" fmla="*/ 94308 h 103"/>
              <a:gd name="T84" fmla="*/ 69354 w 104"/>
              <a:gd name="T85" fmla="*/ 91216 h 103"/>
              <a:gd name="T86" fmla="*/ 66202 w 104"/>
              <a:gd name="T87" fmla="*/ 78848 h 103"/>
              <a:gd name="T88" fmla="*/ 75659 w 104"/>
              <a:gd name="T89" fmla="*/ 64934 h 103"/>
              <a:gd name="T90" fmla="*/ 88269 w 104"/>
              <a:gd name="T91" fmla="*/ 64934 h 103"/>
              <a:gd name="T92" fmla="*/ 97726 w 104"/>
              <a:gd name="T93" fmla="*/ 78848 h 103"/>
              <a:gd name="T94" fmla="*/ 92998 w 104"/>
              <a:gd name="T95" fmla="*/ 91216 h 103"/>
              <a:gd name="T96" fmla="*/ 81964 w 104"/>
              <a:gd name="T97" fmla="*/ 94308 h 10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104" h="103">
                <a:moveTo>
                  <a:pt x="52" y="0"/>
                </a:moveTo>
                <a:lnTo>
                  <a:pt x="52" y="0"/>
                </a:lnTo>
                <a:lnTo>
                  <a:pt x="42" y="1"/>
                </a:lnTo>
                <a:lnTo>
                  <a:pt x="32" y="3"/>
                </a:lnTo>
                <a:lnTo>
                  <a:pt x="23" y="8"/>
                </a:lnTo>
                <a:lnTo>
                  <a:pt x="15" y="14"/>
                </a:lnTo>
                <a:lnTo>
                  <a:pt x="9" y="23"/>
                </a:lnTo>
                <a:lnTo>
                  <a:pt x="4" y="32"/>
                </a:lnTo>
                <a:lnTo>
                  <a:pt x="1" y="42"/>
                </a:lnTo>
                <a:lnTo>
                  <a:pt x="0" y="51"/>
                </a:lnTo>
                <a:lnTo>
                  <a:pt x="1" y="61"/>
                </a:lnTo>
                <a:lnTo>
                  <a:pt x="4" y="71"/>
                </a:lnTo>
                <a:lnTo>
                  <a:pt x="9" y="80"/>
                </a:lnTo>
                <a:lnTo>
                  <a:pt x="15" y="88"/>
                </a:lnTo>
                <a:lnTo>
                  <a:pt x="23" y="95"/>
                </a:lnTo>
                <a:lnTo>
                  <a:pt x="32" y="99"/>
                </a:lnTo>
                <a:lnTo>
                  <a:pt x="42" y="102"/>
                </a:lnTo>
                <a:lnTo>
                  <a:pt x="52" y="103"/>
                </a:lnTo>
                <a:lnTo>
                  <a:pt x="59" y="103"/>
                </a:lnTo>
                <a:lnTo>
                  <a:pt x="67" y="101"/>
                </a:lnTo>
                <a:lnTo>
                  <a:pt x="74" y="98"/>
                </a:lnTo>
                <a:lnTo>
                  <a:pt x="81" y="95"/>
                </a:lnTo>
                <a:lnTo>
                  <a:pt x="73" y="82"/>
                </a:lnTo>
                <a:lnTo>
                  <a:pt x="68" y="85"/>
                </a:lnTo>
                <a:lnTo>
                  <a:pt x="63" y="87"/>
                </a:lnTo>
                <a:lnTo>
                  <a:pt x="58" y="88"/>
                </a:lnTo>
                <a:lnTo>
                  <a:pt x="52" y="88"/>
                </a:lnTo>
                <a:lnTo>
                  <a:pt x="44" y="87"/>
                </a:lnTo>
                <a:lnTo>
                  <a:pt x="37" y="86"/>
                </a:lnTo>
                <a:lnTo>
                  <a:pt x="31" y="82"/>
                </a:lnTo>
                <a:lnTo>
                  <a:pt x="26" y="77"/>
                </a:lnTo>
                <a:lnTo>
                  <a:pt x="21" y="72"/>
                </a:lnTo>
                <a:lnTo>
                  <a:pt x="17" y="66"/>
                </a:lnTo>
                <a:lnTo>
                  <a:pt x="16" y="59"/>
                </a:lnTo>
                <a:lnTo>
                  <a:pt x="15" y="51"/>
                </a:lnTo>
                <a:lnTo>
                  <a:pt x="16" y="44"/>
                </a:lnTo>
                <a:lnTo>
                  <a:pt x="17" y="37"/>
                </a:lnTo>
                <a:lnTo>
                  <a:pt x="21" y="30"/>
                </a:lnTo>
                <a:lnTo>
                  <a:pt x="26" y="25"/>
                </a:lnTo>
                <a:lnTo>
                  <a:pt x="31" y="21"/>
                </a:lnTo>
                <a:lnTo>
                  <a:pt x="37" y="17"/>
                </a:lnTo>
                <a:lnTo>
                  <a:pt x="44" y="16"/>
                </a:lnTo>
                <a:lnTo>
                  <a:pt x="52" y="14"/>
                </a:lnTo>
                <a:lnTo>
                  <a:pt x="59" y="16"/>
                </a:lnTo>
                <a:lnTo>
                  <a:pt x="67" y="17"/>
                </a:lnTo>
                <a:lnTo>
                  <a:pt x="73" y="21"/>
                </a:lnTo>
                <a:lnTo>
                  <a:pt x="78" y="25"/>
                </a:lnTo>
                <a:lnTo>
                  <a:pt x="83" y="30"/>
                </a:lnTo>
                <a:lnTo>
                  <a:pt x="86" y="37"/>
                </a:lnTo>
                <a:lnTo>
                  <a:pt x="88" y="44"/>
                </a:lnTo>
                <a:lnTo>
                  <a:pt x="89" y="51"/>
                </a:lnTo>
                <a:lnTo>
                  <a:pt x="89" y="55"/>
                </a:lnTo>
                <a:lnTo>
                  <a:pt x="88" y="61"/>
                </a:lnTo>
                <a:lnTo>
                  <a:pt x="86" y="62"/>
                </a:lnTo>
                <a:lnTo>
                  <a:pt x="84" y="64"/>
                </a:lnTo>
                <a:lnTo>
                  <a:pt x="81" y="64"/>
                </a:lnTo>
                <a:lnTo>
                  <a:pt x="79" y="62"/>
                </a:lnTo>
                <a:lnTo>
                  <a:pt x="76" y="60"/>
                </a:lnTo>
                <a:lnTo>
                  <a:pt x="76" y="51"/>
                </a:lnTo>
                <a:lnTo>
                  <a:pt x="76" y="46"/>
                </a:lnTo>
                <a:lnTo>
                  <a:pt x="75" y="42"/>
                </a:lnTo>
                <a:lnTo>
                  <a:pt x="73" y="38"/>
                </a:lnTo>
                <a:lnTo>
                  <a:pt x="69" y="34"/>
                </a:lnTo>
                <a:lnTo>
                  <a:pt x="65" y="30"/>
                </a:lnTo>
                <a:lnTo>
                  <a:pt x="62" y="28"/>
                </a:lnTo>
                <a:lnTo>
                  <a:pt x="57" y="27"/>
                </a:lnTo>
                <a:lnTo>
                  <a:pt x="52" y="27"/>
                </a:lnTo>
                <a:lnTo>
                  <a:pt x="47" y="27"/>
                </a:lnTo>
                <a:lnTo>
                  <a:pt x="42" y="28"/>
                </a:lnTo>
                <a:lnTo>
                  <a:pt x="38" y="30"/>
                </a:lnTo>
                <a:lnTo>
                  <a:pt x="35" y="34"/>
                </a:lnTo>
                <a:lnTo>
                  <a:pt x="31" y="38"/>
                </a:lnTo>
                <a:lnTo>
                  <a:pt x="28" y="42"/>
                </a:lnTo>
                <a:lnTo>
                  <a:pt x="27" y="46"/>
                </a:lnTo>
                <a:lnTo>
                  <a:pt x="27" y="51"/>
                </a:lnTo>
                <a:lnTo>
                  <a:pt x="27" y="56"/>
                </a:lnTo>
                <a:lnTo>
                  <a:pt x="28" y="61"/>
                </a:lnTo>
                <a:lnTo>
                  <a:pt x="31" y="65"/>
                </a:lnTo>
                <a:lnTo>
                  <a:pt x="35" y="69"/>
                </a:lnTo>
                <a:lnTo>
                  <a:pt x="38" y="72"/>
                </a:lnTo>
                <a:lnTo>
                  <a:pt x="42" y="75"/>
                </a:lnTo>
                <a:lnTo>
                  <a:pt x="47" y="76"/>
                </a:lnTo>
                <a:lnTo>
                  <a:pt x="52" y="76"/>
                </a:lnTo>
                <a:lnTo>
                  <a:pt x="56" y="76"/>
                </a:lnTo>
                <a:lnTo>
                  <a:pt x="60" y="75"/>
                </a:lnTo>
                <a:lnTo>
                  <a:pt x="67" y="71"/>
                </a:lnTo>
                <a:lnTo>
                  <a:pt x="70" y="74"/>
                </a:lnTo>
                <a:lnTo>
                  <a:pt x="74" y="76"/>
                </a:lnTo>
                <a:lnTo>
                  <a:pt x="78" y="79"/>
                </a:lnTo>
                <a:lnTo>
                  <a:pt x="81" y="79"/>
                </a:lnTo>
                <a:lnTo>
                  <a:pt x="84" y="79"/>
                </a:lnTo>
                <a:lnTo>
                  <a:pt x="88" y="79"/>
                </a:lnTo>
                <a:lnTo>
                  <a:pt x="91" y="77"/>
                </a:lnTo>
                <a:lnTo>
                  <a:pt x="95" y="75"/>
                </a:lnTo>
                <a:lnTo>
                  <a:pt x="97" y="72"/>
                </a:lnTo>
                <a:lnTo>
                  <a:pt x="100" y="69"/>
                </a:lnTo>
                <a:lnTo>
                  <a:pt x="102" y="65"/>
                </a:lnTo>
                <a:lnTo>
                  <a:pt x="104" y="60"/>
                </a:lnTo>
                <a:lnTo>
                  <a:pt x="104" y="55"/>
                </a:lnTo>
                <a:lnTo>
                  <a:pt x="104" y="51"/>
                </a:lnTo>
                <a:lnTo>
                  <a:pt x="102" y="42"/>
                </a:lnTo>
                <a:lnTo>
                  <a:pt x="100" y="32"/>
                </a:lnTo>
                <a:lnTo>
                  <a:pt x="95" y="23"/>
                </a:lnTo>
                <a:lnTo>
                  <a:pt x="89" y="14"/>
                </a:lnTo>
                <a:lnTo>
                  <a:pt x="80" y="8"/>
                </a:lnTo>
                <a:lnTo>
                  <a:pt x="72" y="3"/>
                </a:lnTo>
                <a:lnTo>
                  <a:pt x="62" y="1"/>
                </a:lnTo>
                <a:lnTo>
                  <a:pt x="52" y="0"/>
                </a:lnTo>
                <a:close/>
                <a:moveTo>
                  <a:pt x="52" y="61"/>
                </a:moveTo>
                <a:lnTo>
                  <a:pt x="52" y="61"/>
                </a:lnTo>
                <a:lnTo>
                  <a:pt x="48" y="61"/>
                </a:lnTo>
                <a:lnTo>
                  <a:pt x="44" y="59"/>
                </a:lnTo>
                <a:lnTo>
                  <a:pt x="42" y="55"/>
                </a:lnTo>
                <a:lnTo>
                  <a:pt x="42" y="51"/>
                </a:lnTo>
                <a:lnTo>
                  <a:pt x="42" y="48"/>
                </a:lnTo>
                <a:lnTo>
                  <a:pt x="44" y="44"/>
                </a:lnTo>
                <a:lnTo>
                  <a:pt x="48" y="42"/>
                </a:lnTo>
                <a:lnTo>
                  <a:pt x="52" y="42"/>
                </a:lnTo>
                <a:lnTo>
                  <a:pt x="56" y="42"/>
                </a:lnTo>
                <a:lnTo>
                  <a:pt x="59" y="44"/>
                </a:lnTo>
                <a:lnTo>
                  <a:pt x="62" y="48"/>
                </a:lnTo>
                <a:lnTo>
                  <a:pt x="62" y="51"/>
                </a:lnTo>
                <a:lnTo>
                  <a:pt x="62" y="55"/>
                </a:lnTo>
                <a:lnTo>
                  <a:pt x="59" y="59"/>
                </a:lnTo>
                <a:lnTo>
                  <a:pt x="56" y="61"/>
                </a:lnTo>
                <a:lnTo>
                  <a:pt x="52" y="6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523" name="Freeform 44">
            <a:extLst>
              <a:ext uri="{FF2B5EF4-FFF2-40B4-BE49-F238E27FC236}">
                <a16:creationId xmlns="" xmlns:a16="http://schemas.microsoft.com/office/drawing/2014/main" id="{1AEA41F2-426E-41F3-A6A7-C992BADF5B3C}"/>
              </a:ext>
            </a:extLst>
          </p:cNvPr>
          <p:cNvSpPr>
            <a:spLocks noEditPoints="1"/>
          </p:cNvSpPr>
          <p:nvPr/>
        </p:nvSpPr>
        <p:spPr bwMode="auto">
          <a:xfrm>
            <a:off x="10020302" y="2511428"/>
            <a:ext cx="374651" cy="234950"/>
          </a:xfrm>
          <a:custGeom>
            <a:avLst/>
            <a:gdLst>
              <a:gd name="T0" fmla="*/ 171600 w 119"/>
              <a:gd name="T1" fmla="*/ 0 h 74"/>
              <a:gd name="T2" fmla="*/ 15743 w 119"/>
              <a:gd name="T3" fmla="*/ 0 h 74"/>
              <a:gd name="T4" fmla="*/ 15743 w 119"/>
              <a:gd name="T5" fmla="*/ 0 h 74"/>
              <a:gd name="T6" fmla="*/ 11020 w 119"/>
              <a:gd name="T7" fmla="*/ 1582 h 74"/>
              <a:gd name="T8" fmla="*/ 4723 w 119"/>
              <a:gd name="T9" fmla="*/ 3165 h 74"/>
              <a:gd name="T10" fmla="*/ 3149 w 119"/>
              <a:gd name="T11" fmla="*/ 9494 h 74"/>
              <a:gd name="T12" fmla="*/ 0 w 119"/>
              <a:gd name="T13" fmla="*/ 14241 h 74"/>
              <a:gd name="T14" fmla="*/ 0 w 119"/>
              <a:gd name="T15" fmla="*/ 101268 h 74"/>
              <a:gd name="T16" fmla="*/ 0 w 119"/>
              <a:gd name="T17" fmla="*/ 101268 h 74"/>
              <a:gd name="T18" fmla="*/ 3149 w 119"/>
              <a:gd name="T19" fmla="*/ 106015 h 74"/>
              <a:gd name="T20" fmla="*/ 4723 w 119"/>
              <a:gd name="T21" fmla="*/ 112344 h 74"/>
              <a:gd name="T22" fmla="*/ 11020 w 119"/>
              <a:gd name="T23" fmla="*/ 113926 h 74"/>
              <a:gd name="T24" fmla="*/ 15743 w 119"/>
              <a:gd name="T25" fmla="*/ 117091 h 74"/>
              <a:gd name="T26" fmla="*/ 171600 w 119"/>
              <a:gd name="T27" fmla="*/ 117091 h 74"/>
              <a:gd name="T28" fmla="*/ 171600 w 119"/>
              <a:gd name="T29" fmla="*/ 117091 h 74"/>
              <a:gd name="T30" fmla="*/ 177897 w 119"/>
              <a:gd name="T31" fmla="*/ 113926 h 74"/>
              <a:gd name="T32" fmla="*/ 182620 w 119"/>
              <a:gd name="T33" fmla="*/ 112344 h 74"/>
              <a:gd name="T34" fmla="*/ 185769 w 119"/>
              <a:gd name="T35" fmla="*/ 106015 h 74"/>
              <a:gd name="T36" fmla="*/ 187343 w 119"/>
              <a:gd name="T37" fmla="*/ 101268 h 74"/>
              <a:gd name="T38" fmla="*/ 187343 w 119"/>
              <a:gd name="T39" fmla="*/ 14241 h 74"/>
              <a:gd name="T40" fmla="*/ 187343 w 119"/>
              <a:gd name="T41" fmla="*/ 14241 h 74"/>
              <a:gd name="T42" fmla="*/ 185769 w 119"/>
              <a:gd name="T43" fmla="*/ 9494 h 74"/>
              <a:gd name="T44" fmla="*/ 182620 w 119"/>
              <a:gd name="T45" fmla="*/ 3165 h 74"/>
              <a:gd name="T46" fmla="*/ 177897 w 119"/>
              <a:gd name="T47" fmla="*/ 1582 h 74"/>
              <a:gd name="T48" fmla="*/ 171600 w 119"/>
              <a:gd name="T49" fmla="*/ 0 h 74"/>
              <a:gd name="T50" fmla="*/ 171600 w 119"/>
              <a:gd name="T51" fmla="*/ 0 h 74"/>
              <a:gd name="T52" fmla="*/ 94459 w 119"/>
              <a:gd name="T53" fmla="*/ 85445 h 74"/>
              <a:gd name="T54" fmla="*/ 23615 w 119"/>
              <a:gd name="T55" fmla="*/ 85445 h 74"/>
              <a:gd name="T56" fmla="*/ 23615 w 119"/>
              <a:gd name="T57" fmla="*/ 69622 h 74"/>
              <a:gd name="T58" fmla="*/ 94459 w 119"/>
              <a:gd name="T59" fmla="*/ 69622 h 74"/>
              <a:gd name="T60" fmla="*/ 94459 w 119"/>
              <a:gd name="T61" fmla="*/ 85445 h 74"/>
              <a:gd name="T62" fmla="*/ 94459 w 119"/>
              <a:gd name="T63" fmla="*/ 53799 h 74"/>
              <a:gd name="T64" fmla="*/ 23615 w 119"/>
              <a:gd name="T65" fmla="*/ 53799 h 74"/>
              <a:gd name="T66" fmla="*/ 23615 w 119"/>
              <a:gd name="T67" fmla="*/ 37975 h 74"/>
              <a:gd name="T68" fmla="*/ 94459 w 119"/>
              <a:gd name="T69" fmla="*/ 37975 h 74"/>
              <a:gd name="T70" fmla="*/ 94459 w 119"/>
              <a:gd name="T71" fmla="*/ 53799 h 74"/>
              <a:gd name="T72" fmla="*/ 163728 w 119"/>
              <a:gd name="T73" fmla="*/ 45887 h 74"/>
              <a:gd name="T74" fmla="*/ 132242 w 119"/>
              <a:gd name="T75" fmla="*/ 45887 h 74"/>
              <a:gd name="T76" fmla="*/ 132242 w 119"/>
              <a:gd name="T77" fmla="*/ 14241 h 74"/>
              <a:gd name="T78" fmla="*/ 163728 w 119"/>
              <a:gd name="T79" fmla="*/ 14241 h 74"/>
              <a:gd name="T80" fmla="*/ 163728 w 119"/>
              <a:gd name="T81" fmla="*/ 45887 h 7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19" h="74">
                <a:moveTo>
                  <a:pt x="109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9"/>
                </a:lnTo>
                <a:lnTo>
                  <a:pt x="0" y="64"/>
                </a:lnTo>
                <a:lnTo>
                  <a:pt x="2" y="67"/>
                </a:lnTo>
                <a:lnTo>
                  <a:pt x="3" y="71"/>
                </a:lnTo>
                <a:lnTo>
                  <a:pt x="7" y="72"/>
                </a:lnTo>
                <a:lnTo>
                  <a:pt x="10" y="74"/>
                </a:lnTo>
                <a:lnTo>
                  <a:pt x="109" y="74"/>
                </a:lnTo>
                <a:lnTo>
                  <a:pt x="113" y="72"/>
                </a:lnTo>
                <a:lnTo>
                  <a:pt x="116" y="71"/>
                </a:lnTo>
                <a:lnTo>
                  <a:pt x="118" y="67"/>
                </a:lnTo>
                <a:lnTo>
                  <a:pt x="119" y="64"/>
                </a:lnTo>
                <a:lnTo>
                  <a:pt x="119" y="9"/>
                </a:lnTo>
                <a:lnTo>
                  <a:pt x="118" y="6"/>
                </a:lnTo>
                <a:lnTo>
                  <a:pt x="116" y="2"/>
                </a:lnTo>
                <a:lnTo>
                  <a:pt x="113" y="1"/>
                </a:lnTo>
                <a:lnTo>
                  <a:pt x="109" y="0"/>
                </a:lnTo>
                <a:close/>
                <a:moveTo>
                  <a:pt x="60" y="54"/>
                </a:moveTo>
                <a:lnTo>
                  <a:pt x="15" y="54"/>
                </a:lnTo>
                <a:lnTo>
                  <a:pt x="15" y="44"/>
                </a:lnTo>
                <a:lnTo>
                  <a:pt x="60" y="44"/>
                </a:lnTo>
                <a:lnTo>
                  <a:pt x="60" y="54"/>
                </a:lnTo>
                <a:close/>
                <a:moveTo>
                  <a:pt x="60" y="34"/>
                </a:moveTo>
                <a:lnTo>
                  <a:pt x="15" y="34"/>
                </a:lnTo>
                <a:lnTo>
                  <a:pt x="15" y="24"/>
                </a:lnTo>
                <a:lnTo>
                  <a:pt x="60" y="24"/>
                </a:lnTo>
                <a:lnTo>
                  <a:pt x="60" y="34"/>
                </a:lnTo>
                <a:close/>
                <a:moveTo>
                  <a:pt x="104" y="29"/>
                </a:moveTo>
                <a:lnTo>
                  <a:pt x="84" y="29"/>
                </a:lnTo>
                <a:lnTo>
                  <a:pt x="84" y="9"/>
                </a:lnTo>
                <a:lnTo>
                  <a:pt x="104" y="9"/>
                </a:lnTo>
                <a:lnTo>
                  <a:pt x="104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524" name="Freeform 45">
            <a:extLst>
              <a:ext uri="{FF2B5EF4-FFF2-40B4-BE49-F238E27FC236}">
                <a16:creationId xmlns="" xmlns:a16="http://schemas.microsoft.com/office/drawing/2014/main" id="{A19A24EC-7D60-4F69-93E8-7DA8D8622410}"/>
              </a:ext>
            </a:extLst>
          </p:cNvPr>
          <p:cNvSpPr>
            <a:spLocks/>
          </p:cNvSpPr>
          <p:nvPr/>
        </p:nvSpPr>
        <p:spPr bwMode="auto">
          <a:xfrm>
            <a:off x="10788652" y="2670178"/>
            <a:ext cx="307976" cy="104774"/>
          </a:xfrm>
          <a:custGeom>
            <a:avLst/>
            <a:gdLst>
              <a:gd name="T0" fmla="*/ 106162 w 99"/>
              <a:gd name="T1" fmla="*/ 0 h 34"/>
              <a:gd name="T2" fmla="*/ 106162 w 99"/>
              <a:gd name="T3" fmla="*/ 0 h 34"/>
              <a:gd name="T4" fmla="*/ 103040 w 99"/>
              <a:gd name="T5" fmla="*/ 9092 h 34"/>
              <a:gd name="T6" fmla="*/ 96795 w 99"/>
              <a:gd name="T7" fmla="*/ 16669 h 34"/>
              <a:gd name="T8" fmla="*/ 87428 w 99"/>
              <a:gd name="T9" fmla="*/ 19699 h 34"/>
              <a:gd name="T10" fmla="*/ 76499 w 99"/>
              <a:gd name="T11" fmla="*/ 22730 h 34"/>
              <a:gd name="T12" fmla="*/ 76499 w 99"/>
              <a:gd name="T13" fmla="*/ 22730 h 34"/>
              <a:gd name="T14" fmla="*/ 67132 w 99"/>
              <a:gd name="T15" fmla="*/ 19699 h 34"/>
              <a:gd name="T16" fmla="*/ 57765 w 99"/>
              <a:gd name="T17" fmla="*/ 16669 h 34"/>
              <a:gd name="T18" fmla="*/ 51520 w 99"/>
              <a:gd name="T19" fmla="*/ 9092 h 34"/>
              <a:gd name="T20" fmla="*/ 48398 w 99"/>
              <a:gd name="T21" fmla="*/ 0 h 34"/>
              <a:gd name="T22" fmla="*/ 0 w 99"/>
              <a:gd name="T23" fmla="*/ 0 h 34"/>
              <a:gd name="T24" fmla="*/ 0 w 99"/>
              <a:gd name="T25" fmla="*/ 51521 h 34"/>
              <a:gd name="T26" fmla="*/ 154560 w 99"/>
              <a:gd name="T27" fmla="*/ 51521 h 34"/>
              <a:gd name="T28" fmla="*/ 154560 w 99"/>
              <a:gd name="T29" fmla="*/ 0 h 34"/>
              <a:gd name="T30" fmla="*/ 106162 w 99"/>
              <a:gd name="T31" fmla="*/ 0 h 3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99" h="34">
                <a:moveTo>
                  <a:pt x="68" y="0"/>
                </a:moveTo>
                <a:lnTo>
                  <a:pt x="68" y="0"/>
                </a:lnTo>
                <a:lnTo>
                  <a:pt x="66" y="6"/>
                </a:lnTo>
                <a:lnTo>
                  <a:pt x="62" y="11"/>
                </a:lnTo>
                <a:lnTo>
                  <a:pt x="56" y="13"/>
                </a:lnTo>
                <a:lnTo>
                  <a:pt x="49" y="15"/>
                </a:lnTo>
                <a:lnTo>
                  <a:pt x="43" y="13"/>
                </a:lnTo>
                <a:lnTo>
                  <a:pt x="37" y="11"/>
                </a:lnTo>
                <a:lnTo>
                  <a:pt x="33" y="6"/>
                </a:lnTo>
                <a:lnTo>
                  <a:pt x="31" y="0"/>
                </a:lnTo>
                <a:lnTo>
                  <a:pt x="0" y="0"/>
                </a:lnTo>
                <a:lnTo>
                  <a:pt x="0" y="34"/>
                </a:lnTo>
                <a:lnTo>
                  <a:pt x="99" y="34"/>
                </a:lnTo>
                <a:lnTo>
                  <a:pt x="99" y="0"/>
                </a:lnTo>
                <a:lnTo>
                  <a:pt x="6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525" name="Freeform 46">
            <a:extLst>
              <a:ext uri="{FF2B5EF4-FFF2-40B4-BE49-F238E27FC236}">
                <a16:creationId xmlns="" xmlns:a16="http://schemas.microsoft.com/office/drawing/2014/main" id="{ADC265C5-F8FB-45E1-B280-1B66A05F8F34}"/>
              </a:ext>
            </a:extLst>
          </p:cNvPr>
          <p:cNvSpPr>
            <a:spLocks/>
          </p:cNvSpPr>
          <p:nvPr/>
        </p:nvSpPr>
        <p:spPr bwMode="auto">
          <a:xfrm>
            <a:off x="10871201" y="2466979"/>
            <a:ext cx="152400" cy="196850"/>
          </a:xfrm>
          <a:custGeom>
            <a:avLst/>
            <a:gdLst>
              <a:gd name="T0" fmla="*/ 63776 w 47"/>
              <a:gd name="T1" fmla="*/ 49985 h 61"/>
              <a:gd name="T2" fmla="*/ 44643 w 47"/>
              <a:gd name="T3" fmla="*/ 67721 h 61"/>
              <a:gd name="T4" fmla="*/ 44643 w 47"/>
              <a:gd name="T5" fmla="*/ 0 h 61"/>
              <a:gd name="T6" fmla="*/ 30294 w 47"/>
              <a:gd name="T7" fmla="*/ 0 h 61"/>
              <a:gd name="T8" fmla="*/ 30294 w 47"/>
              <a:gd name="T9" fmla="*/ 67721 h 61"/>
              <a:gd name="T10" fmla="*/ 11161 w 47"/>
              <a:gd name="T11" fmla="*/ 49985 h 61"/>
              <a:gd name="T12" fmla="*/ 0 w 47"/>
              <a:gd name="T13" fmla="*/ 61272 h 61"/>
              <a:gd name="T14" fmla="*/ 36671 w 47"/>
              <a:gd name="T15" fmla="*/ 98357 h 61"/>
              <a:gd name="T16" fmla="*/ 74937 w 47"/>
              <a:gd name="T17" fmla="*/ 61272 h 61"/>
              <a:gd name="T18" fmla="*/ 63776 w 47"/>
              <a:gd name="T19" fmla="*/ 49985 h 6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7" h="61">
                <a:moveTo>
                  <a:pt x="40" y="31"/>
                </a:moveTo>
                <a:lnTo>
                  <a:pt x="28" y="42"/>
                </a:lnTo>
                <a:lnTo>
                  <a:pt x="28" y="0"/>
                </a:lnTo>
                <a:lnTo>
                  <a:pt x="19" y="0"/>
                </a:lnTo>
                <a:lnTo>
                  <a:pt x="19" y="42"/>
                </a:lnTo>
                <a:lnTo>
                  <a:pt x="7" y="31"/>
                </a:lnTo>
                <a:lnTo>
                  <a:pt x="0" y="38"/>
                </a:lnTo>
                <a:lnTo>
                  <a:pt x="23" y="61"/>
                </a:lnTo>
                <a:lnTo>
                  <a:pt x="47" y="38"/>
                </a:lnTo>
                <a:lnTo>
                  <a:pt x="40" y="3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526" name="Freeform 47">
            <a:extLst>
              <a:ext uri="{FF2B5EF4-FFF2-40B4-BE49-F238E27FC236}">
                <a16:creationId xmlns="" xmlns:a16="http://schemas.microsoft.com/office/drawing/2014/main" id="{96BAEFE1-F7BC-4768-B11D-0AEE90C7AA06}"/>
              </a:ext>
            </a:extLst>
          </p:cNvPr>
          <p:cNvSpPr>
            <a:spLocks/>
          </p:cNvSpPr>
          <p:nvPr/>
        </p:nvSpPr>
        <p:spPr bwMode="auto">
          <a:xfrm>
            <a:off x="14516101" y="2466977"/>
            <a:ext cx="254000" cy="139700"/>
          </a:xfrm>
          <a:custGeom>
            <a:avLst/>
            <a:gdLst>
              <a:gd name="T0" fmla="*/ 16007 w 79"/>
              <a:gd name="T1" fmla="*/ 70256 h 45"/>
              <a:gd name="T2" fmla="*/ 16007 w 79"/>
              <a:gd name="T3" fmla="*/ 15612 h 45"/>
              <a:gd name="T4" fmla="*/ 110451 w 79"/>
              <a:gd name="T5" fmla="*/ 15612 h 45"/>
              <a:gd name="T6" fmla="*/ 110451 w 79"/>
              <a:gd name="T7" fmla="*/ 70256 h 45"/>
              <a:gd name="T8" fmla="*/ 126458 w 79"/>
              <a:gd name="T9" fmla="*/ 60889 h 45"/>
              <a:gd name="T10" fmla="*/ 126458 w 79"/>
              <a:gd name="T11" fmla="*/ 0 h 45"/>
              <a:gd name="T12" fmla="*/ 0 w 79"/>
              <a:gd name="T13" fmla="*/ 0 h 45"/>
              <a:gd name="T14" fmla="*/ 0 w 79"/>
              <a:gd name="T15" fmla="*/ 60889 h 45"/>
              <a:gd name="T16" fmla="*/ 16007 w 79"/>
              <a:gd name="T17" fmla="*/ 70256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79" h="45">
                <a:moveTo>
                  <a:pt x="10" y="45"/>
                </a:moveTo>
                <a:lnTo>
                  <a:pt x="10" y="10"/>
                </a:lnTo>
                <a:lnTo>
                  <a:pt x="69" y="10"/>
                </a:lnTo>
                <a:lnTo>
                  <a:pt x="69" y="45"/>
                </a:lnTo>
                <a:lnTo>
                  <a:pt x="79" y="39"/>
                </a:lnTo>
                <a:lnTo>
                  <a:pt x="79" y="0"/>
                </a:lnTo>
                <a:lnTo>
                  <a:pt x="0" y="0"/>
                </a:lnTo>
                <a:lnTo>
                  <a:pt x="0" y="39"/>
                </a:lnTo>
                <a:lnTo>
                  <a:pt x="10" y="4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527" name="Freeform 48">
            <a:extLst>
              <a:ext uri="{FF2B5EF4-FFF2-40B4-BE49-F238E27FC236}">
                <a16:creationId xmlns="" xmlns:a16="http://schemas.microsoft.com/office/drawing/2014/main" id="{87E39E88-64B9-443E-BE2D-671415218046}"/>
              </a:ext>
            </a:extLst>
          </p:cNvPr>
          <p:cNvSpPr>
            <a:spLocks/>
          </p:cNvSpPr>
          <p:nvPr/>
        </p:nvSpPr>
        <p:spPr bwMode="auto">
          <a:xfrm>
            <a:off x="14487529" y="2606678"/>
            <a:ext cx="311150" cy="168275"/>
          </a:xfrm>
          <a:custGeom>
            <a:avLst/>
            <a:gdLst>
              <a:gd name="T0" fmla="*/ 101479 w 99"/>
              <a:gd name="T1" fmla="*/ 30223 h 53"/>
              <a:gd name="T2" fmla="*/ 51520 w 99"/>
              <a:gd name="T3" fmla="*/ 30223 h 53"/>
              <a:gd name="T4" fmla="*/ 0 w 99"/>
              <a:gd name="T5" fmla="*/ 0 h 53"/>
              <a:gd name="T6" fmla="*/ 0 w 99"/>
              <a:gd name="T7" fmla="*/ 69989 h 53"/>
              <a:gd name="T8" fmla="*/ 0 w 99"/>
              <a:gd name="T9" fmla="*/ 69989 h 53"/>
              <a:gd name="T10" fmla="*/ 1561 w 99"/>
              <a:gd name="T11" fmla="*/ 74761 h 53"/>
              <a:gd name="T12" fmla="*/ 4684 w 99"/>
              <a:gd name="T13" fmla="*/ 81124 h 53"/>
              <a:gd name="T14" fmla="*/ 9367 w 99"/>
              <a:gd name="T15" fmla="*/ 82714 h 53"/>
              <a:gd name="T16" fmla="*/ 15612 w 99"/>
              <a:gd name="T17" fmla="*/ 84305 h 53"/>
              <a:gd name="T18" fmla="*/ 138948 w 99"/>
              <a:gd name="T19" fmla="*/ 84305 h 53"/>
              <a:gd name="T20" fmla="*/ 138948 w 99"/>
              <a:gd name="T21" fmla="*/ 84305 h 53"/>
              <a:gd name="T22" fmla="*/ 145193 w 99"/>
              <a:gd name="T23" fmla="*/ 82714 h 53"/>
              <a:gd name="T24" fmla="*/ 149876 w 99"/>
              <a:gd name="T25" fmla="*/ 81124 h 53"/>
              <a:gd name="T26" fmla="*/ 152999 w 99"/>
              <a:gd name="T27" fmla="*/ 74761 h 53"/>
              <a:gd name="T28" fmla="*/ 154560 w 99"/>
              <a:gd name="T29" fmla="*/ 69989 h 53"/>
              <a:gd name="T30" fmla="*/ 154560 w 99"/>
              <a:gd name="T31" fmla="*/ 0 h 53"/>
              <a:gd name="T32" fmla="*/ 101479 w 99"/>
              <a:gd name="T33" fmla="*/ 30223 h 5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99" h="53">
                <a:moveTo>
                  <a:pt x="65" y="19"/>
                </a:moveTo>
                <a:lnTo>
                  <a:pt x="33" y="19"/>
                </a:lnTo>
                <a:lnTo>
                  <a:pt x="0" y="0"/>
                </a:lnTo>
                <a:lnTo>
                  <a:pt x="0" y="44"/>
                </a:lnTo>
                <a:lnTo>
                  <a:pt x="1" y="47"/>
                </a:lnTo>
                <a:lnTo>
                  <a:pt x="3" y="51"/>
                </a:lnTo>
                <a:lnTo>
                  <a:pt x="6" y="52"/>
                </a:lnTo>
                <a:lnTo>
                  <a:pt x="10" y="53"/>
                </a:lnTo>
                <a:lnTo>
                  <a:pt x="89" y="53"/>
                </a:lnTo>
                <a:lnTo>
                  <a:pt x="93" y="52"/>
                </a:lnTo>
                <a:lnTo>
                  <a:pt x="96" y="51"/>
                </a:lnTo>
                <a:lnTo>
                  <a:pt x="98" y="47"/>
                </a:lnTo>
                <a:lnTo>
                  <a:pt x="99" y="44"/>
                </a:lnTo>
                <a:lnTo>
                  <a:pt x="99" y="0"/>
                </a:lnTo>
                <a:lnTo>
                  <a:pt x="65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528" name="Freeform 49">
            <a:extLst>
              <a:ext uri="{FF2B5EF4-FFF2-40B4-BE49-F238E27FC236}">
                <a16:creationId xmlns="" xmlns:a16="http://schemas.microsoft.com/office/drawing/2014/main" id="{979C57D9-8459-4086-94B9-826CD1B3268E}"/>
              </a:ext>
            </a:extLst>
          </p:cNvPr>
          <p:cNvSpPr>
            <a:spLocks/>
          </p:cNvSpPr>
          <p:nvPr/>
        </p:nvSpPr>
        <p:spPr bwMode="auto">
          <a:xfrm>
            <a:off x="14582779" y="2530478"/>
            <a:ext cx="120650" cy="104774"/>
          </a:xfrm>
          <a:custGeom>
            <a:avLst/>
            <a:gdLst>
              <a:gd name="T0" fmla="*/ 29663 w 39"/>
              <a:gd name="T1" fmla="*/ 51521 h 35"/>
              <a:gd name="T2" fmla="*/ 29663 w 39"/>
              <a:gd name="T3" fmla="*/ 51521 h 35"/>
              <a:gd name="T4" fmla="*/ 34347 w 39"/>
              <a:gd name="T5" fmla="*/ 48577 h 35"/>
              <a:gd name="T6" fmla="*/ 45276 w 39"/>
              <a:gd name="T7" fmla="*/ 38273 h 35"/>
              <a:gd name="T8" fmla="*/ 54643 w 39"/>
              <a:gd name="T9" fmla="*/ 27969 h 35"/>
              <a:gd name="T10" fmla="*/ 59327 w 39"/>
              <a:gd name="T11" fmla="*/ 20608 h 35"/>
              <a:gd name="T12" fmla="*/ 60888 w 39"/>
              <a:gd name="T13" fmla="*/ 14720 h 35"/>
              <a:gd name="T14" fmla="*/ 60888 w 39"/>
              <a:gd name="T15" fmla="*/ 14720 h 35"/>
              <a:gd name="T16" fmla="*/ 59327 w 39"/>
              <a:gd name="T17" fmla="*/ 10304 h 35"/>
              <a:gd name="T18" fmla="*/ 57766 w 39"/>
              <a:gd name="T19" fmla="*/ 5888 h 35"/>
              <a:gd name="T20" fmla="*/ 53082 w 39"/>
              <a:gd name="T21" fmla="*/ 2944 h 35"/>
              <a:gd name="T22" fmla="*/ 48398 w 39"/>
              <a:gd name="T23" fmla="*/ 0 h 35"/>
              <a:gd name="T24" fmla="*/ 43714 w 39"/>
              <a:gd name="T25" fmla="*/ 0 h 35"/>
              <a:gd name="T26" fmla="*/ 37470 w 39"/>
              <a:gd name="T27" fmla="*/ 2944 h 35"/>
              <a:gd name="T28" fmla="*/ 34347 w 39"/>
              <a:gd name="T29" fmla="*/ 5888 h 35"/>
              <a:gd name="T30" fmla="*/ 29663 w 39"/>
              <a:gd name="T31" fmla="*/ 13248 h 35"/>
              <a:gd name="T32" fmla="*/ 29663 w 39"/>
              <a:gd name="T33" fmla="*/ 13248 h 35"/>
              <a:gd name="T34" fmla="*/ 26541 w 39"/>
              <a:gd name="T35" fmla="*/ 5888 h 35"/>
              <a:gd name="T36" fmla="*/ 21857 w 39"/>
              <a:gd name="T37" fmla="*/ 2944 h 35"/>
              <a:gd name="T38" fmla="*/ 17174 w 39"/>
              <a:gd name="T39" fmla="*/ 0 h 35"/>
              <a:gd name="T40" fmla="*/ 12490 w 39"/>
              <a:gd name="T41" fmla="*/ 0 h 35"/>
              <a:gd name="T42" fmla="*/ 7806 w 39"/>
              <a:gd name="T43" fmla="*/ 2944 h 35"/>
              <a:gd name="T44" fmla="*/ 3122 w 39"/>
              <a:gd name="T45" fmla="*/ 5888 h 35"/>
              <a:gd name="T46" fmla="*/ 1561 w 39"/>
              <a:gd name="T47" fmla="*/ 10304 h 35"/>
              <a:gd name="T48" fmla="*/ 0 w 39"/>
              <a:gd name="T49" fmla="*/ 14720 h 35"/>
              <a:gd name="T50" fmla="*/ 0 w 39"/>
              <a:gd name="T51" fmla="*/ 14720 h 35"/>
              <a:gd name="T52" fmla="*/ 1561 w 39"/>
              <a:gd name="T53" fmla="*/ 20608 h 35"/>
              <a:gd name="T54" fmla="*/ 3122 w 39"/>
              <a:gd name="T55" fmla="*/ 27969 h 35"/>
              <a:gd name="T56" fmla="*/ 15612 w 39"/>
              <a:gd name="T57" fmla="*/ 38273 h 35"/>
              <a:gd name="T58" fmla="*/ 24980 w 39"/>
              <a:gd name="T59" fmla="*/ 48577 h 35"/>
              <a:gd name="T60" fmla="*/ 29663 w 39"/>
              <a:gd name="T61" fmla="*/ 51521 h 35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39" h="35">
                <a:moveTo>
                  <a:pt x="19" y="35"/>
                </a:moveTo>
                <a:lnTo>
                  <a:pt x="19" y="35"/>
                </a:lnTo>
                <a:lnTo>
                  <a:pt x="22" y="33"/>
                </a:lnTo>
                <a:lnTo>
                  <a:pt x="29" y="26"/>
                </a:lnTo>
                <a:lnTo>
                  <a:pt x="35" y="19"/>
                </a:lnTo>
                <a:lnTo>
                  <a:pt x="38" y="14"/>
                </a:lnTo>
                <a:lnTo>
                  <a:pt x="39" y="10"/>
                </a:lnTo>
                <a:lnTo>
                  <a:pt x="38" y="7"/>
                </a:lnTo>
                <a:lnTo>
                  <a:pt x="37" y="4"/>
                </a:lnTo>
                <a:lnTo>
                  <a:pt x="34" y="2"/>
                </a:lnTo>
                <a:lnTo>
                  <a:pt x="31" y="0"/>
                </a:lnTo>
                <a:lnTo>
                  <a:pt x="28" y="0"/>
                </a:lnTo>
                <a:lnTo>
                  <a:pt x="24" y="2"/>
                </a:lnTo>
                <a:lnTo>
                  <a:pt x="22" y="4"/>
                </a:lnTo>
                <a:lnTo>
                  <a:pt x="19" y="9"/>
                </a:lnTo>
                <a:lnTo>
                  <a:pt x="17" y="4"/>
                </a:lnTo>
                <a:lnTo>
                  <a:pt x="14" y="2"/>
                </a:lnTo>
                <a:lnTo>
                  <a:pt x="11" y="0"/>
                </a:lnTo>
                <a:lnTo>
                  <a:pt x="8" y="0"/>
                </a:lnTo>
                <a:lnTo>
                  <a:pt x="5" y="2"/>
                </a:lnTo>
                <a:lnTo>
                  <a:pt x="2" y="4"/>
                </a:lnTo>
                <a:lnTo>
                  <a:pt x="1" y="7"/>
                </a:lnTo>
                <a:lnTo>
                  <a:pt x="0" y="10"/>
                </a:lnTo>
                <a:lnTo>
                  <a:pt x="1" y="14"/>
                </a:lnTo>
                <a:lnTo>
                  <a:pt x="2" y="19"/>
                </a:lnTo>
                <a:lnTo>
                  <a:pt x="10" y="26"/>
                </a:lnTo>
                <a:lnTo>
                  <a:pt x="16" y="33"/>
                </a:lnTo>
                <a:lnTo>
                  <a:pt x="19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529" name="Freeform 50">
            <a:extLst>
              <a:ext uri="{FF2B5EF4-FFF2-40B4-BE49-F238E27FC236}">
                <a16:creationId xmlns="" xmlns:a16="http://schemas.microsoft.com/office/drawing/2014/main" id="{7C718A09-0D24-4DBA-A273-3C3B740D6ABF}"/>
              </a:ext>
            </a:extLst>
          </p:cNvPr>
          <p:cNvSpPr>
            <a:spLocks/>
          </p:cNvSpPr>
          <p:nvPr/>
        </p:nvSpPr>
        <p:spPr bwMode="auto">
          <a:xfrm>
            <a:off x="14582779" y="2530478"/>
            <a:ext cx="120650" cy="104774"/>
          </a:xfrm>
          <a:custGeom>
            <a:avLst/>
            <a:gdLst>
              <a:gd name="T0" fmla="*/ 29663 w 39"/>
              <a:gd name="T1" fmla="*/ 51521 h 35"/>
              <a:gd name="T2" fmla="*/ 29663 w 39"/>
              <a:gd name="T3" fmla="*/ 51521 h 35"/>
              <a:gd name="T4" fmla="*/ 34347 w 39"/>
              <a:gd name="T5" fmla="*/ 48577 h 35"/>
              <a:gd name="T6" fmla="*/ 45276 w 39"/>
              <a:gd name="T7" fmla="*/ 38273 h 35"/>
              <a:gd name="T8" fmla="*/ 54643 w 39"/>
              <a:gd name="T9" fmla="*/ 27969 h 35"/>
              <a:gd name="T10" fmla="*/ 59327 w 39"/>
              <a:gd name="T11" fmla="*/ 20608 h 35"/>
              <a:gd name="T12" fmla="*/ 60888 w 39"/>
              <a:gd name="T13" fmla="*/ 14720 h 35"/>
              <a:gd name="T14" fmla="*/ 60888 w 39"/>
              <a:gd name="T15" fmla="*/ 14720 h 35"/>
              <a:gd name="T16" fmla="*/ 59327 w 39"/>
              <a:gd name="T17" fmla="*/ 10304 h 35"/>
              <a:gd name="T18" fmla="*/ 57766 w 39"/>
              <a:gd name="T19" fmla="*/ 5888 h 35"/>
              <a:gd name="T20" fmla="*/ 53082 w 39"/>
              <a:gd name="T21" fmla="*/ 2944 h 35"/>
              <a:gd name="T22" fmla="*/ 48398 w 39"/>
              <a:gd name="T23" fmla="*/ 0 h 35"/>
              <a:gd name="T24" fmla="*/ 43714 w 39"/>
              <a:gd name="T25" fmla="*/ 0 h 35"/>
              <a:gd name="T26" fmla="*/ 37470 w 39"/>
              <a:gd name="T27" fmla="*/ 2944 h 35"/>
              <a:gd name="T28" fmla="*/ 34347 w 39"/>
              <a:gd name="T29" fmla="*/ 5888 h 35"/>
              <a:gd name="T30" fmla="*/ 29663 w 39"/>
              <a:gd name="T31" fmla="*/ 13248 h 35"/>
              <a:gd name="T32" fmla="*/ 29663 w 39"/>
              <a:gd name="T33" fmla="*/ 13248 h 35"/>
              <a:gd name="T34" fmla="*/ 26541 w 39"/>
              <a:gd name="T35" fmla="*/ 5888 h 35"/>
              <a:gd name="T36" fmla="*/ 21857 w 39"/>
              <a:gd name="T37" fmla="*/ 2944 h 35"/>
              <a:gd name="T38" fmla="*/ 17174 w 39"/>
              <a:gd name="T39" fmla="*/ 0 h 35"/>
              <a:gd name="T40" fmla="*/ 12490 w 39"/>
              <a:gd name="T41" fmla="*/ 0 h 35"/>
              <a:gd name="T42" fmla="*/ 7806 w 39"/>
              <a:gd name="T43" fmla="*/ 2944 h 35"/>
              <a:gd name="T44" fmla="*/ 3122 w 39"/>
              <a:gd name="T45" fmla="*/ 5888 h 35"/>
              <a:gd name="T46" fmla="*/ 1561 w 39"/>
              <a:gd name="T47" fmla="*/ 10304 h 35"/>
              <a:gd name="T48" fmla="*/ 0 w 39"/>
              <a:gd name="T49" fmla="*/ 14720 h 35"/>
              <a:gd name="T50" fmla="*/ 0 w 39"/>
              <a:gd name="T51" fmla="*/ 14720 h 35"/>
              <a:gd name="T52" fmla="*/ 1561 w 39"/>
              <a:gd name="T53" fmla="*/ 20608 h 35"/>
              <a:gd name="T54" fmla="*/ 3122 w 39"/>
              <a:gd name="T55" fmla="*/ 27969 h 35"/>
              <a:gd name="T56" fmla="*/ 15612 w 39"/>
              <a:gd name="T57" fmla="*/ 38273 h 35"/>
              <a:gd name="T58" fmla="*/ 24980 w 39"/>
              <a:gd name="T59" fmla="*/ 48577 h 35"/>
              <a:gd name="T60" fmla="*/ 29663 w 39"/>
              <a:gd name="T61" fmla="*/ 51521 h 35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39" h="35">
                <a:moveTo>
                  <a:pt x="19" y="35"/>
                </a:moveTo>
                <a:lnTo>
                  <a:pt x="19" y="35"/>
                </a:lnTo>
                <a:lnTo>
                  <a:pt x="22" y="33"/>
                </a:lnTo>
                <a:lnTo>
                  <a:pt x="29" y="26"/>
                </a:lnTo>
                <a:lnTo>
                  <a:pt x="35" y="19"/>
                </a:lnTo>
                <a:lnTo>
                  <a:pt x="38" y="14"/>
                </a:lnTo>
                <a:lnTo>
                  <a:pt x="39" y="10"/>
                </a:lnTo>
                <a:lnTo>
                  <a:pt x="38" y="7"/>
                </a:lnTo>
                <a:lnTo>
                  <a:pt x="37" y="4"/>
                </a:lnTo>
                <a:lnTo>
                  <a:pt x="34" y="2"/>
                </a:lnTo>
                <a:lnTo>
                  <a:pt x="31" y="0"/>
                </a:lnTo>
                <a:lnTo>
                  <a:pt x="28" y="0"/>
                </a:lnTo>
                <a:lnTo>
                  <a:pt x="24" y="2"/>
                </a:lnTo>
                <a:lnTo>
                  <a:pt x="22" y="4"/>
                </a:lnTo>
                <a:lnTo>
                  <a:pt x="19" y="9"/>
                </a:lnTo>
                <a:lnTo>
                  <a:pt x="17" y="4"/>
                </a:lnTo>
                <a:lnTo>
                  <a:pt x="14" y="2"/>
                </a:lnTo>
                <a:lnTo>
                  <a:pt x="11" y="0"/>
                </a:lnTo>
                <a:lnTo>
                  <a:pt x="8" y="0"/>
                </a:lnTo>
                <a:lnTo>
                  <a:pt x="5" y="2"/>
                </a:lnTo>
                <a:lnTo>
                  <a:pt x="2" y="4"/>
                </a:lnTo>
                <a:lnTo>
                  <a:pt x="1" y="7"/>
                </a:lnTo>
                <a:lnTo>
                  <a:pt x="0" y="10"/>
                </a:lnTo>
                <a:lnTo>
                  <a:pt x="1" y="14"/>
                </a:lnTo>
                <a:lnTo>
                  <a:pt x="2" y="19"/>
                </a:lnTo>
                <a:lnTo>
                  <a:pt x="10" y="26"/>
                </a:lnTo>
                <a:lnTo>
                  <a:pt x="16" y="33"/>
                </a:lnTo>
                <a:lnTo>
                  <a:pt x="19" y="35"/>
                </a:lnTo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530" name="Freeform 51">
            <a:extLst>
              <a:ext uri="{FF2B5EF4-FFF2-40B4-BE49-F238E27FC236}">
                <a16:creationId xmlns="" xmlns:a16="http://schemas.microsoft.com/office/drawing/2014/main" id="{A5D0FB26-1BF5-43F9-B134-17B5BA7BC2EA}"/>
              </a:ext>
            </a:extLst>
          </p:cNvPr>
          <p:cNvSpPr>
            <a:spLocks/>
          </p:cNvSpPr>
          <p:nvPr/>
        </p:nvSpPr>
        <p:spPr bwMode="auto">
          <a:xfrm>
            <a:off x="11614151" y="2457452"/>
            <a:ext cx="149226" cy="212726"/>
          </a:xfrm>
          <a:custGeom>
            <a:avLst/>
            <a:gdLst>
              <a:gd name="T0" fmla="*/ 74937 w 47"/>
              <a:gd name="T1" fmla="*/ 38588 h 67"/>
              <a:gd name="T2" fmla="*/ 36671 w 47"/>
              <a:gd name="T3" fmla="*/ 0 h 67"/>
              <a:gd name="T4" fmla="*/ 0 w 47"/>
              <a:gd name="T5" fmla="*/ 38588 h 67"/>
              <a:gd name="T6" fmla="*/ 11161 w 47"/>
              <a:gd name="T7" fmla="*/ 49842 h 67"/>
              <a:gd name="T8" fmla="*/ 28699 w 47"/>
              <a:gd name="T9" fmla="*/ 32156 h 67"/>
              <a:gd name="T10" fmla="*/ 28699 w 47"/>
              <a:gd name="T11" fmla="*/ 107724 h 67"/>
              <a:gd name="T12" fmla="*/ 44643 w 47"/>
              <a:gd name="T13" fmla="*/ 107724 h 67"/>
              <a:gd name="T14" fmla="*/ 44643 w 47"/>
              <a:gd name="T15" fmla="*/ 32156 h 67"/>
              <a:gd name="T16" fmla="*/ 62182 w 47"/>
              <a:gd name="T17" fmla="*/ 49842 h 67"/>
              <a:gd name="T18" fmla="*/ 74937 w 47"/>
              <a:gd name="T19" fmla="*/ 38588 h 6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7" h="67">
                <a:moveTo>
                  <a:pt x="47" y="24"/>
                </a:moveTo>
                <a:lnTo>
                  <a:pt x="23" y="0"/>
                </a:lnTo>
                <a:lnTo>
                  <a:pt x="0" y="24"/>
                </a:lnTo>
                <a:lnTo>
                  <a:pt x="7" y="31"/>
                </a:lnTo>
                <a:lnTo>
                  <a:pt x="18" y="20"/>
                </a:lnTo>
                <a:lnTo>
                  <a:pt x="18" y="67"/>
                </a:lnTo>
                <a:lnTo>
                  <a:pt x="28" y="67"/>
                </a:lnTo>
                <a:lnTo>
                  <a:pt x="28" y="20"/>
                </a:lnTo>
                <a:lnTo>
                  <a:pt x="39" y="31"/>
                </a:lnTo>
                <a:lnTo>
                  <a:pt x="47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531" name="Freeform 52">
            <a:extLst>
              <a:ext uri="{FF2B5EF4-FFF2-40B4-BE49-F238E27FC236}">
                <a16:creationId xmlns="" xmlns:a16="http://schemas.microsoft.com/office/drawing/2014/main" id="{A9B8A6C0-1174-4BFA-950B-4097DD0A7D63}"/>
              </a:ext>
            </a:extLst>
          </p:cNvPr>
          <p:cNvSpPr>
            <a:spLocks/>
          </p:cNvSpPr>
          <p:nvPr/>
        </p:nvSpPr>
        <p:spPr bwMode="auto">
          <a:xfrm>
            <a:off x="11528427" y="2670178"/>
            <a:ext cx="307974" cy="104774"/>
          </a:xfrm>
          <a:custGeom>
            <a:avLst/>
            <a:gdLst>
              <a:gd name="T0" fmla="*/ 106162 w 99"/>
              <a:gd name="T1" fmla="*/ 0 h 34"/>
              <a:gd name="T2" fmla="*/ 106162 w 99"/>
              <a:gd name="T3" fmla="*/ 0 h 34"/>
              <a:gd name="T4" fmla="*/ 101479 w 99"/>
              <a:gd name="T5" fmla="*/ 9092 h 34"/>
              <a:gd name="T6" fmla="*/ 96795 w 99"/>
              <a:gd name="T7" fmla="*/ 16669 h 34"/>
              <a:gd name="T8" fmla="*/ 85867 w 99"/>
              <a:gd name="T9" fmla="*/ 19699 h 34"/>
              <a:gd name="T10" fmla="*/ 76499 w 99"/>
              <a:gd name="T11" fmla="*/ 22730 h 34"/>
              <a:gd name="T12" fmla="*/ 76499 w 99"/>
              <a:gd name="T13" fmla="*/ 22730 h 34"/>
              <a:gd name="T14" fmla="*/ 67132 w 99"/>
              <a:gd name="T15" fmla="*/ 19699 h 34"/>
              <a:gd name="T16" fmla="*/ 57765 w 99"/>
              <a:gd name="T17" fmla="*/ 16669 h 34"/>
              <a:gd name="T18" fmla="*/ 51520 w 99"/>
              <a:gd name="T19" fmla="*/ 9092 h 34"/>
              <a:gd name="T20" fmla="*/ 48398 w 99"/>
              <a:gd name="T21" fmla="*/ 0 h 34"/>
              <a:gd name="T22" fmla="*/ 0 w 99"/>
              <a:gd name="T23" fmla="*/ 0 h 34"/>
              <a:gd name="T24" fmla="*/ 0 w 99"/>
              <a:gd name="T25" fmla="*/ 51521 h 34"/>
              <a:gd name="T26" fmla="*/ 154560 w 99"/>
              <a:gd name="T27" fmla="*/ 51521 h 34"/>
              <a:gd name="T28" fmla="*/ 154560 w 99"/>
              <a:gd name="T29" fmla="*/ 0 h 34"/>
              <a:gd name="T30" fmla="*/ 106162 w 99"/>
              <a:gd name="T31" fmla="*/ 0 h 3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99" h="34">
                <a:moveTo>
                  <a:pt x="68" y="0"/>
                </a:moveTo>
                <a:lnTo>
                  <a:pt x="68" y="0"/>
                </a:lnTo>
                <a:lnTo>
                  <a:pt x="65" y="6"/>
                </a:lnTo>
                <a:lnTo>
                  <a:pt x="62" y="11"/>
                </a:lnTo>
                <a:lnTo>
                  <a:pt x="55" y="13"/>
                </a:lnTo>
                <a:lnTo>
                  <a:pt x="49" y="15"/>
                </a:lnTo>
                <a:lnTo>
                  <a:pt x="43" y="13"/>
                </a:lnTo>
                <a:lnTo>
                  <a:pt x="37" y="11"/>
                </a:lnTo>
                <a:lnTo>
                  <a:pt x="33" y="6"/>
                </a:lnTo>
                <a:lnTo>
                  <a:pt x="31" y="0"/>
                </a:lnTo>
                <a:lnTo>
                  <a:pt x="0" y="0"/>
                </a:lnTo>
                <a:lnTo>
                  <a:pt x="0" y="34"/>
                </a:lnTo>
                <a:lnTo>
                  <a:pt x="99" y="34"/>
                </a:lnTo>
                <a:lnTo>
                  <a:pt x="99" y="0"/>
                </a:lnTo>
                <a:lnTo>
                  <a:pt x="6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532" name="Freeform 53">
            <a:extLst>
              <a:ext uri="{FF2B5EF4-FFF2-40B4-BE49-F238E27FC236}">
                <a16:creationId xmlns="" xmlns:a16="http://schemas.microsoft.com/office/drawing/2014/main" id="{C390D0A8-7C4D-4FF3-BBE1-5D7175A5D0A2}"/>
              </a:ext>
            </a:extLst>
          </p:cNvPr>
          <p:cNvSpPr>
            <a:spLocks/>
          </p:cNvSpPr>
          <p:nvPr/>
        </p:nvSpPr>
        <p:spPr bwMode="auto">
          <a:xfrm>
            <a:off x="12363450" y="2559052"/>
            <a:ext cx="130176" cy="47627"/>
          </a:xfrm>
          <a:custGeom>
            <a:avLst/>
            <a:gdLst>
              <a:gd name="T0" fmla="*/ 32786 w 42"/>
              <a:gd name="T1" fmla="*/ 23419 h 16"/>
              <a:gd name="T2" fmla="*/ 65571 w 42"/>
              <a:gd name="T3" fmla="*/ 4391 h 16"/>
              <a:gd name="T4" fmla="*/ 65571 w 42"/>
              <a:gd name="T5" fmla="*/ 4391 h 16"/>
              <a:gd name="T6" fmla="*/ 62449 w 42"/>
              <a:gd name="T7" fmla="*/ 2927 h 16"/>
              <a:gd name="T8" fmla="*/ 56204 w 42"/>
              <a:gd name="T9" fmla="*/ 0 h 16"/>
              <a:gd name="T10" fmla="*/ 9367 w 42"/>
              <a:gd name="T11" fmla="*/ 0 h 16"/>
              <a:gd name="T12" fmla="*/ 9367 w 42"/>
              <a:gd name="T13" fmla="*/ 0 h 16"/>
              <a:gd name="T14" fmla="*/ 4684 w 42"/>
              <a:gd name="T15" fmla="*/ 2927 h 16"/>
              <a:gd name="T16" fmla="*/ 0 w 42"/>
              <a:gd name="T17" fmla="*/ 4391 h 16"/>
              <a:gd name="T18" fmla="*/ 32786 w 42"/>
              <a:gd name="T19" fmla="*/ 23419 h 1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2" h="16">
                <a:moveTo>
                  <a:pt x="21" y="16"/>
                </a:moveTo>
                <a:lnTo>
                  <a:pt x="42" y="3"/>
                </a:lnTo>
                <a:lnTo>
                  <a:pt x="40" y="2"/>
                </a:lnTo>
                <a:lnTo>
                  <a:pt x="36" y="0"/>
                </a:lnTo>
                <a:lnTo>
                  <a:pt x="6" y="0"/>
                </a:lnTo>
                <a:lnTo>
                  <a:pt x="3" y="2"/>
                </a:lnTo>
                <a:lnTo>
                  <a:pt x="0" y="3"/>
                </a:lnTo>
                <a:lnTo>
                  <a:pt x="21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533" name="Freeform 54">
            <a:extLst>
              <a:ext uri="{FF2B5EF4-FFF2-40B4-BE49-F238E27FC236}">
                <a16:creationId xmlns="" xmlns:a16="http://schemas.microsoft.com/office/drawing/2014/main" id="{85A76A4A-EE27-421B-AF7D-2ED97247E2FB}"/>
              </a:ext>
            </a:extLst>
          </p:cNvPr>
          <p:cNvSpPr>
            <a:spLocks/>
          </p:cNvSpPr>
          <p:nvPr/>
        </p:nvSpPr>
        <p:spPr bwMode="auto">
          <a:xfrm>
            <a:off x="12344402" y="2587628"/>
            <a:ext cx="158750" cy="92075"/>
          </a:xfrm>
          <a:custGeom>
            <a:avLst/>
            <a:gdLst>
              <a:gd name="T0" fmla="*/ 44589 w 50"/>
              <a:gd name="T1" fmla="*/ 21857 h 30"/>
              <a:gd name="T2" fmla="*/ 44589 w 50"/>
              <a:gd name="T3" fmla="*/ 21857 h 30"/>
              <a:gd name="T4" fmla="*/ 39812 w 50"/>
              <a:gd name="T5" fmla="*/ 21857 h 30"/>
              <a:gd name="T6" fmla="*/ 39812 w 50"/>
              <a:gd name="T7" fmla="*/ 21857 h 30"/>
              <a:gd name="T8" fmla="*/ 36627 w 50"/>
              <a:gd name="T9" fmla="*/ 21857 h 30"/>
              <a:gd name="T10" fmla="*/ 0 w 50"/>
              <a:gd name="T11" fmla="*/ 0 h 30"/>
              <a:gd name="T12" fmla="*/ 0 w 50"/>
              <a:gd name="T13" fmla="*/ 0 h 30"/>
              <a:gd name="T14" fmla="*/ 0 w 50"/>
              <a:gd name="T15" fmla="*/ 0 h 30"/>
              <a:gd name="T16" fmla="*/ 0 w 50"/>
              <a:gd name="T17" fmla="*/ 31225 h 30"/>
              <a:gd name="T18" fmla="*/ 0 w 50"/>
              <a:gd name="T19" fmla="*/ 31225 h 30"/>
              <a:gd name="T20" fmla="*/ 3185 w 50"/>
              <a:gd name="T21" fmla="*/ 37470 h 30"/>
              <a:gd name="T22" fmla="*/ 4777 w 50"/>
              <a:gd name="T23" fmla="*/ 42153 h 30"/>
              <a:gd name="T24" fmla="*/ 11147 w 50"/>
              <a:gd name="T25" fmla="*/ 45276 h 30"/>
              <a:gd name="T26" fmla="*/ 15925 w 50"/>
              <a:gd name="T27" fmla="*/ 46837 h 30"/>
              <a:gd name="T28" fmla="*/ 63698 w 50"/>
              <a:gd name="T29" fmla="*/ 46837 h 30"/>
              <a:gd name="T30" fmla="*/ 63698 w 50"/>
              <a:gd name="T31" fmla="*/ 46837 h 30"/>
              <a:gd name="T32" fmla="*/ 70068 w 50"/>
              <a:gd name="T33" fmla="*/ 45276 h 30"/>
              <a:gd name="T34" fmla="*/ 74846 w 50"/>
              <a:gd name="T35" fmla="*/ 42153 h 30"/>
              <a:gd name="T36" fmla="*/ 76438 w 50"/>
              <a:gd name="T37" fmla="*/ 37470 h 30"/>
              <a:gd name="T38" fmla="*/ 79623 w 50"/>
              <a:gd name="T39" fmla="*/ 31225 h 30"/>
              <a:gd name="T40" fmla="*/ 79623 w 50"/>
              <a:gd name="T41" fmla="*/ 0 h 30"/>
              <a:gd name="T42" fmla="*/ 79623 w 50"/>
              <a:gd name="T43" fmla="*/ 0 h 30"/>
              <a:gd name="T44" fmla="*/ 79623 w 50"/>
              <a:gd name="T45" fmla="*/ 0 h 30"/>
              <a:gd name="T46" fmla="*/ 44589 w 50"/>
              <a:gd name="T47" fmla="*/ 21857 h 3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0" h="30">
                <a:moveTo>
                  <a:pt x="28" y="14"/>
                </a:moveTo>
                <a:lnTo>
                  <a:pt x="28" y="14"/>
                </a:lnTo>
                <a:lnTo>
                  <a:pt x="25" y="14"/>
                </a:lnTo>
                <a:lnTo>
                  <a:pt x="23" y="14"/>
                </a:lnTo>
                <a:lnTo>
                  <a:pt x="0" y="0"/>
                </a:lnTo>
                <a:lnTo>
                  <a:pt x="0" y="20"/>
                </a:lnTo>
                <a:lnTo>
                  <a:pt x="2" y="24"/>
                </a:lnTo>
                <a:lnTo>
                  <a:pt x="3" y="27"/>
                </a:lnTo>
                <a:lnTo>
                  <a:pt x="7" y="29"/>
                </a:lnTo>
                <a:lnTo>
                  <a:pt x="10" y="30"/>
                </a:lnTo>
                <a:lnTo>
                  <a:pt x="40" y="30"/>
                </a:lnTo>
                <a:lnTo>
                  <a:pt x="44" y="29"/>
                </a:lnTo>
                <a:lnTo>
                  <a:pt x="47" y="27"/>
                </a:lnTo>
                <a:lnTo>
                  <a:pt x="48" y="24"/>
                </a:lnTo>
                <a:lnTo>
                  <a:pt x="50" y="20"/>
                </a:lnTo>
                <a:lnTo>
                  <a:pt x="50" y="0"/>
                </a:lnTo>
                <a:lnTo>
                  <a:pt x="28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534" name="Freeform 55">
            <a:extLst>
              <a:ext uri="{FF2B5EF4-FFF2-40B4-BE49-F238E27FC236}">
                <a16:creationId xmlns="" xmlns:a16="http://schemas.microsoft.com/office/drawing/2014/main" id="{8F190727-062C-4DCB-86CD-CCE99FBF97B5}"/>
              </a:ext>
            </a:extLst>
          </p:cNvPr>
          <p:cNvSpPr>
            <a:spLocks/>
          </p:cNvSpPr>
          <p:nvPr/>
        </p:nvSpPr>
        <p:spPr bwMode="auto">
          <a:xfrm>
            <a:off x="12239627" y="2625728"/>
            <a:ext cx="346074" cy="168275"/>
          </a:xfrm>
          <a:custGeom>
            <a:avLst/>
            <a:gdLst>
              <a:gd name="T0" fmla="*/ 157822 w 112"/>
              <a:gd name="T1" fmla="*/ 15612 h 54"/>
              <a:gd name="T2" fmla="*/ 157822 w 112"/>
              <a:gd name="T3" fmla="*/ 15612 h 54"/>
              <a:gd name="T4" fmla="*/ 154728 w 112"/>
              <a:gd name="T5" fmla="*/ 26540 h 54"/>
              <a:gd name="T6" fmla="*/ 148539 w 112"/>
              <a:gd name="T7" fmla="*/ 35908 h 54"/>
              <a:gd name="T8" fmla="*/ 142349 w 112"/>
              <a:gd name="T9" fmla="*/ 46836 h 54"/>
              <a:gd name="T10" fmla="*/ 134613 w 112"/>
              <a:gd name="T11" fmla="*/ 54642 h 54"/>
              <a:gd name="T12" fmla="*/ 125329 w 112"/>
              <a:gd name="T13" fmla="*/ 59326 h 54"/>
              <a:gd name="T14" fmla="*/ 114498 w 112"/>
              <a:gd name="T15" fmla="*/ 65571 h 54"/>
              <a:gd name="T16" fmla="*/ 102120 w 112"/>
              <a:gd name="T17" fmla="*/ 67132 h 54"/>
              <a:gd name="T18" fmla="*/ 91289 w 112"/>
              <a:gd name="T19" fmla="*/ 68693 h 54"/>
              <a:gd name="T20" fmla="*/ 91289 w 112"/>
              <a:gd name="T21" fmla="*/ 68693 h 54"/>
              <a:gd name="T22" fmla="*/ 80458 w 112"/>
              <a:gd name="T23" fmla="*/ 68693 h 54"/>
              <a:gd name="T24" fmla="*/ 68080 w 112"/>
              <a:gd name="T25" fmla="*/ 65571 h 54"/>
              <a:gd name="T26" fmla="*/ 58797 w 112"/>
              <a:gd name="T27" fmla="*/ 62448 h 54"/>
              <a:gd name="T28" fmla="*/ 49513 w 112"/>
              <a:gd name="T29" fmla="*/ 56203 h 54"/>
              <a:gd name="T30" fmla="*/ 41776 w 112"/>
              <a:gd name="T31" fmla="*/ 48397 h 54"/>
              <a:gd name="T32" fmla="*/ 35587 w 112"/>
              <a:gd name="T33" fmla="*/ 40591 h 54"/>
              <a:gd name="T34" fmla="*/ 30946 w 112"/>
              <a:gd name="T35" fmla="*/ 31224 h 54"/>
              <a:gd name="T36" fmla="*/ 26304 w 112"/>
              <a:gd name="T37" fmla="*/ 18734 h 54"/>
              <a:gd name="T38" fmla="*/ 44871 w 112"/>
              <a:gd name="T39" fmla="*/ 0 h 54"/>
              <a:gd name="T40" fmla="*/ 0 w 112"/>
              <a:gd name="T41" fmla="*/ 0 h 54"/>
              <a:gd name="T42" fmla="*/ 0 w 112"/>
              <a:gd name="T43" fmla="*/ 46836 h 54"/>
              <a:gd name="T44" fmla="*/ 12378 w 112"/>
              <a:gd name="T45" fmla="*/ 32785 h 54"/>
              <a:gd name="T46" fmla="*/ 12378 w 112"/>
              <a:gd name="T47" fmla="*/ 32785 h 54"/>
              <a:gd name="T48" fmla="*/ 18567 w 112"/>
              <a:gd name="T49" fmla="*/ 42153 h 54"/>
              <a:gd name="T50" fmla="*/ 26304 w 112"/>
              <a:gd name="T51" fmla="*/ 54642 h 54"/>
              <a:gd name="T52" fmla="*/ 34040 w 112"/>
              <a:gd name="T53" fmla="*/ 62448 h 54"/>
              <a:gd name="T54" fmla="*/ 43324 w 112"/>
              <a:gd name="T55" fmla="*/ 68693 h 54"/>
              <a:gd name="T56" fmla="*/ 55702 w 112"/>
              <a:gd name="T57" fmla="*/ 76499 h 54"/>
              <a:gd name="T58" fmla="*/ 66533 w 112"/>
              <a:gd name="T59" fmla="*/ 81183 h 54"/>
              <a:gd name="T60" fmla="*/ 77364 w 112"/>
              <a:gd name="T61" fmla="*/ 82744 h 54"/>
              <a:gd name="T62" fmla="*/ 91289 w 112"/>
              <a:gd name="T63" fmla="*/ 84305 h 54"/>
              <a:gd name="T64" fmla="*/ 91289 w 112"/>
              <a:gd name="T65" fmla="*/ 84305 h 54"/>
              <a:gd name="T66" fmla="*/ 106762 w 112"/>
              <a:gd name="T67" fmla="*/ 82744 h 54"/>
              <a:gd name="T68" fmla="*/ 120688 w 112"/>
              <a:gd name="T69" fmla="*/ 79621 h 54"/>
              <a:gd name="T70" fmla="*/ 133066 w 112"/>
              <a:gd name="T71" fmla="*/ 73377 h 54"/>
              <a:gd name="T72" fmla="*/ 145444 w 112"/>
              <a:gd name="T73" fmla="*/ 65571 h 54"/>
              <a:gd name="T74" fmla="*/ 156275 w 112"/>
              <a:gd name="T75" fmla="*/ 54642 h 54"/>
              <a:gd name="T76" fmla="*/ 164011 w 112"/>
              <a:gd name="T77" fmla="*/ 42153 h 54"/>
              <a:gd name="T78" fmla="*/ 170200 w 112"/>
              <a:gd name="T79" fmla="*/ 29663 h 54"/>
              <a:gd name="T80" fmla="*/ 173295 w 112"/>
              <a:gd name="T81" fmla="*/ 15612 h 54"/>
              <a:gd name="T82" fmla="*/ 157822 w 112"/>
              <a:gd name="T83" fmla="*/ 15612 h 5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12" h="54">
                <a:moveTo>
                  <a:pt x="102" y="10"/>
                </a:moveTo>
                <a:lnTo>
                  <a:pt x="102" y="10"/>
                </a:lnTo>
                <a:lnTo>
                  <a:pt x="100" y="17"/>
                </a:lnTo>
                <a:lnTo>
                  <a:pt x="96" y="23"/>
                </a:lnTo>
                <a:lnTo>
                  <a:pt x="92" y="30"/>
                </a:lnTo>
                <a:lnTo>
                  <a:pt x="87" y="35"/>
                </a:lnTo>
                <a:lnTo>
                  <a:pt x="81" y="38"/>
                </a:lnTo>
                <a:lnTo>
                  <a:pt x="74" y="42"/>
                </a:lnTo>
                <a:lnTo>
                  <a:pt x="66" y="43"/>
                </a:lnTo>
                <a:lnTo>
                  <a:pt x="59" y="44"/>
                </a:lnTo>
                <a:lnTo>
                  <a:pt x="52" y="44"/>
                </a:lnTo>
                <a:lnTo>
                  <a:pt x="44" y="42"/>
                </a:lnTo>
                <a:lnTo>
                  <a:pt x="38" y="40"/>
                </a:lnTo>
                <a:lnTo>
                  <a:pt x="32" y="36"/>
                </a:lnTo>
                <a:lnTo>
                  <a:pt x="27" y="31"/>
                </a:lnTo>
                <a:lnTo>
                  <a:pt x="23" y="26"/>
                </a:lnTo>
                <a:lnTo>
                  <a:pt x="20" y="20"/>
                </a:lnTo>
                <a:lnTo>
                  <a:pt x="17" y="12"/>
                </a:lnTo>
                <a:lnTo>
                  <a:pt x="29" y="0"/>
                </a:lnTo>
                <a:lnTo>
                  <a:pt x="0" y="0"/>
                </a:lnTo>
                <a:lnTo>
                  <a:pt x="0" y="30"/>
                </a:lnTo>
                <a:lnTo>
                  <a:pt x="8" y="21"/>
                </a:lnTo>
                <a:lnTo>
                  <a:pt x="12" y="27"/>
                </a:lnTo>
                <a:lnTo>
                  <a:pt x="17" y="35"/>
                </a:lnTo>
                <a:lnTo>
                  <a:pt x="22" y="40"/>
                </a:lnTo>
                <a:lnTo>
                  <a:pt x="28" y="44"/>
                </a:lnTo>
                <a:lnTo>
                  <a:pt x="36" y="49"/>
                </a:lnTo>
                <a:lnTo>
                  <a:pt x="43" y="52"/>
                </a:lnTo>
                <a:lnTo>
                  <a:pt x="50" y="53"/>
                </a:lnTo>
                <a:lnTo>
                  <a:pt x="59" y="54"/>
                </a:lnTo>
                <a:lnTo>
                  <a:pt x="69" y="53"/>
                </a:lnTo>
                <a:lnTo>
                  <a:pt x="78" y="51"/>
                </a:lnTo>
                <a:lnTo>
                  <a:pt x="86" y="47"/>
                </a:lnTo>
                <a:lnTo>
                  <a:pt x="94" y="42"/>
                </a:lnTo>
                <a:lnTo>
                  <a:pt x="101" y="35"/>
                </a:lnTo>
                <a:lnTo>
                  <a:pt x="106" y="27"/>
                </a:lnTo>
                <a:lnTo>
                  <a:pt x="110" y="19"/>
                </a:lnTo>
                <a:lnTo>
                  <a:pt x="112" y="10"/>
                </a:lnTo>
                <a:lnTo>
                  <a:pt x="102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535" name="Freeform 56">
            <a:extLst>
              <a:ext uri="{FF2B5EF4-FFF2-40B4-BE49-F238E27FC236}">
                <a16:creationId xmlns="" xmlns:a16="http://schemas.microsoft.com/office/drawing/2014/main" id="{32DBC40D-8B44-451A-B1B7-3D64745EB239}"/>
              </a:ext>
            </a:extLst>
          </p:cNvPr>
          <p:cNvSpPr>
            <a:spLocks/>
          </p:cNvSpPr>
          <p:nvPr/>
        </p:nvSpPr>
        <p:spPr bwMode="auto">
          <a:xfrm>
            <a:off x="12258677" y="2457450"/>
            <a:ext cx="346074" cy="168276"/>
          </a:xfrm>
          <a:custGeom>
            <a:avLst/>
            <a:gdLst>
              <a:gd name="T0" fmla="*/ 160917 w 112"/>
              <a:gd name="T1" fmla="*/ 51520 h 54"/>
              <a:gd name="T2" fmla="*/ 160917 w 112"/>
              <a:gd name="T3" fmla="*/ 51520 h 54"/>
              <a:gd name="T4" fmla="*/ 154728 w 112"/>
              <a:gd name="T5" fmla="*/ 42153 h 54"/>
              <a:gd name="T6" fmla="*/ 146991 w 112"/>
              <a:gd name="T7" fmla="*/ 31224 h 54"/>
              <a:gd name="T8" fmla="*/ 139255 w 112"/>
              <a:gd name="T9" fmla="*/ 23418 h 54"/>
              <a:gd name="T10" fmla="*/ 129971 w 112"/>
              <a:gd name="T11" fmla="*/ 15612 h 54"/>
              <a:gd name="T12" fmla="*/ 117593 w 112"/>
              <a:gd name="T13" fmla="*/ 7806 h 54"/>
              <a:gd name="T14" fmla="*/ 106762 w 112"/>
              <a:gd name="T15" fmla="*/ 3122 h 54"/>
              <a:gd name="T16" fmla="*/ 95931 w 112"/>
              <a:gd name="T17" fmla="*/ 1561 h 54"/>
              <a:gd name="T18" fmla="*/ 82006 w 112"/>
              <a:gd name="T19" fmla="*/ 0 h 54"/>
              <a:gd name="T20" fmla="*/ 82006 w 112"/>
              <a:gd name="T21" fmla="*/ 0 h 54"/>
              <a:gd name="T22" fmla="*/ 66533 w 112"/>
              <a:gd name="T23" fmla="*/ 1561 h 54"/>
              <a:gd name="T24" fmla="*/ 54155 w 112"/>
              <a:gd name="T25" fmla="*/ 6245 h 54"/>
              <a:gd name="T26" fmla="*/ 40229 w 112"/>
              <a:gd name="T27" fmla="*/ 10928 h 54"/>
              <a:gd name="T28" fmla="*/ 29398 w 112"/>
              <a:gd name="T29" fmla="*/ 18734 h 54"/>
              <a:gd name="T30" fmla="*/ 17020 w 112"/>
              <a:gd name="T31" fmla="*/ 31224 h 54"/>
              <a:gd name="T32" fmla="*/ 9284 w 112"/>
              <a:gd name="T33" fmla="*/ 42153 h 54"/>
              <a:gd name="T34" fmla="*/ 3095 w 112"/>
              <a:gd name="T35" fmla="*/ 56203 h 54"/>
              <a:gd name="T36" fmla="*/ 0 w 112"/>
              <a:gd name="T37" fmla="*/ 68693 h 54"/>
              <a:gd name="T38" fmla="*/ 15473 w 112"/>
              <a:gd name="T39" fmla="*/ 68693 h 54"/>
              <a:gd name="T40" fmla="*/ 15473 w 112"/>
              <a:gd name="T41" fmla="*/ 68693 h 54"/>
              <a:gd name="T42" fmla="*/ 18567 w 112"/>
              <a:gd name="T43" fmla="*/ 57765 h 54"/>
              <a:gd name="T44" fmla="*/ 24756 w 112"/>
              <a:gd name="T45" fmla="*/ 48397 h 54"/>
              <a:gd name="T46" fmla="*/ 30946 w 112"/>
              <a:gd name="T47" fmla="*/ 37469 h 54"/>
              <a:gd name="T48" fmla="*/ 38682 w 112"/>
              <a:gd name="T49" fmla="*/ 31224 h 54"/>
              <a:gd name="T50" fmla="*/ 47966 w 112"/>
              <a:gd name="T51" fmla="*/ 24979 h 54"/>
              <a:gd name="T52" fmla="*/ 58797 w 112"/>
              <a:gd name="T53" fmla="*/ 18734 h 54"/>
              <a:gd name="T54" fmla="*/ 71175 w 112"/>
              <a:gd name="T55" fmla="*/ 17173 h 54"/>
              <a:gd name="T56" fmla="*/ 82006 w 112"/>
              <a:gd name="T57" fmla="*/ 15612 h 54"/>
              <a:gd name="T58" fmla="*/ 82006 w 112"/>
              <a:gd name="T59" fmla="*/ 15612 h 54"/>
              <a:gd name="T60" fmla="*/ 92837 w 112"/>
              <a:gd name="T61" fmla="*/ 15612 h 54"/>
              <a:gd name="T62" fmla="*/ 105215 w 112"/>
              <a:gd name="T63" fmla="*/ 18734 h 54"/>
              <a:gd name="T64" fmla="*/ 114498 w 112"/>
              <a:gd name="T65" fmla="*/ 23418 h 54"/>
              <a:gd name="T66" fmla="*/ 123782 w 112"/>
              <a:gd name="T67" fmla="*/ 28102 h 54"/>
              <a:gd name="T68" fmla="*/ 131519 w 112"/>
              <a:gd name="T69" fmla="*/ 35908 h 54"/>
              <a:gd name="T70" fmla="*/ 137708 w 112"/>
              <a:gd name="T71" fmla="*/ 43714 h 54"/>
              <a:gd name="T72" fmla="*/ 143897 w 112"/>
              <a:gd name="T73" fmla="*/ 53081 h 54"/>
              <a:gd name="T74" fmla="*/ 146991 w 112"/>
              <a:gd name="T75" fmla="*/ 65571 h 54"/>
              <a:gd name="T76" fmla="*/ 128424 w 112"/>
              <a:gd name="T77" fmla="*/ 84305 h 54"/>
              <a:gd name="T78" fmla="*/ 173295 w 112"/>
              <a:gd name="T79" fmla="*/ 84305 h 54"/>
              <a:gd name="T80" fmla="*/ 173295 w 112"/>
              <a:gd name="T81" fmla="*/ 37469 h 54"/>
              <a:gd name="T82" fmla="*/ 160917 w 112"/>
              <a:gd name="T83" fmla="*/ 51520 h 5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12" h="54">
                <a:moveTo>
                  <a:pt x="104" y="33"/>
                </a:moveTo>
                <a:lnTo>
                  <a:pt x="104" y="33"/>
                </a:lnTo>
                <a:lnTo>
                  <a:pt x="100" y="27"/>
                </a:lnTo>
                <a:lnTo>
                  <a:pt x="95" y="20"/>
                </a:lnTo>
                <a:lnTo>
                  <a:pt x="90" y="15"/>
                </a:lnTo>
                <a:lnTo>
                  <a:pt x="84" y="10"/>
                </a:lnTo>
                <a:lnTo>
                  <a:pt x="76" y="5"/>
                </a:lnTo>
                <a:lnTo>
                  <a:pt x="69" y="2"/>
                </a:lnTo>
                <a:lnTo>
                  <a:pt x="62" y="1"/>
                </a:lnTo>
                <a:lnTo>
                  <a:pt x="53" y="0"/>
                </a:lnTo>
                <a:lnTo>
                  <a:pt x="43" y="1"/>
                </a:lnTo>
                <a:lnTo>
                  <a:pt x="35" y="4"/>
                </a:lnTo>
                <a:lnTo>
                  <a:pt x="26" y="7"/>
                </a:lnTo>
                <a:lnTo>
                  <a:pt x="19" y="12"/>
                </a:lnTo>
                <a:lnTo>
                  <a:pt x="11" y="20"/>
                </a:lnTo>
                <a:lnTo>
                  <a:pt x="6" y="27"/>
                </a:lnTo>
                <a:lnTo>
                  <a:pt x="2" y="36"/>
                </a:lnTo>
                <a:lnTo>
                  <a:pt x="0" y="44"/>
                </a:lnTo>
                <a:lnTo>
                  <a:pt x="10" y="44"/>
                </a:lnTo>
                <a:lnTo>
                  <a:pt x="12" y="37"/>
                </a:lnTo>
                <a:lnTo>
                  <a:pt x="16" y="31"/>
                </a:lnTo>
                <a:lnTo>
                  <a:pt x="20" y="24"/>
                </a:lnTo>
                <a:lnTo>
                  <a:pt x="25" y="20"/>
                </a:lnTo>
                <a:lnTo>
                  <a:pt x="31" y="16"/>
                </a:lnTo>
                <a:lnTo>
                  <a:pt x="38" y="12"/>
                </a:lnTo>
                <a:lnTo>
                  <a:pt x="46" y="11"/>
                </a:lnTo>
                <a:lnTo>
                  <a:pt x="53" y="10"/>
                </a:lnTo>
                <a:lnTo>
                  <a:pt x="60" y="10"/>
                </a:lnTo>
                <a:lnTo>
                  <a:pt x="68" y="12"/>
                </a:lnTo>
                <a:lnTo>
                  <a:pt x="74" y="15"/>
                </a:lnTo>
                <a:lnTo>
                  <a:pt x="80" y="18"/>
                </a:lnTo>
                <a:lnTo>
                  <a:pt x="85" y="23"/>
                </a:lnTo>
                <a:lnTo>
                  <a:pt x="89" y="28"/>
                </a:lnTo>
                <a:lnTo>
                  <a:pt x="93" y="34"/>
                </a:lnTo>
                <a:lnTo>
                  <a:pt x="95" y="42"/>
                </a:lnTo>
                <a:lnTo>
                  <a:pt x="83" y="54"/>
                </a:lnTo>
                <a:lnTo>
                  <a:pt x="112" y="54"/>
                </a:lnTo>
                <a:lnTo>
                  <a:pt x="112" y="24"/>
                </a:lnTo>
                <a:lnTo>
                  <a:pt x="104" y="3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536" name="Freeform 57">
            <a:extLst>
              <a:ext uri="{FF2B5EF4-FFF2-40B4-BE49-F238E27FC236}">
                <a16:creationId xmlns="" xmlns:a16="http://schemas.microsoft.com/office/drawing/2014/main" id="{491EC41E-13A6-4ED1-A397-F7D9F309FE59}"/>
              </a:ext>
            </a:extLst>
          </p:cNvPr>
          <p:cNvSpPr>
            <a:spLocks/>
          </p:cNvSpPr>
          <p:nvPr/>
        </p:nvSpPr>
        <p:spPr bwMode="auto">
          <a:xfrm>
            <a:off x="13093702" y="2447927"/>
            <a:ext cx="139700" cy="130175"/>
          </a:xfrm>
          <a:custGeom>
            <a:avLst/>
            <a:gdLst>
              <a:gd name="T0" fmla="*/ 70256 w 47"/>
              <a:gd name="T1" fmla="*/ 37469 h 42"/>
              <a:gd name="T2" fmla="*/ 35875 w 47"/>
              <a:gd name="T3" fmla="*/ 0 h 42"/>
              <a:gd name="T4" fmla="*/ 0 w 47"/>
              <a:gd name="T5" fmla="*/ 37469 h 42"/>
              <a:gd name="T6" fmla="*/ 11958 w 47"/>
              <a:gd name="T7" fmla="*/ 48398 h 42"/>
              <a:gd name="T8" fmla="*/ 28401 w 47"/>
              <a:gd name="T9" fmla="*/ 31224 h 42"/>
              <a:gd name="T10" fmla="*/ 28401 w 47"/>
              <a:gd name="T11" fmla="*/ 65571 h 42"/>
              <a:gd name="T12" fmla="*/ 43349 w 47"/>
              <a:gd name="T13" fmla="*/ 65571 h 42"/>
              <a:gd name="T14" fmla="*/ 43349 w 47"/>
              <a:gd name="T15" fmla="*/ 31224 h 42"/>
              <a:gd name="T16" fmla="*/ 59792 w 47"/>
              <a:gd name="T17" fmla="*/ 48398 h 42"/>
              <a:gd name="T18" fmla="*/ 70256 w 47"/>
              <a:gd name="T19" fmla="*/ 37469 h 4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7" h="42">
                <a:moveTo>
                  <a:pt x="47" y="24"/>
                </a:moveTo>
                <a:lnTo>
                  <a:pt x="24" y="0"/>
                </a:lnTo>
                <a:lnTo>
                  <a:pt x="0" y="24"/>
                </a:lnTo>
                <a:lnTo>
                  <a:pt x="8" y="31"/>
                </a:lnTo>
                <a:lnTo>
                  <a:pt x="19" y="20"/>
                </a:lnTo>
                <a:lnTo>
                  <a:pt x="19" y="42"/>
                </a:lnTo>
                <a:lnTo>
                  <a:pt x="29" y="42"/>
                </a:lnTo>
                <a:lnTo>
                  <a:pt x="29" y="20"/>
                </a:lnTo>
                <a:lnTo>
                  <a:pt x="40" y="31"/>
                </a:lnTo>
                <a:lnTo>
                  <a:pt x="47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537" name="Freeform 58">
            <a:extLst>
              <a:ext uri="{FF2B5EF4-FFF2-40B4-BE49-F238E27FC236}">
                <a16:creationId xmlns="" xmlns:a16="http://schemas.microsoft.com/office/drawing/2014/main" id="{38236853-7B0D-4AB6-A76B-CEA177E85B77}"/>
              </a:ext>
            </a:extLst>
          </p:cNvPr>
          <p:cNvSpPr>
            <a:spLocks/>
          </p:cNvSpPr>
          <p:nvPr/>
        </p:nvSpPr>
        <p:spPr bwMode="auto">
          <a:xfrm>
            <a:off x="13027028" y="2606678"/>
            <a:ext cx="273050" cy="82550"/>
          </a:xfrm>
          <a:custGeom>
            <a:avLst/>
            <a:gdLst>
              <a:gd name="T0" fmla="*/ 68676 w 89"/>
              <a:gd name="T1" fmla="*/ 42153 h 28"/>
              <a:gd name="T2" fmla="*/ 135825 w 89"/>
              <a:gd name="T3" fmla="*/ 1505 h 28"/>
              <a:gd name="T4" fmla="*/ 135825 w 89"/>
              <a:gd name="T5" fmla="*/ 1505 h 28"/>
              <a:gd name="T6" fmla="*/ 128194 w 89"/>
              <a:gd name="T7" fmla="*/ 0 h 28"/>
              <a:gd name="T8" fmla="*/ 7631 w 89"/>
              <a:gd name="T9" fmla="*/ 0 h 28"/>
              <a:gd name="T10" fmla="*/ 7631 w 89"/>
              <a:gd name="T11" fmla="*/ 0 h 28"/>
              <a:gd name="T12" fmla="*/ 0 w 89"/>
              <a:gd name="T13" fmla="*/ 1505 h 28"/>
              <a:gd name="T14" fmla="*/ 68676 w 89"/>
              <a:gd name="T15" fmla="*/ 42153 h 2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89" h="28">
                <a:moveTo>
                  <a:pt x="45" y="28"/>
                </a:moveTo>
                <a:lnTo>
                  <a:pt x="89" y="1"/>
                </a:lnTo>
                <a:lnTo>
                  <a:pt x="84" y="0"/>
                </a:lnTo>
                <a:lnTo>
                  <a:pt x="5" y="0"/>
                </a:lnTo>
                <a:lnTo>
                  <a:pt x="0" y="1"/>
                </a:lnTo>
                <a:lnTo>
                  <a:pt x="45" y="2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538" name="Freeform 59">
            <a:extLst>
              <a:ext uri="{FF2B5EF4-FFF2-40B4-BE49-F238E27FC236}">
                <a16:creationId xmlns="" xmlns:a16="http://schemas.microsoft.com/office/drawing/2014/main" id="{DEF95483-F4BE-4D1A-B548-00A299B10207}"/>
              </a:ext>
            </a:extLst>
          </p:cNvPr>
          <p:cNvSpPr>
            <a:spLocks/>
          </p:cNvSpPr>
          <p:nvPr/>
        </p:nvSpPr>
        <p:spPr bwMode="auto">
          <a:xfrm>
            <a:off x="13007978" y="2635250"/>
            <a:ext cx="311150" cy="168276"/>
          </a:xfrm>
          <a:custGeom>
            <a:avLst/>
            <a:gdLst>
              <a:gd name="T0" fmla="*/ 80434 w 98"/>
              <a:gd name="T1" fmla="*/ 43714 h 54"/>
              <a:gd name="T2" fmla="*/ 80434 w 98"/>
              <a:gd name="T3" fmla="*/ 43714 h 54"/>
              <a:gd name="T4" fmla="*/ 77280 w 98"/>
              <a:gd name="T5" fmla="*/ 46836 h 54"/>
              <a:gd name="T6" fmla="*/ 77280 w 98"/>
              <a:gd name="T7" fmla="*/ 46836 h 54"/>
              <a:gd name="T8" fmla="*/ 72549 w 98"/>
              <a:gd name="T9" fmla="*/ 43714 h 54"/>
              <a:gd name="T10" fmla="*/ 0 w 98"/>
              <a:gd name="T11" fmla="*/ 0 h 54"/>
              <a:gd name="T12" fmla="*/ 0 w 98"/>
              <a:gd name="T13" fmla="*/ 0 h 54"/>
              <a:gd name="T14" fmla="*/ 0 w 98"/>
              <a:gd name="T15" fmla="*/ 0 h 54"/>
              <a:gd name="T16" fmla="*/ 0 w 98"/>
              <a:gd name="T17" fmla="*/ 68693 h 54"/>
              <a:gd name="T18" fmla="*/ 0 w 98"/>
              <a:gd name="T19" fmla="*/ 68693 h 54"/>
              <a:gd name="T20" fmla="*/ 1577 w 98"/>
              <a:gd name="T21" fmla="*/ 74938 h 54"/>
              <a:gd name="T22" fmla="*/ 3154 w 98"/>
              <a:gd name="T23" fmla="*/ 81183 h 54"/>
              <a:gd name="T24" fmla="*/ 9463 w 98"/>
              <a:gd name="T25" fmla="*/ 82744 h 54"/>
              <a:gd name="T26" fmla="*/ 14194 w 98"/>
              <a:gd name="T27" fmla="*/ 84305 h 54"/>
              <a:gd name="T28" fmla="*/ 138789 w 98"/>
              <a:gd name="T29" fmla="*/ 84305 h 54"/>
              <a:gd name="T30" fmla="*/ 138789 w 98"/>
              <a:gd name="T31" fmla="*/ 84305 h 54"/>
              <a:gd name="T32" fmla="*/ 145097 w 98"/>
              <a:gd name="T33" fmla="*/ 82744 h 54"/>
              <a:gd name="T34" fmla="*/ 151406 w 98"/>
              <a:gd name="T35" fmla="*/ 81183 h 54"/>
              <a:gd name="T36" fmla="*/ 152983 w 98"/>
              <a:gd name="T37" fmla="*/ 74938 h 54"/>
              <a:gd name="T38" fmla="*/ 154560 w 98"/>
              <a:gd name="T39" fmla="*/ 68693 h 54"/>
              <a:gd name="T40" fmla="*/ 154560 w 98"/>
              <a:gd name="T41" fmla="*/ 0 h 54"/>
              <a:gd name="T42" fmla="*/ 154560 w 98"/>
              <a:gd name="T43" fmla="*/ 0 h 54"/>
              <a:gd name="T44" fmla="*/ 154560 w 98"/>
              <a:gd name="T45" fmla="*/ 0 h 54"/>
              <a:gd name="T46" fmla="*/ 80434 w 98"/>
              <a:gd name="T47" fmla="*/ 43714 h 5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98" h="54">
                <a:moveTo>
                  <a:pt x="51" y="28"/>
                </a:moveTo>
                <a:lnTo>
                  <a:pt x="51" y="28"/>
                </a:lnTo>
                <a:lnTo>
                  <a:pt x="49" y="30"/>
                </a:lnTo>
                <a:lnTo>
                  <a:pt x="46" y="28"/>
                </a:lnTo>
                <a:lnTo>
                  <a:pt x="0" y="0"/>
                </a:lnTo>
                <a:lnTo>
                  <a:pt x="0" y="44"/>
                </a:lnTo>
                <a:lnTo>
                  <a:pt x="1" y="48"/>
                </a:lnTo>
                <a:lnTo>
                  <a:pt x="2" y="52"/>
                </a:lnTo>
                <a:lnTo>
                  <a:pt x="6" y="53"/>
                </a:lnTo>
                <a:lnTo>
                  <a:pt x="9" y="54"/>
                </a:lnTo>
                <a:lnTo>
                  <a:pt x="88" y="54"/>
                </a:lnTo>
                <a:lnTo>
                  <a:pt x="92" y="53"/>
                </a:lnTo>
                <a:lnTo>
                  <a:pt x="96" y="52"/>
                </a:lnTo>
                <a:lnTo>
                  <a:pt x="97" y="48"/>
                </a:lnTo>
                <a:lnTo>
                  <a:pt x="98" y="44"/>
                </a:lnTo>
                <a:lnTo>
                  <a:pt x="98" y="0"/>
                </a:lnTo>
                <a:lnTo>
                  <a:pt x="51" y="2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539" name="Freeform 60">
            <a:extLst>
              <a:ext uri="{FF2B5EF4-FFF2-40B4-BE49-F238E27FC236}">
                <a16:creationId xmlns="" xmlns:a16="http://schemas.microsoft.com/office/drawing/2014/main" id="{A0F9EF90-0984-428F-81F6-29833ECD2616}"/>
              </a:ext>
            </a:extLst>
          </p:cNvPr>
          <p:cNvSpPr>
            <a:spLocks/>
          </p:cNvSpPr>
          <p:nvPr/>
        </p:nvSpPr>
        <p:spPr bwMode="auto">
          <a:xfrm>
            <a:off x="13833478" y="2457450"/>
            <a:ext cx="139700" cy="130176"/>
          </a:xfrm>
          <a:custGeom>
            <a:avLst/>
            <a:gdLst>
              <a:gd name="T0" fmla="*/ 59792 w 47"/>
              <a:gd name="T1" fmla="*/ 17173 h 42"/>
              <a:gd name="T2" fmla="*/ 43349 w 47"/>
              <a:gd name="T3" fmla="*/ 34347 h 42"/>
              <a:gd name="T4" fmla="*/ 43349 w 47"/>
              <a:gd name="T5" fmla="*/ 0 h 42"/>
              <a:gd name="T6" fmla="*/ 28401 w 47"/>
              <a:gd name="T7" fmla="*/ 0 h 42"/>
              <a:gd name="T8" fmla="*/ 28401 w 47"/>
              <a:gd name="T9" fmla="*/ 34347 h 42"/>
              <a:gd name="T10" fmla="*/ 11958 w 47"/>
              <a:gd name="T11" fmla="*/ 17173 h 42"/>
              <a:gd name="T12" fmla="*/ 0 w 47"/>
              <a:gd name="T13" fmla="*/ 28102 h 42"/>
              <a:gd name="T14" fmla="*/ 35875 w 47"/>
              <a:gd name="T15" fmla="*/ 65571 h 42"/>
              <a:gd name="T16" fmla="*/ 70256 w 47"/>
              <a:gd name="T17" fmla="*/ 28102 h 42"/>
              <a:gd name="T18" fmla="*/ 59792 w 47"/>
              <a:gd name="T19" fmla="*/ 17173 h 4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7" h="42">
                <a:moveTo>
                  <a:pt x="40" y="11"/>
                </a:moveTo>
                <a:lnTo>
                  <a:pt x="29" y="22"/>
                </a:lnTo>
                <a:lnTo>
                  <a:pt x="29" y="0"/>
                </a:lnTo>
                <a:lnTo>
                  <a:pt x="19" y="0"/>
                </a:lnTo>
                <a:lnTo>
                  <a:pt x="19" y="22"/>
                </a:lnTo>
                <a:lnTo>
                  <a:pt x="8" y="11"/>
                </a:lnTo>
                <a:lnTo>
                  <a:pt x="0" y="18"/>
                </a:lnTo>
                <a:lnTo>
                  <a:pt x="24" y="42"/>
                </a:lnTo>
                <a:lnTo>
                  <a:pt x="47" y="18"/>
                </a:lnTo>
                <a:lnTo>
                  <a:pt x="40" y="1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grpSp>
        <p:nvGrpSpPr>
          <p:cNvPr id="63540" name="Group 575">
            <a:extLst>
              <a:ext uri="{FF2B5EF4-FFF2-40B4-BE49-F238E27FC236}">
                <a16:creationId xmlns="" xmlns:a16="http://schemas.microsoft.com/office/drawing/2014/main" id="{A39EF478-38BB-4034-8B44-FE819F1A57F5}"/>
              </a:ext>
            </a:extLst>
          </p:cNvPr>
          <p:cNvGrpSpPr>
            <a:grpSpLocks/>
          </p:cNvGrpSpPr>
          <p:nvPr/>
        </p:nvGrpSpPr>
        <p:grpSpPr bwMode="auto">
          <a:xfrm>
            <a:off x="13747753" y="2606678"/>
            <a:ext cx="311150" cy="196850"/>
            <a:chOff x="9165652" y="1737410"/>
            <a:chExt cx="206080" cy="131138"/>
          </a:xfrm>
        </p:grpSpPr>
        <p:sp>
          <p:nvSpPr>
            <p:cNvPr id="64030" name="Freeform 61">
              <a:extLst>
                <a:ext uri="{FF2B5EF4-FFF2-40B4-BE49-F238E27FC236}">
                  <a16:creationId xmlns="" xmlns:a16="http://schemas.microsoft.com/office/drawing/2014/main" id="{4293F276-2324-4D96-9197-76690169E414}"/>
                </a:ext>
              </a:extLst>
            </p:cNvPr>
            <p:cNvSpPr>
              <a:spLocks/>
            </p:cNvSpPr>
            <p:nvPr/>
          </p:nvSpPr>
          <p:spPr bwMode="auto">
            <a:xfrm>
              <a:off x="9178142" y="1737410"/>
              <a:ext cx="181100" cy="56204"/>
            </a:xfrm>
            <a:custGeom>
              <a:avLst/>
              <a:gdLst>
                <a:gd name="T0" fmla="*/ 91567 w 89"/>
                <a:gd name="T1" fmla="*/ 56204 h 28"/>
                <a:gd name="T2" fmla="*/ 181100 w 89"/>
                <a:gd name="T3" fmla="*/ 2007 h 28"/>
                <a:gd name="T4" fmla="*/ 181100 w 89"/>
                <a:gd name="T5" fmla="*/ 2007 h 28"/>
                <a:gd name="T6" fmla="*/ 170926 w 89"/>
                <a:gd name="T7" fmla="*/ 0 h 28"/>
                <a:gd name="T8" fmla="*/ 10174 w 89"/>
                <a:gd name="T9" fmla="*/ 0 h 28"/>
                <a:gd name="T10" fmla="*/ 10174 w 89"/>
                <a:gd name="T11" fmla="*/ 0 h 28"/>
                <a:gd name="T12" fmla="*/ 0 w 89"/>
                <a:gd name="T13" fmla="*/ 2007 h 28"/>
                <a:gd name="T14" fmla="*/ 91567 w 89"/>
                <a:gd name="T15" fmla="*/ 56204 h 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9" h="28">
                  <a:moveTo>
                    <a:pt x="45" y="28"/>
                  </a:moveTo>
                  <a:lnTo>
                    <a:pt x="89" y="1"/>
                  </a:lnTo>
                  <a:lnTo>
                    <a:pt x="84" y="0"/>
                  </a:lnTo>
                  <a:lnTo>
                    <a:pt x="5" y="0"/>
                  </a:lnTo>
                  <a:lnTo>
                    <a:pt x="0" y="1"/>
                  </a:lnTo>
                  <a:lnTo>
                    <a:pt x="45" y="28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 dirty="0">
                <a:latin typeface="Arial" panose="020B0604020202020204" pitchFamily="34" charset="0"/>
              </a:endParaRPr>
            </a:p>
          </p:txBody>
        </p:sp>
        <p:sp>
          <p:nvSpPr>
            <p:cNvPr id="64031" name="Freeform 62">
              <a:extLst>
                <a:ext uri="{FF2B5EF4-FFF2-40B4-BE49-F238E27FC236}">
                  <a16:creationId xmlns="" xmlns:a16="http://schemas.microsoft.com/office/drawing/2014/main" id="{01261276-3703-4F9A-B19A-20EFF2B12E75}"/>
                </a:ext>
              </a:extLst>
            </p:cNvPr>
            <p:cNvSpPr>
              <a:spLocks/>
            </p:cNvSpPr>
            <p:nvPr/>
          </p:nvSpPr>
          <p:spPr bwMode="auto">
            <a:xfrm>
              <a:off x="9165652" y="1756141"/>
              <a:ext cx="206080" cy="112407"/>
            </a:xfrm>
            <a:custGeom>
              <a:avLst/>
              <a:gdLst>
                <a:gd name="T0" fmla="*/ 108244 w 99"/>
                <a:gd name="T1" fmla="*/ 58285 h 54"/>
                <a:gd name="T2" fmla="*/ 108244 w 99"/>
                <a:gd name="T3" fmla="*/ 58285 h 54"/>
                <a:gd name="T4" fmla="*/ 104081 w 99"/>
                <a:gd name="T5" fmla="*/ 62448 h 54"/>
                <a:gd name="T6" fmla="*/ 104081 w 99"/>
                <a:gd name="T7" fmla="*/ 62448 h 54"/>
                <a:gd name="T8" fmla="*/ 97836 w 99"/>
                <a:gd name="T9" fmla="*/ 58285 h 54"/>
                <a:gd name="T10" fmla="*/ 0 w 99"/>
                <a:gd name="T11" fmla="*/ 0 h 54"/>
                <a:gd name="T12" fmla="*/ 0 w 99"/>
                <a:gd name="T13" fmla="*/ 0 h 54"/>
                <a:gd name="T14" fmla="*/ 0 w 99"/>
                <a:gd name="T15" fmla="*/ 0 h 54"/>
                <a:gd name="T16" fmla="*/ 0 w 99"/>
                <a:gd name="T17" fmla="*/ 91591 h 54"/>
                <a:gd name="T18" fmla="*/ 0 w 99"/>
                <a:gd name="T19" fmla="*/ 91591 h 54"/>
                <a:gd name="T20" fmla="*/ 4163 w 99"/>
                <a:gd name="T21" fmla="*/ 99917 h 54"/>
                <a:gd name="T22" fmla="*/ 6245 w 99"/>
                <a:gd name="T23" fmla="*/ 108244 h 54"/>
                <a:gd name="T24" fmla="*/ 12490 w 99"/>
                <a:gd name="T25" fmla="*/ 110325 h 54"/>
                <a:gd name="T26" fmla="*/ 20816 w 99"/>
                <a:gd name="T27" fmla="*/ 112407 h 54"/>
                <a:gd name="T28" fmla="*/ 185264 w 99"/>
                <a:gd name="T29" fmla="*/ 112407 h 54"/>
                <a:gd name="T30" fmla="*/ 185264 w 99"/>
                <a:gd name="T31" fmla="*/ 112407 h 54"/>
                <a:gd name="T32" fmla="*/ 193590 w 99"/>
                <a:gd name="T33" fmla="*/ 110325 h 54"/>
                <a:gd name="T34" fmla="*/ 201917 w 99"/>
                <a:gd name="T35" fmla="*/ 108244 h 54"/>
                <a:gd name="T36" fmla="*/ 203998 w 99"/>
                <a:gd name="T37" fmla="*/ 99917 h 54"/>
                <a:gd name="T38" fmla="*/ 206080 w 99"/>
                <a:gd name="T39" fmla="*/ 91591 h 54"/>
                <a:gd name="T40" fmla="*/ 206080 w 99"/>
                <a:gd name="T41" fmla="*/ 0 h 54"/>
                <a:gd name="T42" fmla="*/ 206080 w 99"/>
                <a:gd name="T43" fmla="*/ 0 h 54"/>
                <a:gd name="T44" fmla="*/ 206080 w 99"/>
                <a:gd name="T45" fmla="*/ 0 h 54"/>
                <a:gd name="T46" fmla="*/ 108244 w 99"/>
                <a:gd name="T47" fmla="*/ 58285 h 5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99" h="54">
                  <a:moveTo>
                    <a:pt x="52" y="28"/>
                  </a:moveTo>
                  <a:lnTo>
                    <a:pt x="52" y="28"/>
                  </a:lnTo>
                  <a:lnTo>
                    <a:pt x="50" y="30"/>
                  </a:lnTo>
                  <a:lnTo>
                    <a:pt x="47" y="28"/>
                  </a:lnTo>
                  <a:lnTo>
                    <a:pt x="0" y="0"/>
                  </a:lnTo>
                  <a:lnTo>
                    <a:pt x="0" y="44"/>
                  </a:lnTo>
                  <a:lnTo>
                    <a:pt x="2" y="48"/>
                  </a:lnTo>
                  <a:lnTo>
                    <a:pt x="3" y="52"/>
                  </a:lnTo>
                  <a:lnTo>
                    <a:pt x="6" y="53"/>
                  </a:lnTo>
                  <a:lnTo>
                    <a:pt x="10" y="54"/>
                  </a:lnTo>
                  <a:lnTo>
                    <a:pt x="89" y="54"/>
                  </a:lnTo>
                  <a:lnTo>
                    <a:pt x="93" y="53"/>
                  </a:lnTo>
                  <a:lnTo>
                    <a:pt x="97" y="52"/>
                  </a:lnTo>
                  <a:lnTo>
                    <a:pt x="98" y="48"/>
                  </a:lnTo>
                  <a:lnTo>
                    <a:pt x="99" y="44"/>
                  </a:lnTo>
                  <a:lnTo>
                    <a:pt x="99" y="0"/>
                  </a:lnTo>
                  <a:lnTo>
                    <a:pt x="52" y="28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 dirty="0">
                <a:latin typeface="Arial" panose="020B0604020202020204" pitchFamily="34" charset="0"/>
              </a:endParaRPr>
            </a:p>
          </p:txBody>
        </p:sp>
      </p:grpSp>
      <p:sp>
        <p:nvSpPr>
          <p:cNvPr id="63541" name="Freeform 63">
            <a:extLst>
              <a:ext uri="{FF2B5EF4-FFF2-40B4-BE49-F238E27FC236}">
                <a16:creationId xmlns="" xmlns:a16="http://schemas.microsoft.com/office/drawing/2014/main" id="{3C033249-C902-49DE-91C0-9215731530CE}"/>
              </a:ext>
            </a:extLst>
          </p:cNvPr>
          <p:cNvSpPr>
            <a:spLocks/>
          </p:cNvSpPr>
          <p:nvPr/>
        </p:nvSpPr>
        <p:spPr bwMode="auto">
          <a:xfrm>
            <a:off x="15201901" y="2644778"/>
            <a:ext cx="241301" cy="158750"/>
          </a:xfrm>
          <a:custGeom>
            <a:avLst/>
            <a:gdLst>
              <a:gd name="T0" fmla="*/ 120233 w 79"/>
              <a:gd name="T1" fmla="*/ 3062 h 52"/>
              <a:gd name="T2" fmla="*/ 64741 w 79"/>
              <a:gd name="T3" fmla="*/ 39812 h 52"/>
              <a:gd name="T4" fmla="*/ 64741 w 79"/>
              <a:gd name="T5" fmla="*/ 39812 h 52"/>
              <a:gd name="T6" fmla="*/ 60116 w 79"/>
              <a:gd name="T7" fmla="*/ 42874 h 52"/>
              <a:gd name="T8" fmla="*/ 60116 w 79"/>
              <a:gd name="T9" fmla="*/ 42874 h 52"/>
              <a:gd name="T10" fmla="*/ 57033 w 79"/>
              <a:gd name="T11" fmla="*/ 39812 h 52"/>
              <a:gd name="T12" fmla="*/ 0 w 79"/>
              <a:gd name="T13" fmla="*/ 0 h 52"/>
              <a:gd name="T14" fmla="*/ 0 w 79"/>
              <a:gd name="T15" fmla="*/ 0 h 52"/>
              <a:gd name="T16" fmla="*/ 0 w 79"/>
              <a:gd name="T17" fmla="*/ 4594 h 52"/>
              <a:gd name="T18" fmla="*/ 0 w 79"/>
              <a:gd name="T19" fmla="*/ 64311 h 52"/>
              <a:gd name="T20" fmla="*/ 0 w 79"/>
              <a:gd name="T21" fmla="*/ 64311 h 52"/>
              <a:gd name="T22" fmla="*/ 1541 w 79"/>
              <a:gd name="T23" fmla="*/ 70436 h 52"/>
              <a:gd name="T24" fmla="*/ 3083 w 79"/>
              <a:gd name="T25" fmla="*/ 76561 h 52"/>
              <a:gd name="T26" fmla="*/ 9249 w 79"/>
              <a:gd name="T27" fmla="*/ 78092 h 52"/>
              <a:gd name="T28" fmla="*/ 15414 w 79"/>
              <a:gd name="T29" fmla="*/ 79623 h 52"/>
              <a:gd name="T30" fmla="*/ 106360 w 79"/>
              <a:gd name="T31" fmla="*/ 79623 h 52"/>
              <a:gd name="T32" fmla="*/ 106360 w 79"/>
              <a:gd name="T33" fmla="*/ 79623 h 52"/>
              <a:gd name="T34" fmla="*/ 112525 w 79"/>
              <a:gd name="T35" fmla="*/ 78092 h 52"/>
              <a:gd name="T36" fmla="*/ 117150 w 79"/>
              <a:gd name="T37" fmla="*/ 76561 h 52"/>
              <a:gd name="T38" fmla="*/ 120233 w 79"/>
              <a:gd name="T39" fmla="*/ 70436 h 52"/>
              <a:gd name="T40" fmla="*/ 121774 w 79"/>
              <a:gd name="T41" fmla="*/ 64311 h 52"/>
              <a:gd name="T42" fmla="*/ 121774 w 79"/>
              <a:gd name="T43" fmla="*/ 4594 h 52"/>
              <a:gd name="T44" fmla="*/ 121774 w 79"/>
              <a:gd name="T45" fmla="*/ 4594 h 52"/>
              <a:gd name="T46" fmla="*/ 121774 w 79"/>
              <a:gd name="T47" fmla="*/ 3062 h 52"/>
              <a:gd name="T48" fmla="*/ 121774 w 79"/>
              <a:gd name="T49" fmla="*/ 3062 h 52"/>
              <a:gd name="T50" fmla="*/ 120233 w 79"/>
              <a:gd name="T51" fmla="*/ 3062 h 52"/>
              <a:gd name="T52" fmla="*/ 120233 w 79"/>
              <a:gd name="T53" fmla="*/ 3062 h 52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79" h="52">
                <a:moveTo>
                  <a:pt x="78" y="2"/>
                </a:moveTo>
                <a:lnTo>
                  <a:pt x="42" y="26"/>
                </a:lnTo>
                <a:lnTo>
                  <a:pt x="39" y="28"/>
                </a:lnTo>
                <a:lnTo>
                  <a:pt x="37" y="26"/>
                </a:lnTo>
                <a:lnTo>
                  <a:pt x="0" y="0"/>
                </a:lnTo>
                <a:lnTo>
                  <a:pt x="0" y="3"/>
                </a:lnTo>
                <a:lnTo>
                  <a:pt x="0" y="42"/>
                </a:lnTo>
                <a:lnTo>
                  <a:pt x="1" y="46"/>
                </a:lnTo>
                <a:lnTo>
                  <a:pt x="2" y="50"/>
                </a:lnTo>
                <a:lnTo>
                  <a:pt x="6" y="51"/>
                </a:lnTo>
                <a:lnTo>
                  <a:pt x="10" y="52"/>
                </a:lnTo>
                <a:lnTo>
                  <a:pt x="69" y="52"/>
                </a:lnTo>
                <a:lnTo>
                  <a:pt x="73" y="51"/>
                </a:lnTo>
                <a:lnTo>
                  <a:pt x="76" y="50"/>
                </a:lnTo>
                <a:lnTo>
                  <a:pt x="78" y="46"/>
                </a:lnTo>
                <a:lnTo>
                  <a:pt x="79" y="42"/>
                </a:lnTo>
                <a:lnTo>
                  <a:pt x="79" y="3"/>
                </a:lnTo>
                <a:lnTo>
                  <a:pt x="79" y="2"/>
                </a:lnTo>
                <a:lnTo>
                  <a:pt x="78" y="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542" name="Freeform 64">
            <a:extLst>
              <a:ext uri="{FF2B5EF4-FFF2-40B4-BE49-F238E27FC236}">
                <a16:creationId xmlns="" xmlns:a16="http://schemas.microsoft.com/office/drawing/2014/main" id="{76B68719-0A0A-44C6-BC77-57A67B6EFF90}"/>
              </a:ext>
            </a:extLst>
          </p:cNvPr>
          <p:cNvSpPr>
            <a:spLocks/>
          </p:cNvSpPr>
          <p:nvPr/>
        </p:nvSpPr>
        <p:spPr bwMode="auto">
          <a:xfrm>
            <a:off x="15217777" y="2625727"/>
            <a:ext cx="187325" cy="63500"/>
          </a:xfrm>
          <a:custGeom>
            <a:avLst/>
            <a:gdLst>
              <a:gd name="T0" fmla="*/ 49139 w 61"/>
              <a:gd name="T1" fmla="*/ 32787 h 23"/>
              <a:gd name="T2" fmla="*/ 93672 w 61"/>
              <a:gd name="T3" fmla="*/ 5702 h 23"/>
              <a:gd name="T4" fmla="*/ 93672 w 61"/>
              <a:gd name="T5" fmla="*/ 5702 h 23"/>
              <a:gd name="T6" fmla="*/ 85994 w 61"/>
              <a:gd name="T7" fmla="*/ 0 h 23"/>
              <a:gd name="T8" fmla="*/ 4607 w 61"/>
              <a:gd name="T9" fmla="*/ 0 h 23"/>
              <a:gd name="T10" fmla="*/ 4607 w 61"/>
              <a:gd name="T11" fmla="*/ 0 h 23"/>
              <a:gd name="T12" fmla="*/ 0 w 61"/>
              <a:gd name="T13" fmla="*/ 0 h 23"/>
              <a:gd name="T14" fmla="*/ 49139 w 61"/>
              <a:gd name="T15" fmla="*/ 32787 h 2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61" h="23">
                <a:moveTo>
                  <a:pt x="32" y="23"/>
                </a:moveTo>
                <a:lnTo>
                  <a:pt x="61" y="4"/>
                </a:lnTo>
                <a:lnTo>
                  <a:pt x="56" y="0"/>
                </a:lnTo>
                <a:lnTo>
                  <a:pt x="3" y="0"/>
                </a:lnTo>
                <a:lnTo>
                  <a:pt x="0" y="0"/>
                </a:lnTo>
                <a:lnTo>
                  <a:pt x="32" y="2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543" name="Freeform 65">
            <a:extLst>
              <a:ext uri="{FF2B5EF4-FFF2-40B4-BE49-F238E27FC236}">
                <a16:creationId xmlns="" xmlns:a16="http://schemas.microsoft.com/office/drawing/2014/main" id="{746C821B-055C-417C-8A78-F9090AD3531F}"/>
              </a:ext>
            </a:extLst>
          </p:cNvPr>
          <p:cNvSpPr>
            <a:spLocks noEditPoints="1"/>
          </p:cNvSpPr>
          <p:nvPr/>
        </p:nvSpPr>
        <p:spPr bwMode="auto">
          <a:xfrm>
            <a:off x="15379701" y="2438402"/>
            <a:ext cx="187326" cy="187326"/>
          </a:xfrm>
          <a:custGeom>
            <a:avLst/>
            <a:gdLst>
              <a:gd name="T0" fmla="*/ 47630 w 59"/>
              <a:gd name="T1" fmla="*/ 0 h 59"/>
              <a:gd name="T2" fmla="*/ 47630 w 59"/>
              <a:gd name="T3" fmla="*/ 0 h 59"/>
              <a:gd name="T4" fmla="*/ 38104 w 59"/>
              <a:gd name="T5" fmla="*/ 0 h 59"/>
              <a:gd name="T6" fmla="*/ 30166 w 59"/>
              <a:gd name="T7" fmla="*/ 3175 h 59"/>
              <a:gd name="T8" fmla="*/ 22227 w 59"/>
              <a:gd name="T9" fmla="*/ 7938 h 59"/>
              <a:gd name="T10" fmla="*/ 14289 w 59"/>
              <a:gd name="T11" fmla="*/ 14289 h 59"/>
              <a:gd name="T12" fmla="*/ 7938 w 59"/>
              <a:gd name="T13" fmla="*/ 20640 h 59"/>
              <a:gd name="T14" fmla="*/ 4763 w 59"/>
              <a:gd name="T15" fmla="*/ 28578 h 59"/>
              <a:gd name="T16" fmla="*/ 0 w 59"/>
              <a:gd name="T17" fmla="*/ 36516 h 59"/>
              <a:gd name="T18" fmla="*/ 0 w 59"/>
              <a:gd name="T19" fmla="*/ 46042 h 59"/>
              <a:gd name="T20" fmla="*/ 0 w 59"/>
              <a:gd name="T21" fmla="*/ 46042 h 59"/>
              <a:gd name="T22" fmla="*/ 0 w 59"/>
              <a:gd name="T23" fmla="*/ 57156 h 59"/>
              <a:gd name="T24" fmla="*/ 4763 w 59"/>
              <a:gd name="T25" fmla="*/ 65094 h 59"/>
              <a:gd name="T26" fmla="*/ 7938 w 59"/>
              <a:gd name="T27" fmla="*/ 73032 h 59"/>
              <a:gd name="T28" fmla="*/ 14289 w 59"/>
              <a:gd name="T29" fmla="*/ 79383 h 59"/>
              <a:gd name="T30" fmla="*/ 22227 w 59"/>
              <a:gd name="T31" fmla="*/ 85734 h 59"/>
              <a:gd name="T32" fmla="*/ 30166 w 59"/>
              <a:gd name="T33" fmla="*/ 90497 h 59"/>
              <a:gd name="T34" fmla="*/ 38104 w 59"/>
              <a:gd name="T35" fmla="*/ 92084 h 59"/>
              <a:gd name="T36" fmla="*/ 47630 w 59"/>
              <a:gd name="T37" fmla="*/ 93672 h 59"/>
              <a:gd name="T38" fmla="*/ 47630 w 59"/>
              <a:gd name="T39" fmla="*/ 93672 h 59"/>
              <a:gd name="T40" fmla="*/ 57156 w 59"/>
              <a:gd name="T41" fmla="*/ 92084 h 59"/>
              <a:gd name="T42" fmla="*/ 65094 w 59"/>
              <a:gd name="T43" fmla="*/ 90497 h 59"/>
              <a:gd name="T44" fmla="*/ 73032 w 59"/>
              <a:gd name="T45" fmla="*/ 85734 h 59"/>
              <a:gd name="T46" fmla="*/ 80971 w 59"/>
              <a:gd name="T47" fmla="*/ 79383 h 59"/>
              <a:gd name="T48" fmla="*/ 85734 w 59"/>
              <a:gd name="T49" fmla="*/ 73032 h 59"/>
              <a:gd name="T50" fmla="*/ 90497 w 59"/>
              <a:gd name="T51" fmla="*/ 65094 h 59"/>
              <a:gd name="T52" fmla="*/ 93672 w 59"/>
              <a:gd name="T53" fmla="*/ 57156 h 59"/>
              <a:gd name="T54" fmla="*/ 93672 w 59"/>
              <a:gd name="T55" fmla="*/ 46042 h 59"/>
              <a:gd name="T56" fmla="*/ 93672 w 59"/>
              <a:gd name="T57" fmla="*/ 46042 h 59"/>
              <a:gd name="T58" fmla="*/ 93672 w 59"/>
              <a:gd name="T59" fmla="*/ 36516 h 59"/>
              <a:gd name="T60" fmla="*/ 90497 w 59"/>
              <a:gd name="T61" fmla="*/ 28578 h 59"/>
              <a:gd name="T62" fmla="*/ 85734 w 59"/>
              <a:gd name="T63" fmla="*/ 20640 h 59"/>
              <a:gd name="T64" fmla="*/ 80971 w 59"/>
              <a:gd name="T65" fmla="*/ 14289 h 59"/>
              <a:gd name="T66" fmla="*/ 73032 w 59"/>
              <a:gd name="T67" fmla="*/ 7938 h 59"/>
              <a:gd name="T68" fmla="*/ 65094 w 59"/>
              <a:gd name="T69" fmla="*/ 3175 h 59"/>
              <a:gd name="T70" fmla="*/ 57156 w 59"/>
              <a:gd name="T71" fmla="*/ 0 h 59"/>
              <a:gd name="T72" fmla="*/ 47630 w 59"/>
              <a:gd name="T73" fmla="*/ 0 h 59"/>
              <a:gd name="T74" fmla="*/ 47630 w 59"/>
              <a:gd name="T75" fmla="*/ 0 h 59"/>
              <a:gd name="T76" fmla="*/ 71445 w 59"/>
              <a:gd name="T77" fmla="*/ 53980 h 59"/>
              <a:gd name="T78" fmla="*/ 39692 w 59"/>
              <a:gd name="T79" fmla="*/ 53980 h 59"/>
              <a:gd name="T80" fmla="*/ 39692 w 59"/>
              <a:gd name="T81" fmla="*/ 15877 h 59"/>
              <a:gd name="T82" fmla="*/ 55568 w 59"/>
              <a:gd name="T83" fmla="*/ 15877 h 59"/>
              <a:gd name="T84" fmla="*/ 55568 w 59"/>
              <a:gd name="T85" fmla="*/ 39692 h 59"/>
              <a:gd name="T86" fmla="*/ 71445 w 59"/>
              <a:gd name="T87" fmla="*/ 39692 h 59"/>
              <a:gd name="T88" fmla="*/ 71445 w 59"/>
              <a:gd name="T89" fmla="*/ 53980 h 5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59" h="59">
                <a:moveTo>
                  <a:pt x="30" y="0"/>
                </a:moveTo>
                <a:lnTo>
                  <a:pt x="30" y="0"/>
                </a:lnTo>
                <a:lnTo>
                  <a:pt x="24" y="0"/>
                </a:lnTo>
                <a:lnTo>
                  <a:pt x="19" y="2"/>
                </a:lnTo>
                <a:lnTo>
                  <a:pt x="14" y="5"/>
                </a:lnTo>
                <a:lnTo>
                  <a:pt x="9" y="9"/>
                </a:lnTo>
                <a:lnTo>
                  <a:pt x="5" y="13"/>
                </a:lnTo>
                <a:lnTo>
                  <a:pt x="3" y="18"/>
                </a:lnTo>
                <a:lnTo>
                  <a:pt x="0" y="23"/>
                </a:lnTo>
                <a:lnTo>
                  <a:pt x="0" y="29"/>
                </a:lnTo>
                <a:lnTo>
                  <a:pt x="0" y="36"/>
                </a:lnTo>
                <a:lnTo>
                  <a:pt x="3" y="41"/>
                </a:lnTo>
                <a:lnTo>
                  <a:pt x="5" y="46"/>
                </a:lnTo>
                <a:lnTo>
                  <a:pt x="9" y="50"/>
                </a:lnTo>
                <a:lnTo>
                  <a:pt x="14" y="54"/>
                </a:lnTo>
                <a:lnTo>
                  <a:pt x="19" y="57"/>
                </a:lnTo>
                <a:lnTo>
                  <a:pt x="24" y="58"/>
                </a:lnTo>
                <a:lnTo>
                  <a:pt x="30" y="59"/>
                </a:lnTo>
                <a:lnTo>
                  <a:pt x="36" y="58"/>
                </a:lnTo>
                <a:lnTo>
                  <a:pt x="41" y="57"/>
                </a:lnTo>
                <a:lnTo>
                  <a:pt x="46" y="54"/>
                </a:lnTo>
                <a:lnTo>
                  <a:pt x="51" y="50"/>
                </a:lnTo>
                <a:lnTo>
                  <a:pt x="54" y="46"/>
                </a:lnTo>
                <a:lnTo>
                  <a:pt x="57" y="41"/>
                </a:lnTo>
                <a:lnTo>
                  <a:pt x="59" y="36"/>
                </a:lnTo>
                <a:lnTo>
                  <a:pt x="59" y="29"/>
                </a:lnTo>
                <a:lnTo>
                  <a:pt x="59" y="23"/>
                </a:lnTo>
                <a:lnTo>
                  <a:pt x="57" y="18"/>
                </a:lnTo>
                <a:lnTo>
                  <a:pt x="54" y="13"/>
                </a:lnTo>
                <a:lnTo>
                  <a:pt x="51" y="9"/>
                </a:lnTo>
                <a:lnTo>
                  <a:pt x="46" y="5"/>
                </a:lnTo>
                <a:lnTo>
                  <a:pt x="41" y="2"/>
                </a:lnTo>
                <a:lnTo>
                  <a:pt x="36" y="0"/>
                </a:lnTo>
                <a:lnTo>
                  <a:pt x="30" y="0"/>
                </a:lnTo>
                <a:close/>
                <a:moveTo>
                  <a:pt x="45" y="34"/>
                </a:moveTo>
                <a:lnTo>
                  <a:pt x="25" y="34"/>
                </a:lnTo>
                <a:lnTo>
                  <a:pt x="25" y="10"/>
                </a:lnTo>
                <a:lnTo>
                  <a:pt x="35" y="10"/>
                </a:lnTo>
                <a:lnTo>
                  <a:pt x="35" y="25"/>
                </a:lnTo>
                <a:lnTo>
                  <a:pt x="45" y="25"/>
                </a:lnTo>
                <a:lnTo>
                  <a:pt x="45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544" name="Freeform 66">
            <a:extLst>
              <a:ext uri="{FF2B5EF4-FFF2-40B4-BE49-F238E27FC236}">
                <a16:creationId xmlns="" xmlns:a16="http://schemas.microsoft.com/office/drawing/2014/main" id="{F695B241-B7D0-49EE-A217-C5F315FFA863}"/>
              </a:ext>
            </a:extLst>
          </p:cNvPr>
          <p:cNvSpPr>
            <a:spLocks noEditPoints="1"/>
          </p:cNvSpPr>
          <p:nvPr/>
        </p:nvSpPr>
        <p:spPr bwMode="auto">
          <a:xfrm>
            <a:off x="11566528" y="3206752"/>
            <a:ext cx="260351" cy="307976"/>
          </a:xfrm>
          <a:custGeom>
            <a:avLst/>
            <a:gdLst>
              <a:gd name="T0" fmla="*/ 124970 w 85"/>
              <a:gd name="T1" fmla="*/ 70255 h 99"/>
              <a:gd name="T2" fmla="*/ 114170 w 85"/>
              <a:gd name="T3" fmla="*/ 32785 h 99"/>
              <a:gd name="T4" fmla="*/ 100284 w 85"/>
              <a:gd name="T5" fmla="*/ 14051 h 99"/>
              <a:gd name="T6" fmla="*/ 77142 w 85"/>
              <a:gd name="T7" fmla="*/ 3122 h 99"/>
              <a:gd name="T8" fmla="*/ 60171 w 85"/>
              <a:gd name="T9" fmla="*/ 0 h 99"/>
              <a:gd name="T10" fmla="*/ 37028 w 85"/>
              <a:gd name="T11" fmla="*/ 6245 h 99"/>
              <a:gd name="T12" fmla="*/ 16971 w 85"/>
              <a:gd name="T13" fmla="*/ 18735 h 99"/>
              <a:gd name="T14" fmla="*/ 6171 w 85"/>
              <a:gd name="T15" fmla="*/ 39030 h 99"/>
              <a:gd name="T16" fmla="*/ 0 w 85"/>
              <a:gd name="T17" fmla="*/ 62448 h 99"/>
              <a:gd name="T18" fmla="*/ 91027 w 85"/>
              <a:gd name="T19" fmla="*/ 154560 h 99"/>
              <a:gd name="T20" fmla="*/ 98741 w 85"/>
              <a:gd name="T21" fmla="*/ 131142 h 99"/>
              <a:gd name="T22" fmla="*/ 104913 w 85"/>
              <a:gd name="T23" fmla="*/ 129581 h 99"/>
              <a:gd name="T24" fmla="*/ 112627 w 85"/>
              <a:gd name="T25" fmla="*/ 121775 h 99"/>
              <a:gd name="T26" fmla="*/ 114170 w 85"/>
              <a:gd name="T27" fmla="*/ 93673 h 99"/>
              <a:gd name="T28" fmla="*/ 131141 w 85"/>
              <a:gd name="T29" fmla="*/ 93673 h 99"/>
              <a:gd name="T30" fmla="*/ 124970 w 85"/>
              <a:gd name="T31" fmla="*/ 70255 h 99"/>
              <a:gd name="T32" fmla="*/ 60171 w 85"/>
              <a:gd name="T33" fmla="*/ 93673 h 99"/>
              <a:gd name="T34" fmla="*/ 44742 w 85"/>
              <a:gd name="T35" fmla="*/ 79622 h 99"/>
              <a:gd name="T36" fmla="*/ 32400 w 85"/>
              <a:gd name="T37" fmla="*/ 60887 h 99"/>
              <a:gd name="T38" fmla="*/ 30857 w 85"/>
              <a:gd name="T39" fmla="*/ 54642 h 99"/>
              <a:gd name="T40" fmla="*/ 33942 w 85"/>
              <a:gd name="T41" fmla="*/ 45275 h 99"/>
              <a:gd name="T42" fmla="*/ 43199 w 85"/>
              <a:gd name="T43" fmla="*/ 39030 h 99"/>
              <a:gd name="T44" fmla="*/ 52456 w 85"/>
              <a:gd name="T45" fmla="*/ 40592 h 99"/>
              <a:gd name="T46" fmla="*/ 60171 w 85"/>
              <a:gd name="T47" fmla="*/ 53081 h 99"/>
              <a:gd name="T48" fmla="*/ 64799 w 85"/>
              <a:gd name="T49" fmla="*/ 45275 h 99"/>
              <a:gd name="T50" fmla="*/ 74056 w 85"/>
              <a:gd name="T51" fmla="*/ 39030 h 99"/>
              <a:gd name="T52" fmla="*/ 83313 w 85"/>
              <a:gd name="T53" fmla="*/ 40592 h 99"/>
              <a:gd name="T54" fmla="*/ 89484 w 85"/>
              <a:gd name="T55" fmla="*/ 48398 h 99"/>
              <a:gd name="T56" fmla="*/ 91027 w 85"/>
              <a:gd name="T57" fmla="*/ 54642 h 99"/>
              <a:gd name="T58" fmla="*/ 84856 w 85"/>
              <a:gd name="T59" fmla="*/ 68693 h 99"/>
              <a:gd name="T60" fmla="*/ 64799 w 85"/>
              <a:gd name="T61" fmla="*/ 88989 h 99"/>
              <a:gd name="T62" fmla="*/ 60171 w 85"/>
              <a:gd name="T63" fmla="*/ 93673 h 9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5" h="99">
                <a:moveTo>
                  <a:pt x="81" y="45"/>
                </a:moveTo>
                <a:lnTo>
                  <a:pt x="81" y="45"/>
                </a:lnTo>
                <a:lnTo>
                  <a:pt x="77" y="29"/>
                </a:lnTo>
                <a:lnTo>
                  <a:pt x="74" y="21"/>
                </a:lnTo>
                <a:lnTo>
                  <a:pt x="70" y="14"/>
                </a:lnTo>
                <a:lnTo>
                  <a:pt x="65" y="9"/>
                </a:lnTo>
                <a:lnTo>
                  <a:pt x="59" y="4"/>
                </a:lnTo>
                <a:lnTo>
                  <a:pt x="50" y="2"/>
                </a:lnTo>
                <a:lnTo>
                  <a:pt x="39" y="0"/>
                </a:lnTo>
                <a:lnTo>
                  <a:pt x="32" y="2"/>
                </a:lnTo>
                <a:lnTo>
                  <a:pt x="24" y="4"/>
                </a:lnTo>
                <a:lnTo>
                  <a:pt x="17" y="7"/>
                </a:lnTo>
                <a:lnTo>
                  <a:pt x="11" y="12"/>
                </a:lnTo>
                <a:lnTo>
                  <a:pt x="6" y="18"/>
                </a:lnTo>
                <a:lnTo>
                  <a:pt x="4" y="25"/>
                </a:lnTo>
                <a:lnTo>
                  <a:pt x="1" y="32"/>
                </a:lnTo>
                <a:lnTo>
                  <a:pt x="0" y="40"/>
                </a:lnTo>
                <a:lnTo>
                  <a:pt x="0" y="99"/>
                </a:lnTo>
                <a:lnTo>
                  <a:pt x="59" y="99"/>
                </a:lnTo>
                <a:lnTo>
                  <a:pt x="59" y="84"/>
                </a:lnTo>
                <a:lnTo>
                  <a:pt x="64" y="84"/>
                </a:lnTo>
                <a:lnTo>
                  <a:pt x="68" y="83"/>
                </a:lnTo>
                <a:lnTo>
                  <a:pt x="71" y="82"/>
                </a:lnTo>
                <a:lnTo>
                  <a:pt x="73" y="78"/>
                </a:lnTo>
                <a:lnTo>
                  <a:pt x="74" y="74"/>
                </a:lnTo>
                <a:lnTo>
                  <a:pt x="74" y="60"/>
                </a:lnTo>
                <a:lnTo>
                  <a:pt x="85" y="60"/>
                </a:lnTo>
                <a:lnTo>
                  <a:pt x="81" y="45"/>
                </a:lnTo>
                <a:close/>
                <a:moveTo>
                  <a:pt x="39" y="60"/>
                </a:moveTo>
                <a:lnTo>
                  <a:pt x="39" y="60"/>
                </a:lnTo>
                <a:lnTo>
                  <a:pt x="36" y="57"/>
                </a:lnTo>
                <a:lnTo>
                  <a:pt x="29" y="51"/>
                </a:lnTo>
                <a:lnTo>
                  <a:pt x="22" y="44"/>
                </a:lnTo>
                <a:lnTo>
                  <a:pt x="21" y="39"/>
                </a:lnTo>
                <a:lnTo>
                  <a:pt x="20" y="35"/>
                </a:lnTo>
                <a:lnTo>
                  <a:pt x="21" y="31"/>
                </a:lnTo>
                <a:lnTo>
                  <a:pt x="22" y="29"/>
                </a:lnTo>
                <a:lnTo>
                  <a:pt x="24" y="26"/>
                </a:lnTo>
                <a:lnTo>
                  <a:pt x="28" y="25"/>
                </a:lnTo>
                <a:lnTo>
                  <a:pt x="31" y="25"/>
                </a:lnTo>
                <a:lnTo>
                  <a:pt x="34" y="26"/>
                </a:lnTo>
                <a:lnTo>
                  <a:pt x="37" y="29"/>
                </a:lnTo>
                <a:lnTo>
                  <a:pt x="39" y="34"/>
                </a:lnTo>
                <a:lnTo>
                  <a:pt x="42" y="29"/>
                </a:lnTo>
                <a:lnTo>
                  <a:pt x="44" y="26"/>
                </a:lnTo>
                <a:lnTo>
                  <a:pt x="48" y="25"/>
                </a:lnTo>
                <a:lnTo>
                  <a:pt x="50" y="25"/>
                </a:lnTo>
                <a:lnTo>
                  <a:pt x="54" y="26"/>
                </a:lnTo>
                <a:lnTo>
                  <a:pt x="57" y="29"/>
                </a:lnTo>
                <a:lnTo>
                  <a:pt x="58" y="31"/>
                </a:lnTo>
                <a:lnTo>
                  <a:pt x="59" y="35"/>
                </a:lnTo>
                <a:lnTo>
                  <a:pt x="58" y="39"/>
                </a:lnTo>
                <a:lnTo>
                  <a:pt x="55" y="44"/>
                </a:lnTo>
                <a:lnTo>
                  <a:pt x="49" y="51"/>
                </a:lnTo>
                <a:lnTo>
                  <a:pt x="42" y="57"/>
                </a:lnTo>
                <a:lnTo>
                  <a:pt x="39" y="6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545" name="Freeform 67">
            <a:extLst>
              <a:ext uri="{FF2B5EF4-FFF2-40B4-BE49-F238E27FC236}">
                <a16:creationId xmlns="" xmlns:a16="http://schemas.microsoft.com/office/drawing/2014/main" id="{BF3F979C-1E78-4190-9437-99AA50AFF344}"/>
              </a:ext>
            </a:extLst>
          </p:cNvPr>
          <p:cNvSpPr>
            <a:spLocks noEditPoints="1"/>
          </p:cNvSpPr>
          <p:nvPr/>
        </p:nvSpPr>
        <p:spPr bwMode="auto">
          <a:xfrm>
            <a:off x="15967078" y="2482852"/>
            <a:ext cx="311150" cy="273050"/>
          </a:xfrm>
          <a:custGeom>
            <a:avLst/>
            <a:gdLst>
              <a:gd name="T0" fmla="*/ 99360 w 98"/>
              <a:gd name="T1" fmla="*/ 15435 h 88"/>
              <a:gd name="T2" fmla="*/ 96206 w 98"/>
              <a:gd name="T3" fmla="*/ 9261 h 88"/>
              <a:gd name="T4" fmla="*/ 85166 w 98"/>
              <a:gd name="T5" fmla="*/ 1543 h 88"/>
              <a:gd name="T6" fmla="*/ 77280 w 98"/>
              <a:gd name="T7" fmla="*/ 0 h 88"/>
              <a:gd name="T8" fmla="*/ 63086 w 98"/>
              <a:gd name="T9" fmla="*/ 3087 h 88"/>
              <a:gd name="T10" fmla="*/ 55200 w 98"/>
              <a:gd name="T11" fmla="*/ 15435 h 88"/>
              <a:gd name="T12" fmla="*/ 15771 w 98"/>
              <a:gd name="T13" fmla="*/ 15435 h 88"/>
              <a:gd name="T14" fmla="*/ 3154 w 98"/>
              <a:gd name="T15" fmla="*/ 18522 h 88"/>
              <a:gd name="T16" fmla="*/ 0 w 98"/>
              <a:gd name="T17" fmla="*/ 29326 h 88"/>
              <a:gd name="T18" fmla="*/ 0 w 98"/>
              <a:gd name="T19" fmla="*/ 121934 h 88"/>
              <a:gd name="T20" fmla="*/ 3154 w 98"/>
              <a:gd name="T21" fmla="*/ 132738 h 88"/>
              <a:gd name="T22" fmla="*/ 15771 w 98"/>
              <a:gd name="T23" fmla="*/ 135825 h 88"/>
              <a:gd name="T24" fmla="*/ 138789 w 98"/>
              <a:gd name="T25" fmla="*/ 135825 h 88"/>
              <a:gd name="T26" fmla="*/ 151406 w 98"/>
              <a:gd name="T27" fmla="*/ 132738 h 88"/>
              <a:gd name="T28" fmla="*/ 154560 w 98"/>
              <a:gd name="T29" fmla="*/ 121934 h 88"/>
              <a:gd name="T30" fmla="*/ 154560 w 98"/>
              <a:gd name="T31" fmla="*/ 29326 h 88"/>
              <a:gd name="T32" fmla="*/ 151406 w 98"/>
              <a:gd name="T33" fmla="*/ 18522 h 88"/>
              <a:gd name="T34" fmla="*/ 138789 w 98"/>
              <a:gd name="T35" fmla="*/ 15435 h 88"/>
              <a:gd name="T36" fmla="*/ 45737 w 98"/>
              <a:gd name="T37" fmla="*/ 44761 h 88"/>
              <a:gd name="T38" fmla="*/ 52046 w 98"/>
              <a:gd name="T39" fmla="*/ 47847 h 88"/>
              <a:gd name="T40" fmla="*/ 59931 w 98"/>
              <a:gd name="T41" fmla="*/ 54021 h 88"/>
              <a:gd name="T42" fmla="*/ 61509 w 98"/>
              <a:gd name="T43" fmla="*/ 60195 h 88"/>
              <a:gd name="T44" fmla="*/ 58354 w 98"/>
              <a:gd name="T45" fmla="*/ 72543 h 88"/>
              <a:gd name="T46" fmla="*/ 45737 w 98"/>
              <a:gd name="T47" fmla="*/ 75630 h 88"/>
              <a:gd name="T48" fmla="*/ 41006 w 98"/>
              <a:gd name="T49" fmla="*/ 74086 h 88"/>
              <a:gd name="T50" fmla="*/ 33120 w 98"/>
              <a:gd name="T51" fmla="*/ 66369 h 88"/>
              <a:gd name="T52" fmla="*/ 29966 w 98"/>
              <a:gd name="T53" fmla="*/ 60195 h 88"/>
              <a:gd name="T54" fmla="*/ 34697 w 98"/>
              <a:gd name="T55" fmla="*/ 49391 h 88"/>
              <a:gd name="T56" fmla="*/ 45737 w 98"/>
              <a:gd name="T57" fmla="*/ 44761 h 88"/>
              <a:gd name="T58" fmla="*/ 22080 w 98"/>
              <a:gd name="T59" fmla="*/ 106499 h 88"/>
              <a:gd name="T60" fmla="*/ 25234 w 98"/>
              <a:gd name="T61" fmla="*/ 97238 h 88"/>
              <a:gd name="T62" fmla="*/ 36274 w 98"/>
              <a:gd name="T63" fmla="*/ 84891 h 88"/>
              <a:gd name="T64" fmla="*/ 45737 w 98"/>
              <a:gd name="T65" fmla="*/ 83347 h 88"/>
              <a:gd name="T66" fmla="*/ 63086 w 98"/>
              <a:gd name="T67" fmla="*/ 89521 h 88"/>
              <a:gd name="T68" fmla="*/ 69394 w 98"/>
              <a:gd name="T69" fmla="*/ 106499 h 88"/>
              <a:gd name="T70" fmla="*/ 77280 w 98"/>
              <a:gd name="T71" fmla="*/ 29326 h 88"/>
              <a:gd name="T72" fmla="*/ 74126 w 98"/>
              <a:gd name="T73" fmla="*/ 29326 h 88"/>
              <a:gd name="T74" fmla="*/ 69394 w 98"/>
              <a:gd name="T75" fmla="*/ 26239 h 88"/>
              <a:gd name="T76" fmla="*/ 69394 w 98"/>
              <a:gd name="T77" fmla="*/ 21609 h 88"/>
              <a:gd name="T78" fmla="*/ 70971 w 98"/>
              <a:gd name="T79" fmla="*/ 16978 h 88"/>
              <a:gd name="T80" fmla="*/ 77280 w 98"/>
              <a:gd name="T81" fmla="*/ 15435 h 88"/>
              <a:gd name="T82" fmla="*/ 80434 w 98"/>
              <a:gd name="T83" fmla="*/ 15435 h 88"/>
              <a:gd name="T84" fmla="*/ 85166 w 98"/>
              <a:gd name="T85" fmla="*/ 18522 h 88"/>
              <a:gd name="T86" fmla="*/ 85166 w 98"/>
              <a:gd name="T87" fmla="*/ 21609 h 88"/>
              <a:gd name="T88" fmla="*/ 83589 w 98"/>
              <a:gd name="T89" fmla="*/ 27782 h 88"/>
              <a:gd name="T90" fmla="*/ 77280 w 98"/>
              <a:gd name="T91" fmla="*/ 29326 h 88"/>
              <a:gd name="T92" fmla="*/ 132480 w 98"/>
              <a:gd name="T93" fmla="*/ 106499 h 88"/>
              <a:gd name="T94" fmla="*/ 85166 w 98"/>
              <a:gd name="T95" fmla="*/ 91064 h 88"/>
              <a:gd name="T96" fmla="*/ 132480 w 98"/>
              <a:gd name="T97" fmla="*/ 106499 h 88"/>
              <a:gd name="T98" fmla="*/ 85166 w 98"/>
              <a:gd name="T99" fmla="*/ 75630 h 88"/>
              <a:gd name="T100" fmla="*/ 132480 w 98"/>
              <a:gd name="T101" fmla="*/ 60195 h 88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98" h="88">
                <a:moveTo>
                  <a:pt x="88" y="10"/>
                </a:moveTo>
                <a:lnTo>
                  <a:pt x="63" y="10"/>
                </a:lnTo>
                <a:lnTo>
                  <a:pt x="61" y="6"/>
                </a:lnTo>
                <a:lnTo>
                  <a:pt x="58" y="2"/>
                </a:lnTo>
                <a:lnTo>
                  <a:pt x="54" y="1"/>
                </a:lnTo>
                <a:lnTo>
                  <a:pt x="49" y="0"/>
                </a:lnTo>
                <a:lnTo>
                  <a:pt x="44" y="1"/>
                </a:lnTo>
                <a:lnTo>
                  <a:pt x="40" y="2"/>
                </a:lnTo>
                <a:lnTo>
                  <a:pt x="37" y="6"/>
                </a:lnTo>
                <a:lnTo>
                  <a:pt x="35" y="10"/>
                </a:lnTo>
                <a:lnTo>
                  <a:pt x="10" y="10"/>
                </a:lnTo>
                <a:lnTo>
                  <a:pt x="6" y="11"/>
                </a:lnTo>
                <a:lnTo>
                  <a:pt x="2" y="12"/>
                </a:lnTo>
                <a:lnTo>
                  <a:pt x="1" y="16"/>
                </a:lnTo>
                <a:lnTo>
                  <a:pt x="0" y="19"/>
                </a:lnTo>
                <a:lnTo>
                  <a:pt x="0" y="79"/>
                </a:lnTo>
                <a:lnTo>
                  <a:pt x="1" y="82"/>
                </a:lnTo>
                <a:lnTo>
                  <a:pt x="2" y="86"/>
                </a:lnTo>
                <a:lnTo>
                  <a:pt x="6" y="87"/>
                </a:lnTo>
                <a:lnTo>
                  <a:pt x="10" y="88"/>
                </a:lnTo>
                <a:lnTo>
                  <a:pt x="88" y="88"/>
                </a:lnTo>
                <a:lnTo>
                  <a:pt x="92" y="87"/>
                </a:lnTo>
                <a:lnTo>
                  <a:pt x="96" y="86"/>
                </a:lnTo>
                <a:lnTo>
                  <a:pt x="97" y="82"/>
                </a:lnTo>
                <a:lnTo>
                  <a:pt x="98" y="79"/>
                </a:lnTo>
                <a:lnTo>
                  <a:pt x="98" y="19"/>
                </a:lnTo>
                <a:lnTo>
                  <a:pt x="97" y="16"/>
                </a:lnTo>
                <a:lnTo>
                  <a:pt x="96" y="12"/>
                </a:lnTo>
                <a:lnTo>
                  <a:pt x="92" y="11"/>
                </a:lnTo>
                <a:lnTo>
                  <a:pt x="88" y="10"/>
                </a:lnTo>
                <a:close/>
                <a:moveTo>
                  <a:pt x="29" y="29"/>
                </a:moveTo>
                <a:lnTo>
                  <a:pt x="29" y="29"/>
                </a:lnTo>
                <a:lnTo>
                  <a:pt x="33" y="31"/>
                </a:lnTo>
                <a:lnTo>
                  <a:pt x="37" y="32"/>
                </a:lnTo>
                <a:lnTo>
                  <a:pt x="38" y="35"/>
                </a:lnTo>
                <a:lnTo>
                  <a:pt x="39" y="39"/>
                </a:lnTo>
                <a:lnTo>
                  <a:pt x="38" y="43"/>
                </a:lnTo>
                <a:lnTo>
                  <a:pt x="37" y="47"/>
                </a:lnTo>
                <a:lnTo>
                  <a:pt x="33" y="48"/>
                </a:lnTo>
                <a:lnTo>
                  <a:pt x="29" y="49"/>
                </a:lnTo>
                <a:lnTo>
                  <a:pt x="26" y="48"/>
                </a:lnTo>
                <a:lnTo>
                  <a:pt x="22" y="47"/>
                </a:lnTo>
                <a:lnTo>
                  <a:pt x="21" y="43"/>
                </a:lnTo>
                <a:lnTo>
                  <a:pt x="19" y="39"/>
                </a:lnTo>
                <a:lnTo>
                  <a:pt x="21" y="35"/>
                </a:lnTo>
                <a:lnTo>
                  <a:pt x="22" y="32"/>
                </a:lnTo>
                <a:lnTo>
                  <a:pt x="26" y="31"/>
                </a:lnTo>
                <a:lnTo>
                  <a:pt x="29" y="29"/>
                </a:lnTo>
                <a:close/>
                <a:moveTo>
                  <a:pt x="14" y="69"/>
                </a:moveTo>
                <a:lnTo>
                  <a:pt x="14" y="69"/>
                </a:lnTo>
                <a:lnTo>
                  <a:pt x="16" y="63"/>
                </a:lnTo>
                <a:lnTo>
                  <a:pt x="18" y="58"/>
                </a:lnTo>
                <a:lnTo>
                  <a:pt x="23" y="55"/>
                </a:lnTo>
                <a:lnTo>
                  <a:pt x="29" y="54"/>
                </a:lnTo>
                <a:lnTo>
                  <a:pt x="35" y="55"/>
                </a:lnTo>
                <a:lnTo>
                  <a:pt x="40" y="58"/>
                </a:lnTo>
                <a:lnTo>
                  <a:pt x="43" y="63"/>
                </a:lnTo>
                <a:lnTo>
                  <a:pt x="44" y="69"/>
                </a:lnTo>
                <a:lnTo>
                  <a:pt x="14" y="69"/>
                </a:lnTo>
                <a:close/>
                <a:moveTo>
                  <a:pt x="49" y="19"/>
                </a:moveTo>
                <a:lnTo>
                  <a:pt x="49" y="19"/>
                </a:lnTo>
                <a:lnTo>
                  <a:pt x="47" y="19"/>
                </a:lnTo>
                <a:lnTo>
                  <a:pt x="45" y="18"/>
                </a:lnTo>
                <a:lnTo>
                  <a:pt x="44" y="17"/>
                </a:lnTo>
                <a:lnTo>
                  <a:pt x="44" y="14"/>
                </a:lnTo>
                <a:lnTo>
                  <a:pt x="44" y="12"/>
                </a:lnTo>
                <a:lnTo>
                  <a:pt x="45" y="11"/>
                </a:lnTo>
                <a:lnTo>
                  <a:pt x="47" y="10"/>
                </a:lnTo>
                <a:lnTo>
                  <a:pt x="49" y="10"/>
                </a:lnTo>
                <a:lnTo>
                  <a:pt x="51" y="10"/>
                </a:lnTo>
                <a:lnTo>
                  <a:pt x="53" y="11"/>
                </a:lnTo>
                <a:lnTo>
                  <a:pt x="54" y="12"/>
                </a:lnTo>
                <a:lnTo>
                  <a:pt x="54" y="14"/>
                </a:lnTo>
                <a:lnTo>
                  <a:pt x="54" y="17"/>
                </a:lnTo>
                <a:lnTo>
                  <a:pt x="53" y="18"/>
                </a:lnTo>
                <a:lnTo>
                  <a:pt x="51" y="19"/>
                </a:lnTo>
                <a:lnTo>
                  <a:pt x="49" y="19"/>
                </a:lnTo>
                <a:close/>
                <a:moveTo>
                  <a:pt x="84" y="69"/>
                </a:moveTo>
                <a:lnTo>
                  <a:pt x="54" y="69"/>
                </a:lnTo>
                <a:lnTo>
                  <a:pt x="54" y="59"/>
                </a:lnTo>
                <a:lnTo>
                  <a:pt x="84" y="59"/>
                </a:lnTo>
                <a:lnTo>
                  <a:pt x="84" y="69"/>
                </a:lnTo>
                <a:close/>
                <a:moveTo>
                  <a:pt x="84" y="49"/>
                </a:moveTo>
                <a:lnTo>
                  <a:pt x="54" y="49"/>
                </a:lnTo>
                <a:lnTo>
                  <a:pt x="54" y="39"/>
                </a:lnTo>
                <a:lnTo>
                  <a:pt x="84" y="39"/>
                </a:lnTo>
                <a:lnTo>
                  <a:pt x="84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546" name="Freeform 68">
            <a:extLst>
              <a:ext uri="{FF2B5EF4-FFF2-40B4-BE49-F238E27FC236}">
                <a16:creationId xmlns="" xmlns:a16="http://schemas.microsoft.com/office/drawing/2014/main" id="{2BFA7199-2678-47EC-B291-3483869F764E}"/>
              </a:ext>
            </a:extLst>
          </p:cNvPr>
          <p:cNvSpPr>
            <a:spLocks/>
          </p:cNvSpPr>
          <p:nvPr/>
        </p:nvSpPr>
        <p:spPr bwMode="auto">
          <a:xfrm>
            <a:off x="10899777" y="3206750"/>
            <a:ext cx="95250" cy="92076"/>
          </a:xfrm>
          <a:custGeom>
            <a:avLst/>
            <a:gdLst>
              <a:gd name="T0" fmla="*/ 46837 w 29"/>
              <a:gd name="T1" fmla="*/ 23419 h 30"/>
              <a:gd name="T2" fmla="*/ 46837 w 29"/>
              <a:gd name="T3" fmla="*/ 23419 h 30"/>
              <a:gd name="T4" fmla="*/ 45222 w 29"/>
              <a:gd name="T5" fmla="*/ 14051 h 30"/>
              <a:gd name="T6" fmla="*/ 38762 w 29"/>
              <a:gd name="T7" fmla="*/ 7806 h 30"/>
              <a:gd name="T8" fmla="*/ 33916 w 29"/>
              <a:gd name="T9" fmla="*/ 3122 h 30"/>
              <a:gd name="T10" fmla="*/ 22611 w 29"/>
              <a:gd name="T11" fmla="*/ 0 h 30"/>
              <a:gd name="T12" fmla="*/ 22611 w 29"/>
              <a:gd name="T13" fmla="*/ 0 h 30"/>
              <a:gd name="T14" fmla="*/ 12921 w 29"/>
              <a:gd name="T15" fmla="*/ 3122 h 30"/>
              <a:gd name="T16" fmla="*/ 8075 w 29"/>
              <a:gd name="T17" fmla="*/ 7806 h 30"/>
              <a:gd name="T18" fmla="*/ 1615 w 29"/>
              <a:gd name="T19" fmla="*/ 14051 h 30"/>
              <a:gd name="T20" fmla="*/ 0 w 29"/>
              <a:gd name="T21" fmla="*/ 23419 h 30"/>
              <a:gd name="T22" fmla="*/ 0 w 29"/>
              <a:gd name="T23" fmla="*/ 23419 h 30"/>
              <a:gd name="T24" fmla="*/ 1615 w 29"/>
              <a:gd name="T25" fmla="*/ 32786 h 30"/>
              <a:gd name="T26" fmla="*/ 8075 w 29"/>
              <a:gd name="T27" fmla="*/ 39031 h 30"/>
              <a:gd name="T28" fmla="*/ 12921 w 29"/>
              <a:gd name="T29" fmla="*/ 45276 h 30"/>
              <a:gd name="T30" fmla="*/ 22611 w 29"/>
              <a:gd name="T31" fmla="*/ 46837 h 30"/>
              <a:gd name="T32" fmla="*/ 22611 w 29"/>
              <a:gd name="T33" fmla="*/ 46837 h 30"/>
              <a:gd name="T34" fmla="*/ 33916 w 29"/>
              <a:gd name="T35" fmla="*/ 45276 h 30"/>
              <a:gd name="T36" fmla="*/ 38762 w 29"/>
              <a:gd name="T37" fmla="*/ 39031 h 30"/>
              <a:gd name="T38" fmla="*/ 45222 w 29"/>
              <a:gd name="T39" fmla="*/ 32786 h 30"/>
              <a:gd name="T40" fmla="*/ 46837 w 29"/>
              <a:gd name="T41" fmla="*/ 23419 h 30"/>
              <a:gd name="T42" fmla="*/ 46837 w 29"/>
              <a:gd name="T43" fmla="*/ 23419 h 3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9" h="30">
                <a:moveTo>
                  <a:pt x="29" y="15"/>
                </a:moveTo>
                <a:lnTo>
                  <a:pt x="29" y="15"/>
                </a:lnTo>
                <a:lnTo>
                  <a:pt x="28" y="9"/>
                </a:lnTo>
                <a:lnTo>
                  <a:pt x="24" y="5"/>
                </a:lnTo>
                <a:lnTo>
                  <a:pt x="21" y="2"/>
                </a:lnTo>
                <a:lnTo>
                  <a:pt x="14" y="0"/>
                </a:lnTo>
                <a:lnTo>
                  <a:pt x="8" y="2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1" y="21"/>
                </a:lnTo>
                <a:lnTo>
                  <a:pt x="5" y="25"/>
                </a:lnTo>
                <a:lnTo>
                  <a:pt x="8" y="29"/>
                </a:lnTo>
                <a:lnTo>
                  <a:pt x="14" y="30"/>
                </a:lnTo>
                <a:lnTo>
                  <a:pt x="21" y="29"/>
                </a:lnTo>
                <a:lnTo>
                  <a:pt x="24" y="25"/>
                </a:lnTo>
                <a:lnTo>
                  <a:pt x="28" y="21"/>
                </a:lnTo>
                <a:lnTo>
                  <a:pt x="2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547" name="Freeform 69">
            <a:extLst>
              <a:ext uri="{FF2B5EF4-FFF2-40B4-BE49-F238E27FC236}">
                <a16:creationId xmlns="" xmlns:a16="http://schemas.microsoft.com/office/drawing/2014/main" id="{60B6745E-D078-404C-85B6-047125AA2999}"/>
              </a:ext>
            </a:extLst>
          </p:cNvPr>
          <p:cNvSpPr>
            <a:spLocks/>
          </p:cNvSpPr>
          <p:nvPr/>
        </p:nvSpPr>
        <p:spPr bwMode="auto">
          <a:xfrm>
            <a:off x="10871201" y="3298828"/>
            <a:ext cx="152400" cy="215900"/>
          </a:xfrm>
          <a:custGeom>
            <a:avLst/>
            <a:gdLst>
              <a:gd name="T0" fmla="*/ 36704 w 49"/>
              <a:gd name="T1" fmla="*/ 0 h 69"/>
              <a:gd name="T2" fmla="*/ 36704 w 49"/>
              <a:gd name="T3" fmla="*/ 0 h 69"/>
              <a:gd name="T4" fmla="*/ 30587 w 49"/>
              <a:gd name="T5" fmla="*/ 0 h 69"/>
              <a:gd name="T6" fmla="*/ 22940 w 49"/>
              <a:gd name="T7" fmla="*/ 3122 h 69"/>
              <a:gd name="T8" fmla="*/ 16823 w 49"/>
              <a:gd name="T9" fmla="*/ 6245 h 69"/>
              <a:gd name="T10" fmla="*/ 10705 w 49"/>
              <a:gd name="T11" fmla="*/ 10929 h 69"/>
              <a:gd name="T12" fmla="*/ 6117 w 49"/>
              <a:gd name="T13" fmla="*/ 17173 h 69"/>
              <a:gd name="T14" fmla="*/ 3059 w 49"/>
              <a:gd name="T15" fmla="*/ 23418 h 69"/>
              <a:gd name="T16" fmla="*/ 0 w 49"/>
              <a:gd name="T17" fmla="*/ 31224 h 69"/>
              <a:gd name="T18" fmla="*/ 0 w 49"/>
              <a:gd name="T19" fmla="*/ 39030 h 69"/>
              <a:gd name="T20" fmla="*/ 0 w 49"/>
              <a:gd name="T21" fmla="*/ 60887 h 69"/>
              <a:gd name="T22" fmla="*/ 0 w 49"/>
              <a:gd name="T23" fmla="*/ 60887 h 69"/>
              <a:gd name="T24" fmla="*/ 0 w 49"/>
              <a:gd name="T25" fmla="*/ 65571 h 69"/>
              <a:gd name="T26" fmla="*/ 1529 w 49"/>
              <a:gd name="T27" fmla="*/ 67132 h 69"/>
              <a:gd name="T28" fmla="*/ 3059 w 49"/>
              <a:gd name="T29" fmla="*/ 68694 h 69"/>
              <a:gd name="T30" fmla="*/ 7647 w 49"/>
              <a:gd name="T31" fmla="*/ 68694 h 69"/>
              <a:gd name="T32" fmla="*/ 15293 w 49"/>
              <a:gd name="T33" fmla="*/ 68694 h 69"/>
              <a:gd name="T34" fmla="*/ 15293 w 49"/>
              <a:gd name="T35" fmla="*/ 99918 h 69"/>
              <a:gd name="T36" fmla="*/ 15293 w 49"/>
              <a:gd name="T37" fmla="*/ 99918 h 69"/>
              <a:gd name="T38" fmla="*/ 15293 w 49"/>
              <a:gd name="T39" fmla="*/ 104602 h 69"/>
              <a:gd name="T40" fmla="*/ 16823 w 49"/>
              <a:gd name="T41" fmla="*/ 106163 h 69"/>
              <a:gd name="T42" fmla="*/ 18352 w 49"/>
              <a:gd name="T43" fmla="*/ 107724 h 69"/>
              <a:gd name="T44" fmla="*/ 22940 w 49"/>
              <a:gd name="T45" fmla="*/ 107724 h 69"/>
              <a:gd name="T46" fmla="*/ 51997 w 49"/>
              <a:gd name="T47" fmla="*/ 107724 h 69"/>
              <a:gd name="T48" fmla="*/ 51997 w 49"/>
              <a:gd name="T49" fmla="*/ 107724 h 69"/>
              <a:gd name="T50" fmla="*/ 56585 w 49"/>
              <a:gd name="T51" fmla="*/ 107724 h 69"/>
              <a:gd name="T52" fmla="*/ 58114 w 49"/>
              <a:gd name="T53" fmla="*/ 106163 h 69"/>
              <a:gd name="T54" fmla="*/ 59644 w 49"/>
              <a:gd name="T55" fmla="*/ 104602 h 69"/>
              <a:gd name="T56" fmla="*/ 59644 w 49"/>
              <a:gd name="T57" fmla="*/ 99918 h 69"/>
              <a:gd name="T58" fmla="*/ 59644 w 49"/>
              <a:gd name="T59" fmla="*/ 68694 h 69"/>
              <a:gd name="T60" fmla="*/ 67290 w 49"/>
              <a:gd name="T61" fmla="*/ 68694 h 69"/>
              <a:gd name="T62" fmla="*/ 67290 w 49"/>
              <a:gd name="T63" fmla="*/ 68694 h 69"/>
              <a:gd name="T64" fmla="*/ 71878 w 49"/>
              <a:gd name="T65" fmla="*/ 68694 h 69"/>
              <a:gd name="T66" fmla="*/ 73408 w 49"/>
              <a:gd name="T67" fmla="*/ 67132 h 69"/>
              <a:gd name="T68" fmla="*/ 74937 w 49"/>
              <a:gd name="T69" fmla="*/ 65571 h 69"/>
              <a:gd name="T70" fmla="*/ 74937 w 49"/>
              <a:gd name="T71" fmla="*/ 60887 h 69"/>
              <a:gd name="T72" fmla="*/ 74937 w 49"/>
              <a:gd name="T73" fmla="*/ 39030 h 69"/>
              <a:gd name="T74" fmla="*/ 74937 w 49"/>
              <a:gd name="T75" fmla="*/ 39030 h 69"/>
              <a:gd name="T76" fmla="*/ 74937 w 49"/>
              <a:gd name="T77" fmla="*/ 31224 h 69"/>
              <a:gd name="T78" fmla="*/ 71878 w 49"/>
              <a:gd name="T79" fmla="*/ 23418 h 69"/>
              <a:gd name="T80" fmla="*/ 68820 w 49"/>
              <a:gd name="T81" fmla="*/ 17173 h 69"/>
              <a:gd name="T82" fmla="*/ 64232 w 49"/>
              <a:gd name="T83" fmla="*/ 10929 h 69"/>
              <a:gd name="T84" fmla="*/ 58114 w 49"/>
              <a:gd name="T85" fmla="*/ 6245 h 69"/>
              <a:gd name="T86" fmla="*/ 51997 w 49"/>
              <a:gd name="T87" fmla="*/ 3122 h 69"/>
              <a:gd name="T88" fmla="*/ 44350 w 49"/>
              <a:gd name="T89" fmla="*/ 0 h 69"/>
              <a:gd name="T90" fmla="*/ 36704 w 49"/>
              <a:gd name="T91" fmla="*/ 0 h 69"/>
              <a:gd name="T92" fmla="*/ 36704 w 49"/>
              <a:gd name="T93" fmla="*/ 0 h 6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49" h="69">
                <a:moveTo>
                  <a:pt x="24" y="0"/>
                </a:moveTo>
                <a:lnTo>
                  <a:pt x="24" y="0"/>
                </a:lnTo>
                <a:lnTo>
                  <a:pt x="20" y="0"/>
                </a:lnTo>
                <a:lnTo>
                  <a:pt x="15" y="2"/>
                </a:lnTo>
                <a:lnTo>
                  <a:pt x="11" y="4"/>
                </a:lnTo>
                <a:lnTo>
                  <a:pt x="7" y="7"/>
                </a:lnTo>
                <a:lnTo>
                  <a:pt x="4" y="11"/>
                </a:lnTo>
                <a:lnTo>
                  <a:pt x="2" y="15"/>
                </a:lnTo>
                <a:lnTo>
                  <a:pt x="0" y="20"/>
                </a:lnTo>
                <a:lnTo>
                  <a:pt x="0" y="25"/>
                </a:lnTo>
                <a:lnTo>
                  <a:pt x="0" y="39"/>
                </a:lnTo>
                <a:lnTo>
                  <a:pt x="0" y="42"/>
                </a:lnTo>
                <a:lnTo>
                  <a:pt x="1" y="43"/>
                </a:lnTo>
                <a:lnTo>
                  <a:pt x="2" y="44"/>
                </a:lnTo>
                <a:lnTo>
                  <a:pt x="5" y="44"/>
                </a:lnTo>
                <a:lnTo>
                  <a:pt x="10" y="44"/>
                </a:lnTo>
                <a:lnTo>
                  <a:pt x="10" y="64"/>
                </a:lnTo>
                <a:lnTo>
                  <a:pt x="10" y="67"/>
                </a:lnTo>
                <a:lnTo>
                  <a:pt x="11" y="68"/>
                </a:lnTo>
                <a:lnTo>
                  <a:pt x="12" y="69"/>
                </a:lnTo>
                <a:lnTo>
                  <a:pt x="15" y="69"/>
                </a:lnTo>
                <a:lnTo>
                  <a:pt x="34" y="69"/>
                </a:lnTo>
                <a:lnTo>
                  <a:pt x="37" y="69"/>
                </a:lnTo>
                <a:lnTo>
                  <a:pt x="38" y="68"/>
                </a:lnTo>
                <a:lnTo>
                  <a:pt x="39" y="67"/>
                </a:lnTo>
                <a:lnTo>
                  <a:pt x="39" y="64"/>
                </a:lnTo>
                <a:lnTo>
                  <a:pt x="39" y="44"/>
                </a:lnTo>
                <a:lnTo>
                  <a:pt x="44" y="44"/>
                </a:lnTo>
                <a:lnTo>
                  <a:pt x="47" y="44"/>
                </a:lnTo>
                <a:lnTo>
                  <a:pt x="48" y="43"/>
                </a:lnTo>
                <a:lnTo>
                  <a:pt x="49" y="42"/>
                </a:lnTo>
                <a:lnTo>
                  <a:pt x="49" y="39"/>
                </a:lnTo>
                <a:lnTo>
                  <a:pt x="49" y="25"/>
                </a:lnTo>
                <a:lnTo>
                  <a:pt x="49" y="20"/>
                </a:lnTo>
                <a:lnTo>
                  <a:pt x="47" y="15"/>
                </a:lnTo>
                <a:lnTo>
                  <a:pt x="45" y="11"/>
                </a:lnTo>
                <a:lnTo>
                  <a:pt x="42" y="7"/>
                </a:lnTo>
                <a:lnTo>
                  <a:pt x="38" y="4"/>
                </a:lnTo>
                <a:lnTo>
                  <a:pt x="34" y="2"/>
                </a:lnTo>
                <a:lnTo>
                  <a:pt x="29" y="0"/>
                </a:lnTo>
                <a:lnTo>
                  <a:pt x="2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grpSp>
        <p:nvGrpSpPr>
          <p:cNvPr id="63548" name="Group 582">
            <a:extLst>
              <a:ext uri="{FF2B5EF4-FFF2-40B4-BE49-F238E27FC236}">
                <a16:creationId xmlns="" xmlns:a16="http://schemas.microsoft.com/office/drawing/2014/main" id="{2B5A8C56-CAB3-40C1-8722-8A5E1EC09692}"/>
              </a:ext>
            </a:extLst>
          </p:cNvPr>
          <p:cNvGrpSpPr>
            <a:grpSpLocks/>
          </p:cNvGrpSpPr>
          <p:nvPr/>
        </p:nvGrpSpPr>
        <p:grpSpPr bwMode="auto">
          <a:xfrm>
            <a:off x="16681453" y="2466977"/>
            <a:ext cx="365126" cy="336551"/>
            <a:chOff x="11120275" y="1643735"/>
            <a:chExt cx="243549" cy="224818"/>
          </a:xfrm>
        </p:grpSpPr>
        <p:sp>
          <p:nvSpPr>
            <p:cNvPr id="64027" name="Freeform 70">
              <a:extLst>
                <a:ext uri="{FF2B5EF4-FFF2-40B4-BE49-F238E27FC236}">
                  <a16:creationId xmlns="" xmlns:a16="http://schemas.microsoft.com/office/drawing/2014/main" id="{F9E6481B-DF70-4F85-95A0-483F7A1591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20192" y="1643735"/>
              <a:ext cx="143632" cy="143632"/>
            </a:xfrm>
            <a:custGeom>
              <a:avLst/>
              <a:gdLst>
                <a:gd name="T0" fmla="*/ 52041 w 69"/>
                <a:gd name="T1" fmla="*/ 143632 h 69"/>
                <a:gd name="T2" fmla="*/ 52041 w 69"/>
                <a:gd name="T3" fmla="*/ 143632 h 69"/>
                <a:gd name="T4" fmla="*/ 45796 w 69"/>
                <a:gd name="T5" fmla="*/ 143632 h 69"/>
                <a:gd name="T6" fmla="*/ 45796 w 69"/>
                <a:gd name="T7" fmla="*/ 143632 h 69"/>
                <a:gd name="T8" fmla="*/ 43714 w 69"/>
                <a:gd name="T9" fmla="*/ 137387 h 69"/>
                <a:gd name="T10" fmla="*/ 41632 w 69"/>
                <a:gd name="T11" fmla="*/ 133224 h 69"/>
                <a:gd name="T12" fmla="*/ 41632 w 69"/>
                <a:gd name="T13" fmla="*/ 112408 h 69"/>
                <a:gd name="T14" fmla="*/ 31224 w 69"/>
                <a:gd name="T15" fmla="*/ 112408 h 69"/>
                <a:gd name="T16" fmla="*/ 31224 w 69"/>
                <a:gd name="T17" fmla="*/ 91591 h 69"/>
                <a:gd name="T18" fmla="*/ 52041 w 69"/>
                <a:gd name="T19" fmla="*/ 91591 h 69"/>
                <a:gd name="T20" fmla="*/ 52041 w 69"/>
                <a:gd name="T21" fmla="*/ 91591 h 69"/>
                <a:gd name="T22" fmla="*/ 56204 w 69"/>
                <a:gd name="T23" fmla="*/ 91591 h 69"/>
                <a:gd name="T24" fmla="*/ 58285 w 69"/>
                <a:gd name="T25" fmla="*/ 93673 h 69"/>
                <a:gd name="T26" fmla="*/ 62449 w 69"/>
                <a:gd name="T27" fmla="*/ 97836 h 69"/>
                <a:gd name="T28" fmla="*/ 62449 w 69"/>
                <a:gd name="T29" fmla="*/ 102000 h 69"/>
                <a:gd name="T30" fmla="*/ 62449 w 69"/>
                <a:gd name="T31" fmla="*/ 112408 h 69"/>
                <a:gd name="T32" fmla="*/ 87428 w 69"/>
                <a:gd name="T33" fmla="*/ 93673 h 69"/>
                <a:gd name="T34" fmla="*/ 87428 w 69"/>
                <a:gd name="T35" fmla="*/ 93673 h 69"/>
                <a:gd name="T36" fmla="*/ 91591 w 69"/>
                <a:gd name="T37" fmla="*/ 91591 h 69"/>
                <a:gd name="T38" fmla="*/ 122816 w 69"/>
                <a:gd name="T39" fmla="*/ 91591 h 69"/>
                <a:gd name="T40" fmla="*/ 122816 w 69"/>
                <a:gd name="T41" fmla="*/ 20816 h 69"/>
                <a:gd name="T42" fmla="*/ 20816 w 69"/>
                <a:gd name="T43" fmla="*/ 20816 h 69"/>
                <a:gd name="T44" fmla="*/ 20816 w 69"/>
                <a:gd name="T45" fmla="*/ 49959 h 69"/>
                <a:gd name="T46" fmla="*/ 0 w 69"/>
                <a:gd name="T47" fmla="*/ 49959 h 69"/>
                <a:gd name="T48" fmla="*/ 0 w 69"/>
                <a:gd name="T49" fmla="*/ 20816 h 69"/>
                <a:gd name="T50" fmla="*/ 0 w 69"/>
                <a:gd name="T51" fmla="*/ 20816 h 69"/>
                <a:gd name="T52" fmla="*/ 2082 w 69"/>
                <a:gd name="T53" fmla="*/ 12490 h 69"/>
                <a:gd name="T54" fmla="*/ 4163 w 69"/>
                <a:gd name="T55" fmla="*/ 4163 h 69"/>
                <a:gd name="T56" fmla="*/ 12490 w 69"/>
                <a:gd name="T57" fmla="*/ 2082 h 69"/>
                <a:gd name="T58" fmla="*/ 20816 w 69"/>
                <a:gd name="T59" fmla="*/ 0 h 69"/>
                <a:gd name="T60" fmla="*/ 122816 w 69"/>
                <a:gd name="T61" fmla="*/ 0 h 69"/>
                <a:gd name="T62" fmla="*/ 122816 w 69"/>
                <a:gd name="T63" fmla="*/ 0 h 69"/>
                <a:gd name="T64" fmla="*/ 131142 w 69"/>
                <a:gd name="T65" fmla="*/ 2082 h 69"/>
                <a:gd name="T66" fmla="*/ 139469 w 69"/>
                <a:gd name="T67" fmla="*/ 4163 h 69"/>
                <a:gd name="T68" fmla="*/ 141550 w 69"/>
                <a:gd name="T69" fmla="*/ 12490 h 69"/>
                <a:gd name="T70" fmla="*/ 143632 w 69"/>
                <a:gd name="T71" fmla="*/ 20816 h 69"/>
                <a:gd name="T72" fmla="*/ 143632 w 69"/>
                <a:gd name="T73" fmla="*/ 91591 h 69"/>
                <a:gd name="T74" fmla="*/ 143632 w 69"/>
                <a:gd name="T75" fmla="*/ 91591 h 69"/>
                <a:gd name="T76" fmla="*/ 141550 w 69"/>
                <a:gd name="T77" fmla="*/ 99918 h 69"/>
                <a:gd name="T78" fmla="*/ 139469 w 69"/>
                <a:gd name="T79" fmla="*/ 108244 h 69"/>
                <a:gd name="T80" fmla="*/ 131142 w 69"/>
                <a:gd name="T81" fmla="*/ 110326 h 69"/>
                <a:gd name="T82" fmla="*/ 122816 w 69"/>
                <a:gd name="T83" fmla="*/ 112408 h 69"/>
                <a:gd name="T84" fmla="*/ 95755 w 69"/>
                <a:gd name="T85" fmla="*/ 112408 h 69"/>
                <a:gd name="T86" fmla="*/ 56204 w 69"/>
                <a:gd name="T87" fmla="*/ 141550 h 69"/>
                <a:gd name="T88" fmla="*/ 56204 w 69"/>
                <a:gd name="T89" fmla="*/ 141550 h 69"/>
                <a:gd name="T90" fmla="*/ 52041 w 69"/>
                <a:gd name="T91" fmla="*/ 143632 h 69"/>
                <a:gd name="T92" fmla="*/ 52041 w 69"/>
                <a:gd name="T93" fmla="*/ 143632 h 6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69" h="69">
                  <a:moveTo>
                    <a:pt x="25" y="69"/>
                  </a:moveTo>
                  <a:lnTo>
                    <a:pt x="25" y="69"/>
                  </a:lnTo>
                  <a:lnTo>
                    <a:pt x="22" y="69"/>
                  </a:lnTo>
                  <a:lnTo>
                    <a:pt x="21" y="66"/>
                  </a:lnTo>
                  <a:lnTo>
                    <a:pt x="20" y="64"/>
                  </a:lnTo>
                  <a:lnTo>
                    <a:pt x="20" y="54"/>
                  </a:lnTo>
                  <a:lnTo>
                    <a:pt x="15" y="54"/>
                  </a:lnTo>
                  <a:lnTo>
                    <a:pt x="15" y="44"/>
                  </a:lnTo>
                  <a:lnTo>
                    <a:pt x="25" y="44"/>
                  </a:lnTo>
                  <a:lnTo>
                    <a:pt x="27" y="44"/>
                  </a:lnTo>
                  <a:lnTo>
                    <a:pt x="28" y="45"/>
                  </a:lnTo>
                  <a:lnTo>
                    <a:pt x="30" y="47"/>
                  </a:lnTo>
                  <a:lnTo>
                    <a:pt x="30" y="49"/>
                  </a:lnTo>
                  <a:lnTo>
                    <a:pt x="30" y="54"/>
                  </a:lnTo>
                  <a:lnTo>
                    <a:pt x="42" y="45"/>
                  </a:lnTo>
                  <a:lnTo>
                    <a:pt x="44" y="44"/>
                  </a:lnTo>
                  <a:lnTo>
                    <a:pt x="59" y="44"/>
                  </a:lnTo>
                  <a:lnTo>
                    <a:pt x="59" y="10"/>
                  </a:lnTo>
                  <a:lnTo>
                    <a:pt x="10" y="10"/>
                  </a:lnTo>
                  <a:lnTo>
                    <a:pt x="10" y="24"/>
                  </a:lnTo>
                  <a:lnTo>
                    <a:pt x="0" y="24"/>
                  </a:lnTo>
                  <a:lnTo>
                    <a:pt x="0" y="10"/>
                  </a:lnTo>
                  <a:lnTo>
                    <a:pt x="1" y="6"/>
                  </a:lnTo>
                  <a:lnTo>
                    <a:pt x="2" y="2"/>
                  </a:lnTo>
                  <a:lnTo>
                    <a:pt x="6" y="1"/>
                  </a:lnTo>
                  <a:lnTo>
                    <a:pt x="10" y="0"/>
                  </a:lnTo>
                  <a:lnTo>
                    <a:pt x="59" y="0"/>
                  </a:lnTo>
                  <a:lnTo>
                    <a:pt x="63" y="1"/>
                  </a:lnTo>
                  <a:lnTo>
                    <a:pt x="67" y="2"/>
                  </a:lnTo>
                  <a:lnTo>
                    <a:pt x="68" y="6"/>
                  </a:lnTo>
                  <a:lnTo>
                    <a:pt x="69" y="10"/>
                  </a:lnTo>
                  <a:lnTo>
                    <a:pt x="69" y="44"/>
                  </a:lnTo>
                  <a:lnTo>
                    <a:pt x="68" y="48"/>
                  </a:lnTo>
                  <a:lnTo>
                    <a:pt x="67" y="52"/>
                  </a:lnTo>
                  <a:lnTo>
                    <a:pt x="63" y="53"/>
                  </a:lnTo>
                  <a:lnTo>
                    <a:pt x="59" y="54"/>
                  </a:lnTo>
                  <a:lnTo>
                    <a:pt x="46" y="54"/>
                  </a:lnTo>
                  <a:lnTo>
                    <a:pt x="27" y="68"/>
                  </a:lnTo>
                  <a:lnTo>
                    <a:pt x="25" y="6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 dirty="0">
                <a:latin typeface="Arial" panose="020B0604020202020204" pitchFamily="34" charset="0"/>
              </a:endParaRPr>
            </a:p>
          </p:txBody>
        </p:sp>
        <p:sp>
          <p:nvSpPr>
            <p:cNvPr id="64028" name="Freeform 71">
              <a:extLst>
                <a:ext uri="{FF2B5EF4-FFF2-40B4-BE49-F238E27FC236}">
                  <a16:creationId xmlns="" xmlns:a16="http://schemas.microsoft.com/office/drawing/2014/main" id="{8F031299-29EB-4DB7-823B-D318313423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57744" y="1706183"/>
              <a:ext cx="81184" cy="81184"/>
            </a:xfrm>
            <a:custGeom>
              <a:avLst/>
              <a:gdLst>
                <a:gd name="T0" fmla="*/ 40592 w 40"/>
                <a:gd name="T1" fmla="*/ 81184 h 40"/>
                <a:gd name="T2" fmla="*/ 40592 w 40"/>
                <a:gd name="T3" fmla="*/ 81184 h 40"/>
                <a:gd name="T4" fmla="*/ 48710 w 40"/>
                <a:gd name="T5" fmla="*/ 81184 h 40"/>
                <a:gd name="T6" fmla="*/ 54799 w 40"/>
                <a:gd name="T7" fmla="*/ 79154 h 40"/>
                <a:gd name="T8" fmla="*/ 69006 w 40"/>
                <a:gd name="T9" fmla="*/ 69006 h 40"/>
                <a:gd name="T10" fmla="*/ 79154 w 40"/>
                <a:gd name="T11" fmla="*/ 54799 h 40"/>
                <a:gd name="T12" fmla="*/ 81184 w 40"/>
                <a:gd name="T13" fmla="*/ 48710 h 40"/>
                <a:gd name="T14" fmla="*/ 81184 w 40"/>
                <a:gd name="T15" fmla="*/ 40592 h 40"/>
                <a:gd name="T16" fmla="*/ 81184 w 40"/>
                <a:gd name="T17" fmla="*/ 40592 h 40"/>
                <a:gd name="T18" fmla="*/ 81184 w 40"/>
                <a:gd name="T19" fmla="*/ 32474 h 40"/>
                <a:gd name="T20" fmla="*/ 79154 w 40"/>
                <a:gd name="T21" fmla="*/ 26385 h 40"/>
                <a:gd name="T22" fmla="*/ 69006 w 40"/>
                <a:gd name="T23" fmla="*/ 14207 h 40"/>
                <a:gd name="T24" fmla="*/ 54799 w 40"/>
                <a:gd name="T25" fmla="*/ 4059 h 40"/>
                <a:gd name="T26" fmla="*/ 48710 w 40"/>
                <a:gd name="T27" fmla="*/ 0 h 40"/>
                <a:gd name="T28" fmla="*/ 40592 w 40"/>
                <a:gd name="T29" fmla="*/ 0 h 40"/>
                <a:gd name="T30" fmla="*/ 40592 w 40"/>
                <a:gd name="T31" fmla="*/ 0 h 40"/>
                <a:gd name="T32" fmla="*/ 32474 w 40"/>
                <a:gd name="T33" fmla="*/ 0 h 40"/>
                <a:gd name="T34" fmla="*/ 26385 w 40"/>
                <a:gd name="T35" fmla="*/ 4059 h 40"/>
                <a:gd name="T36" fmla="*/ 14207 w 40"/>
                <a:gd name="T37" fmla="*/ 14207 h 40"/>
                <a:gd name="T38" fmla="*/ 4059 w 40"/>
                <a:gd name="T39" fmla="*/ 26385 h 40"/>
                <a:gd name="T40" fmla="*/ 0 w 40"/>
                <a:gd name="T41" fmla="*/ 32474 h 40"/>
                <a:gd name="T42" fmla="*/ 0 w 40"/>
                <a:gd name="T43" fmla="*/ 40592 h 40"/>
                <a:gd name="T44" fmla="*/ 0 w 40"/>
                <a:gd name="T45" fmla="*/ 40592 h 40"/>
                <a:gd name="T46" fmla="*/ 0 w 40"/>
                <a:gd name="T47" fmla="*/ 48710 h 40"/>
                <a:gd name="T48" fmla="*/ 4059 w 40"/>
                <a:gd name="T49" fmla="*/ 54799 h 40"/>
                <a:gd name="T50" fmla="*/ 14207 w 40"/>
                <a:gd name="T51" fmla="*/ 69006 h 40"/>
                <a:gd name="T52" fmla="*/ 26385 w 40"/>
                <a:gd name="T53" fmla="*/ 79154 h 40"/>
                <a:gd name="T54" fmla="*/ 32474 w 40"/>
                <a:gd name="T55" fmla="*/ 81184 h 40"/>
                <a:gd name="T56" fmla="*/ 40592 w 40"/>
                <a:gd name="T57" fmla="*/ 81184 h 40"/>
                <a:gd name="T58" fmla="*/ 40592 w 40"/>
                <a:gd name="T59" fmla="*/ 81184 h 4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40" h="40">
                  <a:moveTo>
                    <a:pt x="20" y="40"/>
                  </a:moveTo>
                  <a:lnTo>
                    <a:pt x="20" y="40"/>
                  </a:lnTo>
                  <a:lnTo>
                    <a:pt x="24" y="40"/>
                  </a:lnTo>
                  <a:lnTo>
                    <a:pt x="27" y="39"/>
                  </a:lnTo>
                  <a:lnTo>
                    <a:pt x="34" y="34"/>
                  </a:lnTo>
                  <a:lnTo>
                    <a:pt x="39" y="27"/>
                  </a:lnTo>
                  <a:lnTo>
                    <a:pt x="40" y="24"/>
                  </a:lnTo>
                  <a:lnTo>
                    <a:pt x="40" y="20"/>
                  </a:lnTo>
                  <a:lnTo>
                    <a:pt x="40" y="16"/>
                  </a:lnTo>
                  <a:lnTo>
                    <a:pt x="39" y="13"/>
                  </a:lnTo>
                  <a:lnTo>
                    <a:pt x="34" y="7"/>
                  </a:lnTo>
                  <a:lnTo>
                    <a:pt x="27" y="2"/>
                  </a:lnTo>
                  <a:lnTo>
                    <a:pt x="24" y="0"/>
                  </a:lnTo>
                  <a:lnTo>
                    <a:pt x="20" y="0"/>
                  </a:lnTo>
                  <a:lnTo>
                    <a:pt x="16" y="0"/>
                  </a:lnTo>
                  <a:lnTo>
                    <a:pt x="13" y="2"/>
                  </a:lnTo>
                  <a:lnTo>
                    <a:pt x="7" y="7"/>
                  </a:lnTo>
                  <a:lnTo>
                    <a:pt x="2" y="13"/>
                  </a:lnTo>
                  <a:lnTo>
                    <a:pt x="0" y="16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2" y="27"/>
                  </a:lnTo>
                  <a:lnTo>
                    <a:pt x="7" y="34"/>
                  </a:lnTo>
                  <a:lnTo>
                    <a:pt x="13" y="39"/>
                  </a:lnTo>
                  <a:lnTo>
                    <a:pt x="16" y="40"/>
                  </a:lnTo>
                  <a:lnTo>
                    <a:pt x="20" y="4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 dirty="0">
                <a:latin typeface="Arial" panose="020B0604020202020204" pitchFamily="34" charset="0"/>
              </a:endParaRPr>
            </a:p>
          </p:txBody>
        </p:sp>
        <p:sp>
          <p:nvSpPr>
            <p:cNvPr id="64029" name="Freeform 72">
              <a:extLst>
                <a:ext uri="{FF2B5EF4-FFF2-40B4-BE49-F238E27FC236}">
                  <a16:creationId xmlns="" xmlns:a16="http://schemas.microsoft.com/office/drawing/2014/main" id="{BAA53AE0-F5BC-47DA-8272-62F420E968D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0275" y="1799858"/>
              <a:ext cx="162365" cy="68695"/>
            </a:xfrm>
            <a:custGeom>
              <a:avLst/>
              <a:gdLst>
                <a:gd name="T0" fmla="*/ 80155 w 79"/>
                <a:gd name="T1" fmla="*/ 0 h 34"/>
                <a:gd name="T2" fmla="*/ 80155 w 79"/>
                <a:gd name="T3" fmla="*/ 0 h 34"/>
                <a:gd name="T4" fmla="*/ 61658 w 79"/>
                <a:gd name="T5" fmla="*/ 0 h 34"/>
                <a:gd name="T6" fmla="*/ 47271 w 79"/>
                <a:gd name="T7" fmla="*/ 4041 h 34"/>
                <a:gd name="T8" fmla="*/ 34939 w 79"/>
                <a:gd name="T9" fmla="*/ 10102 h 34"/>
                <a:gd name="T10" fmla="*/ 22608 w 79"/>
                <a:gd name="T11" fmla="*/ 16164 h 34"/>
                <a:gd name="T12" fmla="*/ 12332 w 79"/>
                <a:gd name="T13" fmla="*/ 24245 h 34"/>
                <a:gd name="T14" fmla="*/ 4111 w 79"/>
                <a:gd name="T15" fmla="*/ 34348 h 34"/>
                <a:gd name="T16" fmla="*/ 2055 w 79"/>
                <a:gd name="T17" fmla="*/ 46470 h 34"/>
                <a:gd name="T18" fmla="*/ 0 w 79"/>
                <a:gd name="T19" fmla="*/ 58593 h 34"/>
                <a:gd name="T20" fmla="*/ 0 w 79"/>
                <a:gd name="T21" fmla="*/ 68695 h 34"/>
                <a:gd name="T22" fmla="*/ 162365 w 79"/>
                <a:gd name="T23" fmla="*/ 68695 h 34"/>
                <a:gd name="T24" fmla="*/ 162365 w 79"/>
                <a:gd name="T25" fmla="*/ 58593 h 34"/>
                <a:gd name="T26" fmla="*/ 162365 w 79"/>
                <a:gd name="T27" fmla="*/ 58593 h 34"/>
                <a:gd name="T28" fmla="*/ 158254 w 79"/>
                <a:gd name="T29" fmla="*/ 46470 h 34"/>
                <a:gd name="T30" fmla="*/ 156199 w 79"/>
                <a:gd name="T31" fmla="*/ 34348 h 34"/>
                <a:gd name="T32" fmla="*/ 147978 w 79"/>
                <a:gd name="T33" fmla="*/ 24245 h 34"/>
                <a:gd name="T34" fmla="*/ 137702 w 79"/>
                <a:gd name="T35" fmla="*/ 16164 h 34"/>
                <a:gd name="T36" fmla="*/ 125370 w 79"/>
                <a:gd name="T37" fmla="*/ 10102 h 34"/>
                <a:gd name="T38" fmla="*/ 113039 w 79"/>
                <a:gd name="T39" fmla="*/ 4041 h 34"/>
                <a:gd name="T40" fmla="*/ 98652 w 79"/>
                <a:gd name="T41" fmla="*/ 0 h 34"/>
                <a:gd name="T42" fmla="*/ 80155 w 79"/>
                <a:gd name="T43" fmla="*/ 0 h 34"/>
                <a:gd name="T44" fmla="*/ 80155 w 79"/>
                <a:gd name="T45" fmla="*/ 0 h 3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79" h="34">
                  <a:moveTo>
                    <a:pt x="39" y="0"/>
                  </a:moveTo>
                  <a:lnTo>
                    <a:pt x="39" y="0"/>
                  </a:lnTo>
                  <a:lnTo>
                    <a:pt x="30" y="0"/>
                  </a:lnTo>
                  <a:lnTo>
                    <a:pt x="23" y="2"/>
                  </a:lnTo>
                  <a:lnTo>
                    <a:pt x="17" y="5"/>
                  </a:lnTo>
                  <a:lnTo>
                    <a:pt x="11" y="8"/>
                  </a:lnTo>
                  <a:lnTo>
                    <a:pt x="6" y="12"/>
                  </a:lnTo>
                  <a:lnTo>
                    <a:pt x="2" y="17"/>
                  </a:lnTo>
                  <a:lnTo>
                    <a:pt x="1" y="23"/>
                  </a:lnTo>
                  <a:lnTo>
                    <a:pt x="0" y="29"/>
                  </a:lnTo>
                  <a:lnTo>
                    <a:pt x="0" y="34"/>
                  </a:lnTo>
                  <a:lnTo>
                    <a:pt x="79" y="34"/>
                  </a:lnTo>
                  <a:lnTo>
                    <a:pt x="79" y="29"/>
                  </a:lnTo>
                  <a:lnTo>
                    <a:pt x="77" y="23"/>
                  </a:lnTo>
                  <a:lnTo>
                    <a:pt x="76" y="17"/>
                  </a:lnTo>
                  <a:lnTo>
                    <a:pt x="72" y="12"/>
                  </a:lnTo>
                  <a:lnTo>
                    <a:pt x="67" y="8"/>
                  </a:lnTo>
                  <a:lnTo>
                    <a:pt x="61" y="5"/>
                  </a:lnTo>
                  <a:lnTo>
                    <a:pt x="55" y="2"/>
                  </a:lnTo>
                  <a:lnTo>
                    <a:pt x="48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 dirty="0">
                <a:latin typeface="Arial" panose="020B0604020202020204" pitchFamily="34" charset="0"/>
              </a:endParaRPr>
            </a:p>
          </p:txBody>
        </p:sp>
      </p:grpSp>
      <p:sp>
        <p:nvSpPr>
          <p:cNvPr id="63549" name="Freeform 73">
            <a:extLst>
              <a:ext uri="{FF2B5EF4-FFF2-40B4-BE49-F238E27FC236}">
                <a16:creationId xmlns="" xmlns:a16="http://schemas.microsoft.com/office/drawing/2014/main" id="{2127C8E7-A707-4A03-B125-EAAC7A3C909A}"/>
              </a:ext>
            </a:extLst>
          </p:cNvPr>
          <p:cNvSpPr>
            <a:spLocks noEditPoints="1"/>
          </p:cNvSpPr>
          <p:nvPr/>
        </p:nvSpPr>
        <p:spPr bwMode="auto">
          <a:xfrm>
            <a:off x="12268201" y="3206752"/>
            <a:ext cx="307976" cy="307976"/>
          </a:xfrm>
          <a:custGeom>
            <a:avLst/>
            <a:gdLst>
              <a:gd name="T0" fmla="*/ 116709 w 98"/>
              <a:gd name="T1" fmla="*/ 93673 h 99"/>
              <a:gd name="T2" fmla="*/ 121440 w 98"/>
              <a:gd name="T3" fmla="*/ 78061 h 99"/>
              <a:gd name="T4" fmla="*/ 124594 w 98"/>
              <a:gd name="T5" fmla="*/ 62448 h 99"/>
              <a:gd name="T6" fmla="*/ 119863 w 98"/>
              <a:gd name="T7" fmla="*/ 39030 h 99"/>
              <a:gd name="T8" fmla="*/ 107246 w 98"/>
              <a:gd name="T9" fmla="*/ 18735 h 99"/>
              <a:gd name="T10" fmla="*/ 96206 w 98"/>
              <a:gd name="T11" fmla="*/ 10928 h 99"/>
              <a:gd name="T12" fmla="*/ 74126 w 98"/>
              <a:gd name="T13" fmla="*/ 3122 h 99"/>
              <a:gd name="T14" fmla="*/ 61509 w 98"/>
              <a:gd name="T15" fmla="*/ 0 h 99"/>
              <a:gd name="T16" fmla="*/ 37851 w 98"/>
              <a:gd name="T17" fmla="*/ 4684 h 99"/>
              <a:gd name="T18" fmla="*/ 17349 w 98"/>
              <a:gd name="T19" fmla="*/ 18735 h 99"/>
              <a:gd name="T20" fmla="*/ 9463 w 98"/>
              <a:gd name="T21" fmla="*/ 28102 h 99"/>
              <a:gd name="T22" fmla="*/ 1577 w 98"/>
              <a:gd name="T23" fmla="*/ 49959 h 99"/>
              <a:gd name="T24" fmla="*/ 0 w 98"/>
              <a:gd name="T25" fmla="*/ 62448 h 99"/>
              <a:gd name="T26" fmla="*/ 3154 w 98"/>
              <a:gd name="T27" fmla="*/ 85867 h 99"/>
              <a:gd name="T28" fmla="*/ 17349 w 98"/>
              <a:gd name="T29" fmla="*/ 106162 h 99"/>
              <a:gd name="T30" fmla="*/ 26811 w 98"/>
              <a:gd name="T31" fmla="*/ 113968 h 99"/>
              <a:gd name="T32" fmla="*/ 50469 w 98"/>
              <a:gd name="T33" fmla="*/ 121775 h 99"/>
              <a:gd name="T34" fmla="*/ 61509 w 98"/>
              <a:gd name="T35" fmla="*/ 123336 h 99"/>
              <a:gd name="T36" fmla="*/ 93051 w 98"/>
              <a:gd name="T37" fmla="*/ 115530 h 99"/>
              <a:gd name="T38" fmla="*/ 127749 w 98"/>
              <a:gd name="T39" fmla="*/ 151438 h 99"/>
              <a:gd name="T40" fmla="*/ 140366 w 98"/>
              <a:gd name="T41" fmla="*/ 154560 h 99"/>
              <a:gd name="T42" fmla="*/ 145097 w 98"/>
              <a:gd name="T43" fmla="*/ 152999 h 99"/>
              <a:gd name="T44" fmla="*/ 151406 w 98"/>
              <a:gd name="T45" fmla="*/ 151438 h 99"/>
              <a:gd name="T46" fmla="*/ 154560 w 98"/>
              <a:gd name="T47" fmla="*/ 138948 h 99"/>
              <a:gd name="T48" fmla="*/ 151406 w 98"/>
              <a:gd name="T49" fmla="*/ 128019 h 99"/>
              <a:gd name="T50" fmla="*/ 61509 w 98"/>
              <a:gd name="T51" fmla="*/ 31224 h 99"/>
              <a:gd name="T52" fmla="*/ 67817 w 98"/>
              <a:gd name="T53" fmla="*/ 32785 h 99"/>
              <a:gd name="T54" fmla="*/ 75703 w 98"/>
              <a:gd name="T55" fmla="*/ 40592 h 99"/>
              <a:gd name="T56" fmla="*/ 77280 w 98"/>
              <a:gd name="T57" fmla="*/ 46836 h 99"/>
              <a:gd name="T58" fmla="*/ 70971 w 98"/>
              <a:gd name="T59" fmla="*/ 57765 h 99"/>
              <a:gd name="T60" fmla="*/ 61509 w 98"/>
              <a:gd name="T61" fmla="*/ 62448 h 99"/>
              <a:gd name="T62" fmla="*/ 55200 w 98"/>
              <a:gd name="T63" fmla="*/ 60887 h 99"/>
              <a:gd name="T64" fmla="*/ 45737 w 98"/>
              <a:gd name="T65" fmla="*/ 53081 h 99"/>
              <a:gd name="T66" fmla="*/ 45737 w 98"/>
              <a:gd name="T67" fmla="*/ 46836 h 99"/>
              <a:gd name="T68" fmla="*/ 50469 w 98"/>
              <a:gd name="T69" fmla="*/ 35908 h 99"/>
              <a:gd name="T70" fmla="*/ 61509 w 98"/>
              <a:gd name="T71" fmla="*/ 31224 h 99"/>
              <a:gd name="T72" fmla="*/ 37851 w 98"/>
              <a:gd name="T73" fmla="*/ 93673 h 99"/>
              <a:gd name="T74" fmla="*/ 41006 w 98"/>
              <a:gd name="T75" fmla="*/ 82744 h 99"/>
              <a:gd name="T76" fmla="*/ 52046 w 98"/>
              <a:gd name="T77" fmla="*/ 71816 h 99"/>
              <a:gd name="T78" fmla="*/ 61509 w 98"/>
              <a:gd name="T79" fmla="*/ 70255 h 99"/>
              <a:gd name="T80" fmla="*/ 78857 w 98"/>
              <a:gd name="T81" fmla="*/ 76499 h 99"/>
              <a:gd name="T82" fmla="*/ 85166 w 98"/>
              <a:gd name="T83" fmla="*/ 93673 h 99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98" h="99">
                <a:moveTo>
                  <a:pt x="96" y="82"/>
                </a:moveTo>
                <a:lnTo>
                  <a:pt x="74" y="60"/>
                </a:lnTo>
                <a:lnTo>
                  <a:pt x="77" y="50"/>
                </a:lnTo>
                <a:lnTo>
                  <a:pt x="79" y="40"/>
                </a:lnTo>
                <a:lnTo>
                  <a:pt x="77" y="32"/>
                </a:lnTo>
                <a:lnTo>
                  <a:pt x="76" y="25"/>
                </a:lnTo>
                <a:lnTo>
                  <a:pt x="72" y="18"/>
                </a:lnTo>
                <a:lnTo>
                  <a:pt x="68" y="12"/>
                </a:lnTo>
                <a:lnTo>
                  <a:pt x="61" y="7"/>
                </a:lnTo>
                <a:lnTo>
                  <a:pt x="54" y="3"/>
                </a:lnTo>
                <a:lnTo>
                  <a:pt x="47" y="2"/>
                </a:lnTo>
                <a:lnTo>
                  <a:pt x="39" y="0"/>
                </a:lnTo>
                <a:lnTo>
                  <a:pt x="32" y="2"/>
                </a:lnTo>
                <a:lnTo>
                  <a:pt x="24" y="3"/>
                </a:lnTo>
                <a:lnTo>
                  <a:pt x="17" y="7"/>
                </a:lnTo>
                <a:lnTo>
                  <a:pt x="11" y="12"/>
                </a:lnTo>
                <a:lnTo>
                  <a:pt x="6" y="18"/>
                </a:lnTo>
                <a:lnTo>
                  <a:pt x="2" y="25"/>
                </a:lnTo>
                <a:lnTo>
                  <a:pt x="1" y="32"/>
                </a:lnTo>
                <a:lnTo>
                  <a:pt x="0" y="40"/>
                </a:lnTo>
                <a:lnTo>
                  <a:pt x="1" y="47"/>
                </a:lnTo>
                <a:lnTo>
                  <a:pt x="2" y="55"/>
                </a:lnTo>
                <a:lnTo>
                  <a:pt x="6" y="62"/>
                </a:lnTo>
                <a:lnTo>
                  <a:pt x="11" y="68"/>
                </a:lnTo>
                <a:lnTo>
                  <a:pt x="17" y="73"/>
                </a:lnTo>
                <a:lnTo>
                  <a:pt x="24" y="77"/>
                </a:lnTo>
                <a:lnTo>
                  <a:pt x="32" y="78"/>
                </a:lnTo>
                <a:lnTo>
                  <a:pt x="39" y="79"/>
                </a:lnTo>
                <a:lnTo>
                  <a:pt x="49" y="78"/>
                </a:lnTo>
                <a:lnTo>
                  <a:pt x="59" y="74"/>
                </a:lnTo>
                <a:lnTo>
                  <a:pt x="81" y="97"/>
                </a:lnTo>
                <a:lnTo>
                  <a:pt x="85" y="98"/>
                </a:lnTo>
                <a:lnTo>
                  <a:pt x="89" y="99"/>
                </a:lnTo>
                <a:lnTo>
                  <a:pt x="92" y="98"/>
                </a:lnTo>
                <a:lnTo>
                  <a:pt x="96" y="97"/>
                </a:lnTo>
                <a:lnTo>
                  <a:pt x="97" y="93"/>
                </a:lnTo>
                <a:lnTo>
                  <a:pt x="98" y="89"/>
                </a:lnTo>
                <a:lnTo>
                  <a:pt x="97" y="85"/>
                </a:lnTo>
                <a:lnTo>
                  <a:pt x="96" y="82"/>
                </a:lnTo>
                <a:close/>
                <a:moveTo>
                  <a:pt x="39" y="20"/>
                </a:moveTo>
                <a:lnTo>
                  <a:pt x="39" y="20"/>
                </a:lnTo>
                <a:lnTo>
                  <a:pt x="43" y="21"/>
                </a:lnTo>
                <a:lnTo>
                  <a:pt x="45" y="23"/>
                </a:lnTo>
                <a:lnTo>
                  <a:pt x="48" y="26"/>
                </a:lnTo>
                <a:lnTo>
                  <a:pt x="49" y="30"/>
                </a:lnTo>
                <a:lnTo>
                  <a:pt x="48" y="34"/>
                </a:lnTo>
                <a:lnTo>
                  <a:pt x="45" y="37"/>
                </a:lnTo>
                <a:lnTo>
                  <a:pt x="43" y="39"/>
                </a:lnTo>
                <a:lnTo>
                  <a:pt x="39" y="40"/>
                </a:lnTo>
                <a:lnTo>
                  <a:pt x="35" y="39"/>
                </a:lnTo>
                <a:lnTo>
                  <a:pt x="32" y="37"/>
                </a:lnTo>
                <a:lnTo>
                  <a:pt x="29" y="34"/>
                </a:lnTo>
                <a:lnTo>
                  <a:pt x="29" y="30"/>
                </a:lnTo>
                <a:lnTo>
                  <a:pt x="29" y="26"/>
                </a:lnTo>
                <a:lnTo>
                  <a:pt x="32" y="23"/>
                </a:lnTo>
                <a:lnTo>
                  <a:pt x="35" y="21"/>
                </a:lnTo>
                <a:lnTo>
                  <a:pt x="39" y="20"/>
                </a:lnTo>
                <a:close/>
                <a:moveTo>
                  <a:pt x="24" y="60"/>
                </a:moveTo>
                <a:lnTo>
                  <a:pt x="24" y="60"/>
                </a:lnTo>
                <a:lnTo>
                  <a:pt x="26" y="53"/>
                </a:lnTo>
                <a:lnTo>
                  <a:pt x="28" y="49"/>
                </a:lnTo>
                <a:lnTo>
                  <a:pt x="33" y="46"/>
                </a:lnTo>
                <a:lnTo>
                  <a:pt x="39" y="45"/>
                </a:lnTo>
                <a:lnTo>
                  <a:pt x="45" y="46"/>
                </a:lnTo>
                <a:lnTo>
                  <a:pt x="50" y="49"/>
                </a:lnTo>
                <a:lnTo>
                  <a:pt x="53" y="53"/>
                </a:lnTo>
                <a:lnTo>
                  <a:pt x="54" y="60"/>
                </a:lnTo>
                <a:lnTo>
                  <a:pt x="24" y="6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550" name="Freeform 74">
            <a:extLst>
              <a:ext uri="{FF2B5EF4-FFF2-40B4-BE49-F238E27FC236}">
                <a16:creationId xmlns="" xmlns:a16="http://schemas.microsoft.com/office/drawing/2014/main" id="{54881E04-2BC5-49F8-BBA7-D63C493EECE4}"/>
              </a:ext>
            </a:extLst>
          </p:cNvPr>
          <p:cNvSpPr>
            <a:spLocks/>
          </p:cNvSpPr>
          <p:nvPr/>
        </p:nvSpPr>
        <p:spPr bwMode="auto">
          <a:xfrm>
            <a:off x="10160001" y="3225800"/>
            <a:ext cx="95250" cy="92076"/>
          </a:xfrm>
          <a:custGeom>
            <a:avLst/>
            <a:gdLst>
              <a:gd name="T0" fmla="*/ 46837 w 29"/>
              <a:gd name="T1" fmla="*/ 23419 h 30"/>
              <a:gd name="T2" fmla="*/ 46837 w 29"/>
              <a:gd name="T3" fmla="*/ 23419 h 30"/>
              <a:gd name="T4" fmla="*/ 45222 w 29"/>
              <a:gd name="T5" fmla="*/ 14051 h 30"/>
              <a:gd name="T6" fmla="*/ 40377 w 29"/>
              <a:gd name="T7" fmla="*/ 7806 h 30"/>
              <a:gd name="T8" fmla="*/ 33916 w 29"/>
              <a:gd name="T9" fmla="*/ 3122 h 30"/>
              <a:gd name="T10" fmla="*/ 24226 w 29"/>
              <a:gd name="T11" fmla="*/ 0 h 30"/>
              <a:gd name="T12" fmla="*/ 24226 w 29"/>
              <a:gd name="T13" fmla="*/ 0 h 30"/>
              <a:gd name="T14" fmla="*/ 14536 w 29"/>
              <a:gd name="T15" fmla="*/ 3122 h 30"/>
              <a:gd name="T16" fmla="*/ 8075 w 29"/>
              <a:gd name="T17" fmla="*/ 7806 h 30"/>
              <a:gd name="T18" fmla="*/ 1615 w 29"/>
              <a:gd name="T19" fmla="*/ 14051 h 30"/>
              <a:gd name="T20" fmla="*/ 0 w 29"/>
              <a:gd name="T21" fmla="*/ 23419 h 30"/>
              <a:gd name="T22" fmla="*/ 0 w 29"/>
              <a:gd name="T23" fmla="*/ 23419 h 30"/>
              <a:gd name="T24" fmla="*/ 1615 w 29"/>
              <a:gd name="T25" fmla="*/ 32786 h 30"/>
              <a:gd name="T26" fmla="*/ 8075 w 29"/>
              <a:gd name="T27" fmla="*/ 39031 h 30"/>
              <a:gd name="T28" fmla="*/ 14536 w 29"/>
              <a:gd name="T29" fmla="*/ 45276 h 30"/>
              <a:gd name="T30" fmla="*/ 24226 w 29"/>
              <a:gd name="T31" fmla="*/ 46837 h 30"/>
              <a:gd name="T32" fmla="*/ 24226 w 29"/>
              <a:gd name="T33" fmla="*/ 46837 h 30"/>
              <a:gd name="T34" fmla="*/ 33916 w 29"/>
              <a:gd name="T35" fmla="*/ 45276 h 30"/>
              <a:gd name="T36" fmla="*/ 40377 w 29"/>
              <a:gd name="T37" fmla="*/ 39031 h 30"/>
              <a:gd name="T38" fmla="*/ 45222 w 29"/>
              <a:gd name="T39" fmla="*/ 32786 h 30"/>
              <a:gd name="T40" fmla="*/ 46837 w 29"/>
              <a:gd name="T41" fmla="*/ 23419 h 30"/>
              <a:gd name="T42" fmla="*/ 46837 w 29"/>
              <a:gd name="T43" fmla="*/ 23419 h 3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9" h="30">
                <a:moveTo>
                  <a:pt x="29" y="15"/>
                </a:moveTo>
                <a:lnTo>
                  <a:pt x="29" y="15"/>
                </a:lnTo>
                <a:lnTo>
                  <a:pt x="28" y="9"/>
                </a:lnTo>
                <a:lnTo>
                  <a:pt x="25" y="5"/>
                </a:lnTo>
                <a:lnTo>
                  <a:pt x="21" y="2"/>
                </a:lnTo>
                <a:lnTo>
                  <a:pt x="15" y="0"/>
                </a:lnTo>
                <a:lnTo>
                  <a:pt x="9" y="2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1" y="21"/>
                </a:lnTo>
                <a:lnTo>
                  <a:pt x="5" y="25"/>
                </a:lnTo>
                <a:lnTo>
                  <a:pt x="9" y="29"/>
                </a:lnTo>
                <a:lnTo>
                  <a:pt x="15" y="30"/>
                </a:lnTo>
                <a:lnTo>
                  <a:pt x="21" y="29"/>
                </a:lnTo>
                <a:lnTo>
                  <a:pt x="25" y="25"/>
                </a:lnTo>
                <a:lnTo>
                  <a:pt x="28" y="21"/>
                </a:lnTo>
                <a:lnTo>
                  <a:pt x="2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551" name="Freeform 75">
            <a:extLst>
              <a:ext uri="{FF2B5EF4-FFF2-40B4-BE49-F238E27FC236}">
                <a16:creationId xmlns="" xmlns:a16="http://schemas.microsoft.com/office/drawing/2014/main" id="{DA062D82-5D05-4500-9CFF-3D4FADAD7C86}"/>
              </a:ext>
            </a:extLst>
          </p:cNvPr>
          <p:cNvSpPr>
            <a:spLocks/>
          </p:cNvSpPr>
          <p:nvPr/>
        </p:nvSpPr>
        <p:spPr bwMode="auto">
          <a:xfrm>
            <a:off x="10131426" y="3317878"/>
            <a:ext cx="152400" cy="196850"/>
          </a:xfrm>
          <a:custGeom>
            <a:avLst/>
            <a:gdLst>
              <a:gd name="T0" fmla="*/ 74937 w 49"/>
              <a:gd name="T1" fmla="*/ 66084 h 64"/>
              <a:gd name="T2" fmla="*/ 64232 w 49"/>
              <a:gd name="T3" fmla="*/ 21516 h 64"/>
              <a:gd name="T4" fmla="*/ 64232 w 49"/>
              <a:gd name="T5" fmla="*/ 21516 h 64"/>
              <a:gd name="T6" fmla="*/ 59644 w 49"/>
              <a:gd name="T7" fmla="*/ 13831 h 64"/>
              <a:gd name="T8" fmla="*/ 55056 w 49"/>
              <a:gd name="T9" fmla="*/ 6147 h 64"/>
              <a:gd name="T10" fmla="*/ 47409 w 49"/>
              <a:gd name="T11" fmla="*/ 1537 h 64"/>
              <a:gd name="T12" fmla="*/ 38233 w 49"/>
              <a:gd name="T13" fmla="*/ 0 h 64"/>
              <a:gd name="T14" fmla="*/ 38233 w 49"/>
              <a:gd name="T15" fmla="*/ 0 h 64"/>
              <a:gd name="T16" fmla="*/ 29057 w 49"/>
              <a:gd name="T17" fmla="*/ 1537 h 64"/>
              <a:gd name="T18" fmla="*/ 21411 w 49"/>
              <a:gd name="T19" fmla="*/ 6147 h 64"/>
              <a:gd name="T20" fmla="*/ 15293 w 49"/>
              <a:gd name="T21" fmla="*/ 13831 h 64"/>
              <a:gd name="T22" fmla="*/ 10705 w 49"/>
              <a:gd name="T23" fmla="*/ 21516 h 64"/>
              <a:gd name="T24" fmla="*/ 0 w 49"/>
              <a:gd name="T25" fmla="*/ 66084 h 64"/>
              <a:gd name="T26" fmla="*/ 0 w 49"/>
              <a:gd name="T27" fmla="*/ 66084 h 64"/>
              <a:gd name="T28" fmla="*/ 0 w 49"/>
              <a:gd name="T29" fmla="*/ 70694 h 64"/>
              <a:gd name="T30" fmla="*/ 1529 w 49"/>
              <a:gd name="T31" fmla="*/ 72231 h 64"/>
              <a:gd name="T32" fmla="*/ 1529 w 49"/>
              <a:gd name="T33" fmla="*/ 72231 h 64"/>
              <a:gd name="T34" fmla="*/ 3059 w 49"/>
              <a:gd name="T35" fmla="*/ 75305 h 64"/>
              <a:gd name="T36" fmla="*/ 7647 w 49"/>
              <a:gd name="T37" fmla="*/ 75305 h 64"/>
              <a:gd name="T38" fmla="*/ 7647 w 49"/>
              <a:gd name="T39" fmla="*/ 75305 h 64"/>
              <a:gd name="T40" fmla="*/ 16823 w 49"/>
              <a:gd name="T41" fmla="*/ 75305 h 64"/>
              <a:gd name="T42" fmla="*/ 16823 w 49"/>
              <a:gd name="T43" fmla="*/ 75305 h 64"/>
              <a:gd name="T44" fmla="*/ 22940 w 49"/>
              <a:gd name="T45" fmla="*/ 92210 h 64"/>
              <a:gd name="T46" fmla="*/ 22940 w 49"/>
              <a:gd name="T47" fmla="*/ 92210 h 64"/>
              <a:gd name="T48" fmla="*/ 25999 w 49"/>
              <a:gd name="T49" fmla="*/ 96820 h 64"/>
              <a:gd name="T50" fmla="*/ 30587 w 49"/>
              <a:gd name="T51" fmla="*/ 98357 h 64"/>
              <a:gd name="T52" fmla="*/ 45880 w 49"/>
              <a:gd name="T53" fmla="*/ 98357 h 64"/>
              <a:gd name="T54" fmla="*/ 45880 w 49"/>
              <a:gd name="T55" fmla="*/ 98357 h 64"/>
              <a:gd name="T56" fmla="*/ 48938 w 49"/>
              <a:gd name="T57" fmla="*/ 96820 h 64"/>
              <a:gd name="T58" fmla="*/ 53526 w 49"/>
              <a:gd name="T59" fmla="*/ 92210 h 64"/>
              <a:gd name="T60" fmla="*/ 53526 w 49"/>
              <a:gd name="T61" fmla="*/ 92210 h 64"/>
              <a:gd name="T62" fmla="*/ 58114 w 49"/>
              <a:gd name="T63" fmla="*/ 75305 h 64"/>
              <a:gd name="T64" fmla="*/ 58114 w 49"/>
              <a:gd name="T65" fmla="*/ 75305 h 64"/>
              <a:gd name="T66" fmla="*/ 67290 w 49"/>
              <a:gd name="T67" fmla="*/ 75305 h 64"/>
              <a:gd name="T68" fmla="*/ 67290 w 49"/>
              <a:gd name="T69" fmla="*/ 75305 h 64"/>
              <a:gd name="T70" fmla="*/ 71878 w 49"/>
              <a:gd name="T71" fmla="*/ 75305 h 64"/>
              <a:gd name="T72" fmla="*/ 73408 w 49"/>
              <a:gd name="T73" fmla="*/ 72231 h 64"/>
              <a:gd name="T74" fmla="*/ 73408 w 49"/>
              <a:gd name="T75" fmla="*/ 72231 h 64"/>
              <a:gd name="T76" fmla="*/ 74937 w 49"/>
              <a:gd name="T77" fmla="*/ 70694 h 64"/>
              <a:gd name="T78" fmla="*/ 74937 w 49"/>
              <a:gd name="T79" fmla="*/ 66084 h 64"/>
              <a:gd name="T80" fmla="*/ 74937 w 49"/>
              <a:gd name="T81" fmla="*/ 66084 h 6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49" h="64">
                <a:moveTo>
                  <a:pt x="49" y="43"/>
                </a:moveTo>
                <a:lnTo>
                  <a:pt x="42" y="14"/>
                </a:lnTo>
                <a:lnTo>
                  <a:pt x="39" y="9"/>
                </a:lnTo>
                <a:lnTo>
                  <a:pt x="36" y="4"/>
                </a:lnTo>
                <a:lnTo>
                  <a:pt x="31" y="1"/>
                </a:lnTo>
                <a:lnTo>
                  <a:pt x="25" y="0"/>
                </a:lnTo>
                <a:lnTo>
                  <a:pt x="19" y="1"/>
                </a:lnTo>
                <a:lnTo>
                  <a:pt x="14" y="4"/>
                </a:lnTo>
                <a:lnTo>
                  <a:pt x="10" y="9"/>
                </a:lnTo>
                <a:lnTo>
                  <a:pt x="7" y="14"/>
                </a:lnTo>
                <a:lnTo>
                  <a:pt x="0" y="43"/>
                </a:lnTo>
                <a:lnTo>
                  <a:pt x="0" y="46"/>
                </a:lnTo>
                <a:lnTo>
                  <a:pt x="1" y="47"/>
                </a:lnTo>
                <a:lnTo>
                  <a:pt x="2" y="49"/>
                </a:lnTo>
                <a:lnTo>
                  <a:pt x="5" y="49"/>
                </a:lnTo>
                <a:lnTo>
                  <a:pt x="11" y="49"/>
                </a:lnTo>
                <a:lnTo>
                  <a:pt x="15" y="60"/>
                </a:lnTo>
                <a:lnTo>
                  <a:pt x="17" y="63"/>
                </a:lnTo>
                <a:lnTo>
                  <a:pt x="20" y="64"/>
                </a:lnTo>
                <a:lnTo>
                  <a:pt x="30" y="64"/>
                </a:lnTo>
                <a:lnTo>
                  <a:pt x="32" y="63"/>
                </a:lnTo>
                <a:lnTo>
                  <a:pt x="35" y="60"/>
                </a:lnTo>
                <a:lnTo>
                  <a:pt x="38" y="49"/>
                </a:lnTo>
                <a:lnTo>
                  <a:pt x="44" y="49"/>
                </a:lnTo>
                <a:lnTo>
                  <a:pt x="47" y="49"/>
                </a:lnTo>
                <a:lnTo>
                  <a:pt x="48" y="47"/>
                </a:lnTo>
                <a:lnTo>
                  <a:pt x="49" y="46"/>
                </a:lnTo>
                <a:lnTo>
                  <a:pt x="49" y="4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552" name="Freeform 76">
            <a:extLst>
              <a:ext uri="{FF2B5EF4-FFF2-40B4-BE49-F238E27FC236}">
                <a16:creationId xmlns="" xmlns:a16="http://schemas.microsoft.com/office/drawing/2014/main" id="{2E763E58-18E0-4F3C-A01C-A7064A717293}"/>
              </a:ext>
            </a:extLst>
          </p:cNvPr>
          <p:cNvSpPr>
            <a:spLocks/>
          </p:cNvSpPr>
          <p:nvPr/>
        </p:nvSpPr>
        <p:spPr bwMode="auto">
          <a:xfrm>
            <a:off x="13036550" y="3298828"/>
            <a:ext cx="130176" cy="120650"/>
          </a:xfrm>
          <a:custGeom>
            <a:avLst/>
            <a:gdLst>
              <a:gd name="T0" fmla="*/ 32786 w 40"/>
              <a:gd name="T1" fmla="*/ 60888 h 39"/>
              <a:gd name="T2" fmla="*/ 32786 w 40"/>
              <a:gd name="T3" fmla="*/ 60888 h 39"/>
              <a:gd name="T4" fmla="*/ 39343 w 40"/>
              <a:gd name="T5" fmla="*/ 60888 h 39"/>
              <a:gd name="T6" fmla="*/ 45900 w 40"/>
              <a:gd name="T7" fmla="*/ 59327 h 39"/>
              <a:gd name="T8" fmla="*/ 55735 w 40"/>
              <a:gd name="T9" fmla="*/ 51521 h 39"/>
              <a:gd name="T10" fmla="*/ 63932 w 40"/>
              <a:gd name="T11" fmla="*/ 42153 h 39"/>
              <a:gd name="T12" fmla="*/ 65571 w 40"/>
              <a:gd name="T13" fmla="*/ 35908 h 39"/>
              <a:gd name="T14" fmla="*/ 65571 w 40"/>
              <a:gd name="T15" fmla="*/ 31225 h 39"/>
              <a:gd name="T16" fmla="*/ 65571 w 40"/>
              <a:gd name="T17" fmla="*/ 31225 h 39"/>
              <a:gd name="T18" fmla="*/ 65571 w 40"/>
              <a:gd name="T19" fmla="*/ 24980 h 39"/>
              <a:gd name="T20" fmla="*/ 63932 w 40"/>
              <a:gd name="T21" fmla="*/ 18735 h 39"/>
              <a:gd name="T22" fmla="*/ 55735 w 40"/>
              <a:gd name="T23" fmla="*/ 9367 h 39"/>
              <a:gd name="T24" fmla="*/ 45900 w 40"/>
              <a:gd name="T25" fmla="*/ 1561 h 39"/>
              <a:gd name="T26" fmla="*/ 39343 w 40"/>
              <a:gd name="T27" fmla="*/ 0 h 39"/>
              <a:gd name="T28" fmla="*/ 32786 w 40"/>
              <a:gd name="T29" fmla="*/ 0 h 39"/>
              <a:gd name="T30" fmla="*/ 32786 w 40"/>
              <a:gd name="T31" fmla="*/ 0 h 39"/>
              <a:gd name="T32" fmla="*/ 26228 w 40"/>
              <a:gd name="T33" fmla="*/ 0 h 39"/>
              <a:gd name="T34" fmla="*/ 21311 w 40"/>
              <a:gd name="T35" fmla="*/ 1561 h 39"/>
              <a:gd name="T36" fmla="*/ 11475 w 40"/>
              <a:gd name="T37" fmla="*/ 9367 h 39"/>
              <a:gd name="T38" fmla="*/ 3279 w 40"/>
              <a:gd name="T39" fmla="*/ 18735 h 39"/>
              <a:gd name="T40" fmla="*/ 0 w 40"/>
              <a:gd name="T41" fmla="*/ 24980 h 39"/>
              <a:gd name="T42" fmla="*/ 0 w 40"/>
              <a:gd name="T43" fmla="*/ 31225 h 39"/>
              <a:gd name="T44" fmla="*/ 0 w 40"/>
              <a:gd name="T45" fmla="*/ 31225 h 39"/>
              <a:gd name="T46" fmla="*/ 0 w 40"/>
              <a:gd name="T47" fmla="*/ 35908 h 39"/>
              <a:gd name="T48" fmla="*/ 3279 w 40"/>
              <a:gd name="T49" fmla="*/ 42153 h 39"/>
              <a:gd name="T50" fmla="*/ 11475 w 40"/>
              <a:gd name="T51" fmla="*/ 51521 h 39"/>
              <a:gd name="T52" fmla="*/ 21311 w 40"/>
              <a:gd name="T53" fmla="*/ 59327 h 39"/>
              <a:gd name="T54" fmla="*/ 26228 w 40"/>
              <a:gd name="T55" fmla="*/ 60888 h 39"/>
              <a:gd name="T56" fmla="*/ 32786 w 40"/>
              <a:gd name="T57" fmla="*/ 60888 h 39"/>
              <a:gd name="T58" fmla="*/ 32786 w 40"/>
              <a:gd name="T59" fmla="*/ 60888 h 3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0" h="39">
                <a:moveTo>
                  <a:pt x="20" y="39"/>
                </a:moveTo>
                <a:lnTo>
                  <a:pt x="20" y="39"/>
                </a:lnTo>
                <a:lnTo>
                  <a:pt x="24" y="39"/>
                </a:lnTo>
                <a:lnTo>
                  <a:pt x="28" y="38"/>
                </a:lnTo>
                <a:lnTo>
                  <a:pt x="34" y="33"/>
                </a:lnTo>
                <a:lnTo>
                  <a:pt x="39" y="27"/>
                </a:lnTo>
                <a:lnTo>
                  <a:pt x="40" y="23"/>
                </a:lnTo>
                <a:lnTo>
                  <a:pt x="40" y="20"/>
                </a:lnTo>
                <a:lnTo>
                  <a:pt x="40" y="16"/>
                </a:lnTo>
                <a:lnTo>
                  <a:pt x="39" y="12"/>
                </a:lnTo>
                <a:lnTo>
                  <a:pt x="34" y="6"/>
                </a:lnTo>
                <a:lnTo>
                  <a:pt x="28" y="1"/>
                </a:lnTo>
                <a:lnTo>
                  <a:pt x="24" y="0"/>
                </a:lnTo>
                <a:lnTo>
                  <a:pt x="20" y="0"/>
                </a:lnTo>
                <a:lnTo>
                  <a:pt x="16" y="0"/>
                </a:lnTo>
                <a:lnTo>
                  <a:pt x="13" y="1"/>
                </a:lnTo>
                <a:lnTo>
                  <a:pt x="7" y="6"/>
                </a:lnTo>
                <a:lnTo>
                  <a:pt x="2" y="12"/>
                </a:lnTo>
                <a:lnTo>
                  <a:pt x="0" y="16"/>
                </a:lnTo>
                <a:lnTo>
                  <a:pt x="0" y="20"/>
                </a:lnTo>
                <a:lnTo>
                  <a:pt x="0" y="23"/>
                </a:lnTo>
                <a:lnTo>
                  <a:pt x="2" y="27"/>
                </a:lnTo>
                <a:lnTo>
                  <a:pt x="7" y="33"/>
                </a:lnTo>
                <a:lnTo>
                  <a:pt x="13" y="38"/>
                </a:lnTo>
                <a:lnTo>
                  <a:pt x="16" y="39"/>
                </a:lnTo>
                <a:lnTo>
                  <a:pt x="20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553" name="Freeform 77">
            <a:extLst>
              <a:ext uri="{FF2B5EF4-FFF2-40B4-BE49-F238E27FC236}">
                <a16:creationId xmlns="" xmlns:a16="http://schemas.microsoft.com/office/drawing/2014/main" id="{46DC1782-F479-4951-AFCF-85E5FF2BAB78}"/>
              </a:ext>
            </a:extLst>
          </p:cNvPr>
          <p:cNvSpPr>
            <a:spLocks/>
          </p:cNvSpPr>
          <p:nvPr/>
        </p:nvSpPr>
        <p:spPr bwMode="auto">
          <a:xfrm>
            <a:off x="12979400" y="3438529"/>
            <a:ext cx="244476" cy="104774"/>
          </a:xfrm>
          <a:custGeom>
            <a:avLst/>
            <a:gdLst>
              <a:gd name="T0" fmla="*/ 60116 w 79"/>
              <a:gd name="T1" fmla="*/ 0 h 35"/>
              <a:gd name="T2" fmla="*/ 60116 w 79"/>
              <a:gd name="T3" fmla="*/ 0 h 35"/>
              <a:gd name="T4" fmla="*/ 46243 w 79"/>
              <a:gd name="T5" fmla="*/ 0 h 35"/>
              <a:gd name="T6" fmla="*/ 35453 w 79"/>
              <a:gd name="T7" fmla="*/ 4416 h 35"/>
              <a:gd name="T8" fmla="*/ 26205 w 79"/>
              <a:gd name="T9" fmla="*/ 7360 h 35"/>
              <a:gd name="T10" fmla="*/ 16956 w 79"/>
              <a:gd name="T11" fmla="*/ 13248 h 35"/>
              <a:gd name="T12" fmla="*/ 9249 w 79"/>
              <a:gd name="T13" fmla="*/ 19136 h 35"/>
              <a:gd name="T14" fmla="*/ 3083 w 79"/>
              <a:gd name="T15" fmla="*/ 26497 h 35"/>
              <a:gd name="T16" fmla="*/ 1541 w 79"/>
              <a:gd name="T17" fmla="*/ 35329 h 35"/>
              <a:gd name="T18" fmla="*/ 0 w 79"/>
              <a:gd name="T19" fmla="*/ 44161 h 35"/>
              <a:gd name="T20" fmla="*/ 0 w 79"/>
              <a:gd name="T21" fmla="*/ 51521 h 35"/>
              <a:gd name="T22" fmla="*/ 121774 w 79"/>
              <a:gd name="T23" fmla="*/ 51521 h 35"/>
              <a:gd name="T24" fmla="*/ 121774 w 79"/>
              <a:gd name="T25" fmla="*/ 44161 h 35"/>
              <a:gd name="T26" fmla="*/ 121774 w 79"/>
              <a:gd name="T27" fmla="*/ 44161 h 35"/>
              <a:gd name="T28" fmla="*/ 118691 w 79"/>
              <a:gd name="T29" fmla="*/ 35329 h 35"/>
              <a:gd name="T30" fmla="*/ 117150 w 79"/>
              <a:gd name="T31" fmla="*/ 26497 h 35"/>
              <a:gd name="T32" fmla="*/ 110984 w 79"/>
              <a:gd name="T33" fmla="*/ 19136 h 35"/>
              <a:gd name="T34" fmla="*/ 103277 w 79"/>
              <a:gd name="T35" fmla="*/ 13248 h 35"/>
              <a:gd name="T36" fmla="*/ 94028 w 79"/>
              <a:gd name="T37" fmla="*/ 7360 h 35"/>
              <a:gd name="T38" fmla="*/ 84779 w 79"/>
              <a:gd name="T39" fmla="*/ 4416 h 35"/>
              <a:gd name="T40" fmla="*/ 73989 w 79"/>
              <a:gd name="T41" fmla="*/ 0 h 35"/>
              <a:gd name="T42" fmla="*/ 60116 w 79"/>
              <a:gd name="T43" fmla="*/ 0 h 35"/>
              <a:gd name="T44" fmla="*/ 60116 w 79"/>
              <a:gd name="T45" fmla="*/ 0 h 3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79" h="35">
                <a:moveTo>
                  <a:pt x="39" y="0"/>
                </a:moveTo>
                <a:lnTo>
                  <a:pt x="39" y="0"/>
                </a:lnTo>
                <a:lnTo>
                  <a:pt x="30" y="0"/>
                </a:lnTo>
                <a:lnTo>
                  <a:pt x="23" y="3"/>
                </a:lnTo>
                <a:lnTo>
                  <a:pt x="17" y="5"/>
                </a:lnTo>
                <a:lnTo>
                  <a:pt x="11" y="9"/>
                </a:lnTo>
                <a:lnTo>
                  <a:pt x="6" y="13"/>
                </a:lnTo>
                <a:lnTo>
                  <a:pt x="2" y="18"/>
                </a:lnTo>
                <a:lnTo>
                  <a:pt x="1" y="24"/>
                </a:lnTo>
                <a:lnTo>
                  <a:pt x="0" y="30"/>
                </a:lnTo>
                <a:lnTo>
                  <a:pt x="0" y="35"/>
                </a:lnTo>
                <a:lnTo>
                  <a:pt x="79" y="35"/>
                </a:lnTo>
                <a:lnTo>
                  <a:pt x="79" y="30"/>
                </a:lnTo>
                <a:lnTo>
                  <a:pt x="77" y="24"/>
                </a:lnTo>
                <a:lnTo>
                  <a:pt x="76" y="18"/>
                </a:lnTo>
                <a:lnTo>
                  <a:pt x="72" y="13"/>
                </a:lnTo>
                <a:lnTo>
                  <a:pt x="67" y="9"/>
                </a:lnTo>
                <a:lnTo>
                  <a:pt x="61" y="5"/>
                </a:lnTo>
                <a:lnTo>
                  <a:pt x="55" y="3"/>
                </a:lnTo>
                <a:lnTo>
                  <a:pt x="48" y="0"/>
                </a:lnTo>
                <a:lnTo>
                  <a:pt x="3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554" name="Freeform 78">
            <a:extLst>
              <a:ext uri="{FF2B5EF4-FFF2-40B4-BE49-F238E27FC236}">
                <a16:creationId xmlns="" xmlns:a16="http://schemas.microsoft.com/office/drawing/2014/main" id="{4C98C63B-8EC0-4CFC-A193-E2860C9D7312}"/>
              </a:ext>
            </a:extLst>
          </p:cNvPr>
          <p:cNvSpPr>
            <a:spLocks/>
          </p:cNvSpPr>
          <p:nvPr/>
        </p:nvSpPr>
        <p:spPr bwMode="auto">
          <a:xfrm>
            <a:off x="13195301" y="3232151"/>
            <a:ext cx="123827" cy="133350"/>
          </a:xfrm>
          <a:custGeom>
            <a:avLst/>
            <a:gdLst>
              <a:gd name="T0" fmla="*/ 60888 w 39"/>
              <a:gd name="T1" fmla="*/ 24589 h 40"/>
              <a:gd name="T2" fmla="*/ 37470 w 39"/>
              <a:gd name="T3" fmla="*/ 24589 h 40"/>
              <a:gd name="T4" fmla="*/ 37470 w 39"/>
              <a:gd name="T5" fmla="*/ 0 h 40"/>
              <a:gd name="T6" fmla="*/ 23418 w 39"/>
              <a:gd name="T7" fmla="*/ 0 h 40"/>
              <a:gd name="T8" fmla="*/ 23418 w 39"/>
              <a:gd name="T9" fmla="*/ 24589 h 40"/>
              <a:gd name="T10" fmla="*/ 0 w 39"/>
              <a:gd name="T11" fmla="*/ 24589 h 40"/>
              <a:gd name="T12" fmla="*/ 0 w 39"/>
              <a:gd name="T13" fmla="*/ 40982 h 40"/>
              <a:gd name="T14" fmla="*/ 23418 w 39"/>
              <a:gd name="T15" fmla="*/ 40982 h 40"/>
              <a:gd name="T16" fmla="*/ 23418 w 39"/>
              <a:gd name="T17" fmla="*/ 65571 h 40"/>
              <a:gd name="T18" fmla="*/ 37470 w 39"/>
              <a:gd name="T19" fmla="*/ 65571 h 40"/>
              <a:gd name="T20" fmla="*/ 37470 w 39"/>
              <a:gd name="T21" fmla="*/ 40982 h 40"/>
              <a:gd name="T22" fmla="*/ 60888 w 39"/>
              <a:gd name="T23" fmla="*/ 40982 h 40"/>
              <a:gd name="T24" fmla="*/ 60888 w 39"/>
              <a:gd name="T25" fmla="*/ 24589 h 4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9" h="40">
                <a:moveTo>
                  <a:pt x="39" y="15"/>
                </a:moveTo>
                <a:lnTo>
                  <a:pt x="24" y="15"/>
                </a:lnTo>
                <a:lnTo>
                  <a:pt x="24" y="0"/>
                </a:lnTo>
                <a:lnTo>
                  <a:pt x="15" y="0"/>
                </a:lnTo>
                <a:lnTo>
                  <a:pt x="15" y="15"/>
                </a:lnTo>
                <a:lnTo>
                  <a:pt x="0" y="15"/>
                </a:lnTo>
                <a:lnTo>
                  <a:pt x="0" y="25"/>
                </a:lnTo>
                <a:lnTo>
                  <a:pt x="15" y="25"/>
                </a:lnTo>
                <a:lnTo>
                  <a:pt x="15" y="40"/>
                </a:lnTo>
                <a:lnTo>
                  <a:pt x="24" y="40"/>
                </a:lnTo>
                <a:lnTo>
                  <a:pt x="24" y="25"/>
                </a:lnTo>
                <a:lnTo>
                  <a:pt x="39" y="25"/>
                </a:lnTo>
                <a:lnTo>
                  <a:pt x="3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555" name="Freeform 79">
            <a:extLst>
              <a:ext uri="{FF2B5EF4-FFF2-40B4-BE49-F238E27FC236}">
                <a16:creationId xmlns="" xmlns:a16="http://schemas.microsoft.com/office/drawing/2014/main" id="{835E7C21-C907-45E7-9DAF-7E11A8E820BD}"/>
              </a:ext>
            </a:extLst>
          </p:cNvPr>
          <p:cNvSpPr>
            <a:spLocks/>
          </p:cNvSpPr>
          <p:nvPr/>
        </p:nvSpPr>
        <p:spPr bwMode="auto">
          <a:xfrm>
            <a:off x="13776328" y="3298828"/>
            <a:ext cx="130175" cy="120650"/>
          </a:xfrm>
          <a:custGeom>
            <a:avLst/>
            <a:gdLst>
              <a:gd name="T0" fmla="*/ 32786 w 40"/>
              <a:gd name="T1" fmla="*/ 60888 h 39"/>
              <a:gd name="T2" fmla="*/ 32786 w 40"/>
              <a:gd name="T3" fmla="*/ 60888 h 39"/>
              <a:gd name="T4" fmla="*/ 39343 w 40"/>
              <a:gd name="T5" fmla="*/ 60888 h 39"/>
              <a:gd name="T6" fmla="*/ 44260 w 40"/>
              <a:gd name="T7" fmla="*/ 59327 h 39"/>
              <a:gd name="T8" fmla="*/ 54096 w 40"/>
              <a:gd name="T9" fmla="*/ 51521 h 39"/>
              <a:gd name="T10" fmla="*/ 62292 w 40"/>
              <a:gd name="T11" fmla="*/ 42153 h 39"/>
              <a:gd name="T12" fmla="*/ 65571 w 40"/>
              <a:gd name="T13" fmla="*/ 35908 h 39"/>
              <a:gd name="T14" fmla="*/ 65571 w 40"/>
              <a:gd name="T15" fmla="*/ 31225 h 39"/>
              <a:gd name="T16" fmla="*/ 65571 w 40"/>
              <a:gd name="T17" fmla="*/ 31225 h 39"/>
              <a:gd name="T18" fmla="*/ 65571 w 40"/>
              <a:gd name="T19" fmla="*/ 24980 h 39"/>
              <a:gd name="T20" fmla="*/ 62292 w 40"/>
              <a:gd name="T21" fmla="*/ 18735 h 39"/>
              <a:gd name="T22" fmla="*/ 54096 w 40"/>
              <a:gd name="T23" fmla="*/ 9367 h 39"/>
              <a:gd name="T24" fmla="*/ 44260 w 40"/>
              <a:gd name="T25" fmla="*/ 1561 h 39"/>
              <a:gd name="T26" fmla="*/ 39343 w 40"/>
              <a:gd name="T27" fmla="*/ 0 h 39"/>
              <a:gd name="T28" fmla="*/ 32786 w 40"/>
              <a:gd name="T29" fmla="*/ 0 h 39"/>
              <a:gd name="T30" fmla="*/ 32786 w 40"/>
              <a:gd name="T31" fmla="*/ 0 h 39"/>
              <a:gd name="T32" fmla="*/ 26228 w 40"/>
              <a:gd name="T33" fmla="*/ 0 h 39"/>
              <a:gd name="T34" fmla="*/ 21311 w 40"/>
              <a:gd name="T35" fmla="*/ 1561 h 39"/>
              <a:gd name="T36" fmla="*/ 9836 w 40"/>
              <a:gd name="T37" fmla="*/ 9367 h 39"/>
              <a:gd name="T38" fmla="*/ 1639 w 40"/>
              <a:gd name="T39" fmla="*/ 18735 h 39"/>
              <a:gd name="T40" fmla="*/ 0 w 40"/>
              <a:gd name="T41" fmla="*/ 24980 h 39"/>
              <a:gd name="T42" fmla="*/ 0 w 40"/>
              <a:gd name="T43" fmla="*/ 31225 h 39"/>
              <a:gd name="T44" fmla="*/ 0 w 40"/>
              <a:gd name="T45" fmla="*/ 31225 h 39"/>
              <a:gd name="T46" fmla="*/ 0 w 40"/>
              <a:gd name="T47" fmla="*/ 35908 h 39"/>
              <a:gd name="T48" fmla="*/ 1639 w 40"/>
              <a:gd name="T49" fmla="*/ 42153 h 39"/>
              <a:gd name="T50" fmla="*/ 9836 w 40"/>
              <a:gd name="T51" fmla="*/ 51521 h 39"/>
              <a:gd name="T52" fmla="*/ 21311 w 40"/>
              <a:gd name="T53" fmla="*/ 59327 h 39"/>
              <a:gd name="T54" fmla="*/ 26228 w 40"/>
              <a:gd name="T55" fmla="*/ 60888 h 39"/>
              <a:gd name="T56" fmla="*/ 32786 w 40"/>
              <a:gd name="T57" fmla="*/ 60888 h 39"/>
              <a:gd name="T58" fmla="*/ 32786 w 40"/>
              <a:gd name="T59" fmla="*/ 60888 h 3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0" h="39">
                <a:moveTo>
                  <a:pt x="20" y="39"/>
                </a:moveTo>
                <a:lnTo>
                  <a:pt x="20" y="39"/>
                </a:lnTo>
                <a:lnTo>
                  <a:pt x="24" y="39"/>
                </a:lnTo>
                <a:lnTo>
                  <a:pt x="27" y="38"/>
                </a:lnTo>
                <a:lnTo>
                  <a:pt x="33" y="33"/>
                </a:lnTo>
                <a:lnTo>
                  <a:pt x="38" y="27"/>
                </a:lnTo>
                <a:lnTo>
                  <a:pt x="40" y="23"/>
                </a:lnTo>
                <a:lnTo>
                  <a:pt x="40" y="20"/>
                </a:lnTo>
                <a:lnTo>
                  <a:pt x="40" y="16"/>
                </a:lnTo>
                <a:lnTo>
                  <a:pt x="38" y="12"/>
                </a:lnTo>
                <a:lnTo>
                  <a:pt x="33" y="6"/>
                </a:lnTo>
                <a:lnTo>
                  <a:pt x="27" y="1"/>
                </a:lnTo>
                <a:lnTo>
                  <a:pt x="24" y="0"/>
                </a:lnTo>
                <a:lnTo>
                  <a:pt x="20" y="0"/>
                </a:lnTo>
                <a:lnTo>
                  <a:pt x="16" y="0"/>
                </a:lnTo>
                <a:lnTo>
                  <a:pt x="13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20"/>
                </a:lnTo>
                <a:lnTo>
                  <a:pt x="0" y="23"/>
                </a:lnTo>
                <a:lnTo>
                  <a:pt x="1" y="27"/>
                </a:lnTo>
                <a:lnTo>
                  <a:pt x="6" y="33"/>
                </a:lnTo>
                <a:lnTo>
                  <a:pt x="13" y="38"/>
                </a:lnTo>
                <a:lnTo>
                  <a:pt x="16" y="39"/>
                </a:lnTo>
                <a:lnTo>
                  <a:pt x="20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556" name="Freeform 80">
            <a:extLst>
              <a:ext uri="{FF2B5EF4-FFF2-40B4-BE49-F238E27FC236}">
                <a16:creationId xmlns="" xmlns:a16="http://schemas.microsoft.com/office/drawing/2014/main" id="{0B648407-C5B8-4505-97D7-AE1AFF2E8AB7}"/>
              </a:ext>
            </a:extLst>
          </p:cNvPr>
          <p:cNvSpPr>
            <a:spLocks/>
          </p:cNvSpPr>
          <p:nvPr/>
        </p:nvSpPr>
        <p:spPr bwMode="auto">
          <a:xfrm>
            <a:off x="13719178" y="3438529"/>
            <a:ext cx="244475" cy="104774"/>
          </a:xfrm>
          <a:custGeom>
            <a:avLst/>
            <a:gdLst>
              <a:gd name="T0" fmla="*/ 61658 w 79"/>
              <a:gd name="T1" fmla="*/ 0 h 35"/>
              <a:gd name="T2" fmla="*/ 61658 w 79"/>
              <a:gd name="T3" fmla="*/ 0 h 35"/>
              <a:gd name="T4" fmla="*/ 47785 w 79"/>
              <a:gd name="T5" fmla="*/ 0 h 35"/>
              <a:gd name="T6" fmla="*/ 36995 w 79"/>
              <a:gd name="T7" fmla="*/ 4416 h 35"/>
              <a:gd name="T8" fmla="*/ 27746 w 79"/>
              <a:gd name="T9" fmla="*/ 7360 h 35"/>
              <a:gd name="T10" fmla="*/ 18497 w 79"/>
              <a:gd name="T11" fmla="*/ 13248 h 35"/>
              <a:gd name="T12" fmla="*/ 10790 w 79"/>
              <a:gd name="T13" fmla="*/ 19136 h 35"/>
              <a:gd name="T14" fmla="*/ 4624 w 79"/>
              <a:gd name="T15" fmla="*/ 26497 h 35"/>
              <a:gd name="T16" fmla="*/ 3083 w 79"/>
              <a:gd name="T17" fmla="*/ 35329 h 35"/>
              <a:gd name="T18" fmla="*/ 0 w 79"/>
              <a:gd name="T19" fmla="*/ 44161 h 35"/>
              <a:gd name="T20" fmla="*/ 0 w 79"/>
              <a:gd name="T21" fmla="*/ 51521 h 35"/>
              <a:gd name="T22" fmla="*/ 121774 w 79"/>
              <a:gd name="T23" fmla="*/ 51521 h 35"/>
              <a:gd name="T24" fmla="*/ 121774 w 79"/>
              <a:gd name="T25" fmla="*/ 44161 h 35"/>
              <a:gd name="T26" fmla="*/ 121774 w 79"/>
              <a:gd name="T27" fmla="*/ 44161 h 35"/>
              <a:gd name="T28" fmla="*/ 120233 w 79"/>
              <a:gd name="T29" fmla="*/ 35329 h 35"/>
              <a:gd name="T30" fmla="*/ 118691 w 79"/>
              <a:gd name="T31" fmla="*/ 26497 h 35"/>
              <a:gd name="T32" fmla="*/ 112525 w 79"/>
              <a:gd name="T33" fmla="*/ 19136 h 35"/>
              <a:gd name="T34" fmla="*/ 104818 w 79"/>
              <a:gd name="T35" fmla="*/ 13248 h 35"/>
              <a:gd name="T36" fmla="*/ 95569 w 79"/>
              <a:gd name="T37" fmla="*/ 7360 h 35"/>
              <a:gd name="T38" fmla="*/ 86321 w 79"/>
              <a:gd name="T39" fmla="*/ 4416 h 35"/>
              <a:gd name="T40" fmla="*/ 75531 w 79"/>
              <a:gd name="T41" fmla="*/ 0 h 35"/>
              <a:gd name="T42" fmla="*/ 61658 w 79"/>
              <a:gd name="T43" fmla="*/ 0 h 35"/>
              <a:gd name="T44" fmla="*/ 61658 w 79"/>
              <a:gd name="T45" fmla="*/ 0 h 3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79" h="35">
                <a:moveTo>
                  <a:pt x="40" y="0"/>
                </a:moveTo>
                <a:lnTo>
                  <a:pt x="40" y="0"/>
                </a:lnTo>
                <a:lnTo>
                  <a:pt x="31" y="0"/>
                </a:lnTo>
                <a:lnTo>
                  <a:pt x="24" y="3"/>
                </a:lnTo>
                <a:lnTo>
                  <a:pt x="18" y="5"/>
                </a:lnTo>
                <a:lnTo>
                  <a:pt x="12" y="9"/>
                </a:lnTo>
                <a:lnTo>
                  <a:pt x="7" y="13"/>
                </a:lnTo>
                <a:lnTo>
                  <a:pt x="3" y="18"/>
                </a:lnTo>
                <a:lnTo>
                  <a:pt x="2" y="24"/>
                </a:lnTo>
                <a:lnTo>
                  <a:pt x="0" y="30"/>
                </a:lnTo>
                <a:lnTo>
                  <a:pt x="0" y="35"/>
                </a:lnTo>
                <a:lnTo>
                  <a:pt x="79" y="35"/>
                </a:lnTo>
                <a:lnTo>
                  <a:pt x="79" y="30"/>
                </a:lnTo>
                <a:lnTo>
                  <a:pt x="78" y="24"/>
                </a:lnTo>
                <a:lnTo>
                  <a:pt x="77" y="18"/>
                </a:lnTo>
                <a:lnTo>
                  <a:pt x="73" y="13"/>
                </a:lnTo>
                <a:lnTo>
                  <a:pt x="68" y="9"/>
                </a:lnTo>
                <a:lnTo>
                  <a:pt x="62" y="5"/>
                </a:lnTo>
                <a:lnTo>
                  <a:pt x="56" y="3"/>
                </a:lnTo>
                <a:lnTo>
                  <a:pt x="49" y="0"/>
                </a:lnTo>
                <a:lnTo>
                  <a:pt x="4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557" name="Rectangle 81">
            <a:extLst>
              <a:ext uri="{FF2B5EF4-FFF2-40B4-BE49-F238E27FC236}">
                <a16:creationId xmlns="" xmlns:a16="http://schemas.microsoft.com/office/drawing/2014/main" id="{81D6D8C3-C13C-49D0-B2CB-6E6C75217E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44602" y="3279776"/>
            <a:ext cx="95250" cy="381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3600" dirty="0">
              <a:latin typeface="Arial" panose="020B0604020202020204" pitchFamily="34" charset="0"/>
            </a:endParaRPr>
          </a:p>
        </p:txBody>
      </p:sp>
      <p:sp>
        <p:nvSpPr>
          <p:cNvPr id="63558" name="Freeform 82">
            <a:extLst>
              <a:ext uri="{FF2B5EF4-FFF2-40B4-BE49-F238E27FC236}">
                <a16:creationId xmlns="" xmlns:a16="http://schemas.microsoft.com/office/drawing/2014/main" id="{C688A110-710B-41CF-BCDD-1E3E3DF076FD}"/>
              </a:ext>
            </a:extLst>
          </p:cNvPr>
          <p:cNvSpPr>
            <a:spLocks/>
          </p:cNvSpPr>
          <p:nvPr/>
        </p:nvSpPr>
        <p:spPr bwMode="auto">
          <a:xfrm>
            <a:off x="14516102" y="3298828"/>
            <a:ext cx="123827" cy="120650"/>
          </a:xfrm>
          <a:custGeom>
            <a:avLst/>
            <a:gdLst>
              <a:gd name="T0" fmla="*/ 31225 w 39"/>
              <a:gd name="T1" fmla="*/ 60888 h 39"/>
              <a:gd name="T2" fmla="*/ 31225 w 39"/>
              <a:gd name="T3" fmla="*/ 60888 h 39"/>
              <a:gd name="T4" fmla="*/ 35908 w 39"/>
              <a:gd name="T5" fmla="*/ 60888 h 39"/>
              <a:gd name="T6" fmla="*/ 42153 w 39"/>
              <a:gd name="T7" fmla="*/ 59327 h 39"/>
              <a:gd name="T8" fmla="*/ 51521 w 39"/>
              <a:gd name="T9" fmla="*/ 51521 h 39"/>
              <a:gd name="T10" fmla="*/ 59327 w 39"/>
              <a:gd name="T11" fmla="*/ 42153 h 39"/>
              <a:gd name="T12" fmla="*/ 60888 w 39"/>
              <a:gd name="T13" fmla="*/ 35908 h 39"/>
              <a:gd name="T14" fmla="*/ 60888 w 39"/>
              <a:gd name="T15" fmla="*/ 31225 h 39"/>
              <a:gd name="T16" fmla="*/ 60888 w 39"/>
              <a:gd name="T17" fmla="*/ 31225 h 39"/>
              <a:gd name="T18" fmla="*/ 60888 w 39"/>
              <a:gd name="T19" fmla="*/ 24980 h 39"/>
              <a:gd name="T20" fmla="*/ 59327 w 39"/>
              <a:gd name="T21" fmla="*/ 18735 h 39"/>
              <a:gd name="T22" fmla="*/ 51521 w 39"/>
              <a:gd name="T23" fmla="*/ 9367 h 39"/>
              <a:gd name="T24" fmla="*/ 42153 w 39"/>
              <a:gd name="T25" fmla="*/ 1561 h 39"/>
              <a:gd name="T26" fmla="*/ 35908 w 39"/>
              <a:gd name="T27" fmla="*/ 0 h 39"/>
              <a:gd name="T28" fmla="*/ 31225 w 39"/>
              <a:gd name="T29" fmla="*/ 0 h 39"/>
              <a:gd name="T30" fmla="*/ 31225 w 39"/>
              <a:gd name="T31" fmla="*/ 0 h 39"/>
              <a:gd name="T32" fmla="*/ 24980 w 39"/>
              <a:gd name="T33" fmla="*/ 0 h 39"/>
              <a:gd name="T34" fmla="*/ 18735 w 39"/>
              <a:gd name="T35" fmla="*/ 1561 h 39"/>
              <a:gd name="T36" fmla="*/ 9367 w 39"/>
              <a:gd name="T37" fmla="*/ 9367 h 39"/>
              <a:gd name="T38" fmla="*/ 1561 w 39"/>
              <a:gd name="T39" fmla="*/ 18735 h 39"/>
              <a:gd name="T40" fmla="*/ 0 w 39"/>
              <a:gd name="T41" fmla="*/ 24980 h 39"/>
              <a:gd name="T42" fmla="*/ 0 w 39"/>
              <a:gd name="T43" fmla="*/ 31225 h 39"/>
              <a:gd name="T44" fmla="*/ 0 w 39"/>
              <a:gd name="T45" fmla="*/ 31225 h 39"/>
              <a:gd name="T46" fmla="*/ 0 w 39"/>
              <a:gd name="T47" fmla="*/ 35908 h 39"/>
              <a:gd name="T48" fmla="*/ 1561 w 39"/>
              <a:gd name="T49" fmla="*/ 42153 h 39"/>
              <a:gd name="T50" fmla="*/ 9367 w 39"/>
              <a:gd name="T51" fmla="*/ 51521 h 39"/>
              <a:gd name="T52" fmla="*/ 18735 w 39"/>
              <a:gd name="T53" fmla="*/ 59327 h 39"/>
              <a:gd name="T54" fmla="*/ 24980 w 39"/>
              <a:gd name="T55" fmla="*/ 60888 h 39"/>
              <a:gd name="T56" fmla="*/ 31225 w 39"/>
              <a:gd name="T57" fmla="*/ 60888 h 39"/>
              <a:gd name="T58" fmla="*/ 31225 w 39"/>
              <a:gd name="T59" fmla="*/ 60888 h 3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39" h="39">
                <a:moveTo>
                  <a:pt x="20" y="39"/>
                </a:moveTo>
                <a:lnTo>
                  <a:pt x="20" y="39"/>
                </a:lnTo>
                <a:lnTo>
                  <a:pt x="23" y="39"/>
                </a:lnTo>
                <a:lnTo>
                  <a:pt x="27" y="38"/>
                </a:lnTo>
                <a:lnTo>
                  <a:pt x="33" y="33"/>
                </a:lnTo>
                <a:lnTo>
                  <a:pt x="38" y="27"/>
                </a:lnTo>
                <a:lnTo>
                  <a:pt x="39" y="23"/>
                </a:lnTo>
                <a:lnTo>
                  <a:pt x="39" y="20"/>
                </a:lnTo>
                <a:lnTo>
                  <a:pt x="39" y="16"/>
                </a:lnTo>
                <a:lnTo>
                  <a:pt x="38" y="12"/>
                </a:lnTo>
                <a:lnTo>
                  <a:pt x="33" y="6"/>
                </a:lnTo>
                <a:lnTo>
                  <a:pt x="27" y="1"/>
                </a:lnTo>
                <a:lnTo>
                  <a:pt x="23" y="0"/>
                </a:lnTo>
                <a:lnTo>
                  <a:pt x="20" y="0"/>
                </a:lnTo>
                <a:lnTo>
                  <a:pt x="16" y="0"/>
                </a:lnTo>
                <a:lnTo>
                  <a:pt x="12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20"/>
                </a:lnTo>
                <a:lnTo>
                  <a:pt x="0" y="23"/>
                </a:lnTo>
                <a:lnTo>
                  <a:pt x="1" y="27"/>
                </a:lnTo>
                <a:lnTo>
                  <a:pt x="6" y="33"/>
                </a:lnTo>
                <a:lnTo>
                  <a:pt x="12" y="38"/>
                </a:lnTo>
                <a:lnTo>
                  <a:pt x="16" y="39"/>
                </a:lnTo>
                <a:lnTo>
                  <a:pt x="20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559" name="Freeform 83">
            <a:extLst>
              <a:ext uri="{FF2B5EF4-FFF2-40B4-BE49-F238E27FC236}">
                <a16:creationId xmlns="" xmlns:a16="http://schemas.microsoft.com/office/drawing/2014/main" id="{05AF2003-1243-4B31-AE1A-C5D630FC4222}"/>
              </a:ext>
            </a:extLst>
          </p:cNvPr>
          <p:cNvSpPr>
            <a:spLocks/>
          </p:cNvSpPr>
          <p:nvPr/>
        </p:nvSpPr>
        <p:spPr bwMode="auto">
          <a:xfrm>
            <a:off x="14458950" y="3438529"/>
            <a:ext cx="244476" cy="104774"/>
          </a:xfrm>
          <a:custGeom>
            <a:avLst/>
            <a:gdLst>
              <a:gd name="T0" fmla="*/ 61658 w 79"/>
              <a:gd name="T1" fmla="*/ 0 h 35"/>
              <a:gd name="T2" fmla="*/ 61658 w 79"/>
              <a:gd name="T3" fmla="*/ 0 h 35"/>
              <a:gd name="T4" fmla="*/ 47785 w 79"/>
              <a:gd name="T5" fmla="*/ 0 h 35"/>
              <a:gd name="T6" fmla="*/ 36995 w 79"/>
              <a:gd name="T7" fmla="*/ 4416 h 35"/>
              <a:gd name="T8" fmla="*/ 26205 w 79"/>
              <a:gd name="T9" fmla="*/ 7360 h 35"/>
              <a:gd name="T10" fmla="*/ 16956 w 79"/>
              <a:gd name="T11" fmla="*/ 13248 h 35"/>
              <a:gd name="T12" fmla="*/ 9249 w 79"/>
              <a:gd name="T13" fmla="*/ 19136 h 35"/>
              <a:gd name="T14" fmla="*/ 4624 w 79"/>
              <a:gd name="T15" fmla="*/ 26497 h 35"/>
              <a:gd name="T16" fmla="*/ 1541 w 79"/>
              <a:gd name="T17" fmla="*/ 35329 h 35"/>
              <a:gd name="T18" fmla="*/ 0 w 79"/>
              <a:gd name="T19" fmla="*/ 44161 h 35"/>
              <a:gd name="T20" fmla="*/ 0 w 79"/>
              <a:gd name="T21" fmla="*/ 51521 h 35"/>
              <a:gd name="T22" fmla="*/ 121774 w 79"/>
              <a:gd name="T23" fmla="*/ 51521 h 35"/>
              <a:gd name="T24" fmla="*/ 121774 w 79"/>
              <a:gd name="T25" fmla="*/ 44161 h 35"/>
              <a:gd name="T26" fmla="*/ 121774 w 79"/>
              <a:gd name="T27" fmla="*/ 44161 h 35"/>
              <a:gd name="T28" fmla="*/ 120233 w 79"/>
              <a:gd name="T29" fmla="*/ 35329 h 35"/>
              <a:gd name="T30" fmla="*/ 118691 w 79"/>
              <a:gd name="T31" fmla="*/ 26497 h 35"/>
              <a:gd name="T32" fmla="*/ 112525 w 79"/>
              <a:gd name="T33" fmla="*/ 19136 h 35"/>
              <a:gd name="T34" fmla="*/ 104818 w 79"/>
              <a:gd name="T35" fmla="*/ 13248 h 35"/>
              <a:gd name="T36" fmla="*/ 95569 w 79"/>
              <a:gd name="T37" fmla="*/ 7360 h 35"/>
              <a:gd name="T38" fmla="*/ 86321 w 79"/>
              <a:gd name="T39" fmla="*/ 4416 h 35"/>
              <a:gd name="T40" fmla="*/ 73989 w 79"/>
              <a:gd name="T41" fmla="*/ 0 h 35"/>
              <a:gd name="T42" fmla="*/ 61658 w 79"/>
              <a:gd name="T43" fmla="*/ 0 h 35"/>
              <a:gd name="T44" fmla="*/ 61658 w 79"/>
              <a:gd name="T45" fmla="*/ 0 h 3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79" h="35">
                <a:moveTo>
                  <a:pt x="40" y="0"/>
                </a:moveTo>
                <a:lnTo>
                  <a:pt x="40" y="0"/>
                </a:lnTo>
                <a:lnTo>
                  <a:pt x="31" y="0"/>
                </a:lnTo>
                <a:lnTo>
                  <a:pt x="24" y="3"/>
                </a:lnTo>
                <a:lnTo>
                  <a:pt x="17" y="5"/>
                </a:lnTo>
                <a:lnTo>
                  <a:pt x="11" y="9"/>
                </a:lnTo>
                <a:lnTo>
                  <a:pt x="6" y="13"/>
                </a:lnTo>
                <a:lnTo>
                  <a:pt x="3" y="18"/>
                </a:lnTo>
                <a:lnTo>
                  <a:pt x="1" y="24"/>
                </a:lnTo>
                <a:lnTo>
                  <a:pt x="0" y="30"/>
                </a:lnTo>
                <a:lnTo>
                  <a:pt x="0" y="35"/>
                </a:lnTo>
                <a:lnTo>
                  <a:pt x="79" y="35"/>
                </a:lnTo>
                <a:lnTo>
                  <a:pt x="79" y="30"/>
                </a:lnTo>
                <a:lnTo>
                  <a:pt x="78" y="24"/>
                </a:lnTo>
                <a:lnTo>
                  <a:pt x="77" y="18"/>
                </a:lnTo>
                <a:lnTo>
                  <a:pt x="73" y="13"/>
                </a:lnTo>
                <a:lnTo>
                  <a:pt x="68" y="9"/>
                </a:lnTo>
                <a:lnTo>
                  <a:pt x="62" y="5"/>
                </a:lnTo>
                <a:lnTo>
                  <a:pt x="56" y="3"/>
                </a:lnTo>
                <a:lnTo>
                  <a:pt x="48" y="0"/>
                </a:lnTo>
                <a:lnTo>
                  <a:pt x="4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560" name="Freeform 84">
            <a:extLst>
              <a:ext uri="{FF2B5EF4-FFF2-40B4-BE49-F238E27FC236}">
                <a16:creationId xmlns="" xmlns:a16="http://schemas.microsoft.com/office/drawing/2014/main" id="{E387CA85-EE86-4AE9-BF8C-1ACCA2965D85}"/>
              </a:ext>
            </a:extLst>
          </p:cNvPr>
          <p:cNvSpPr>
            <a:spLocks/>
          </p:cNvSpPr>
          <p:nvPr/>
        </p:nvSpPr>
        <p:spPr bwMode="auto">
          <a:xfrm>
            <a:off x="14665328" y="3251201"/>
            <a:ext cx="142874" cy="114300"/>
          </a:xfrm>
          <a:custGeom>
            <a:avLst/>
            <a:gdLst>
              <a:gd name="T0" fmla="*/ 27491 w 46"/>
              <a:gd name="T1" fmla="*/ 56203 h 36"/>
              <a:gd name="T2" fmla="*/ 0 w 46"/>
              <a:gd name="T3" fmla="*/ 28102 h 36"/>
              <a:gd name="T4" fmla="*/ 10691 w 46"/>
              <a:gd name="T5" fmla="*/ 15612 h 36"/>
              <a:gd name="T6" fmla="*/ 27491 w 46"/>
              <a:gd name="T7" fmla="*/ 32785 h 36"/>
              <a:gd name="T8" fmla="*/ 59565 w 46"/>
              <a:gd name="T9" fmla="*/ 0 h 36"/>
              <a:gd name="T10" fmla="*/ 70256 w 46"/>
              <a:gd name="T11" fmla="*/ 12490 h 36"/>
              <a:gd name="T12" fmla="*/ 27491 w 46"/>
              <a:gd name="T13" fmla="*/ 56203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6" h="36">
                <a:moveTo>
                  <a:pt x="18" y="36"/>
                </a:moveTo>
                <a:lnTo>
                  <a:pt x="0" y="18"/>
                </a:lnTo>
                <a:lnTo>
                  <a:pt x="7" y="10"/>
                </a:lnTo>
                <a:lnTo>
                  <a:pt x="18" y="21"/>
                </a:lnTo>
                <a:lnTo>
                  <a:pt x="39" y="0"/>
                </a:lnTo>
                <a:lnTo>
                  <a:pt x="46" y="8"/>
                </a:lnTo>
                <a:lnTo>
                  <a:pt x="18" y="3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561" name="Freeform 85">
            <a:extLst>
              <a:ext uri="{FF2B5EF4-FFF2-40B4-BE49-F238E27FC236}">
                <a16:creationId xmlns="" xmlns:a16="http://schemas.microsoft.com/office/drawing/2014/main" id="{573DC388-3505-498C-9AD3-3822068E2748}"/>
              </a:ext>
            </a:extLst>
          </p:cNvPr>
          <p:cNvSpPr>
            <a:spLocks/>
          </p:cNvSpPr>
          <p:nvPr/>
        </p:nvSpPr>
        <p:spPr bwMode="auto">
          <a:xfrm>
            <a:off x="15255877" y="3419477"/>
            <a:ext cx="254000" cy="123824"/>
          </a:xfrm>
          <a:custGeom>
            <a:avLst/>
            <a:gdLst>
              <a:gd name="T0" fmla="*/ 62429 w 79"/>
              <a:gd name="T1" fmla="*/ 0 h 40"/>
              <a:gd name="T2" fmla="*/ 62429 w 79"/>
              <a:gd name="T3" fmla="*/ 0 h 40"/>
              <a:gd name="T4" fmla="*/ 49623 w 79"/>
              <a:gd name="T5" fmla="*/ 0 h 40"/>
              <a:gd name="T6" fmla="*/ 36817 w 79"/>
              <a:gd name="T7" fmla="*/ 4567 h 40"/>
              <a:gd name="T8" fmla="*/ 27212 w 79"/>
              <a:gd name="T9" fmla="*/ 7611 h 40"/>
              <a:gd name="T10" fmla="*/ 17608 w 79"/>
              <a:gd name="T11" fmla="*/ 13700 h 40"/>
              <a:gd name="T12" fmla="*/ 9604 w 79"/>
              <a:gd name="T13" fmla="*/ 19789 h 40"/>
              <a:gd name="T14" fmla="*/ 3201 w 79"/>
              <a:gd name="T15" fmla="*/ 27400 h 40"/>
              <a:gd name="T16" fmla="*/ 1601 w 79"/>
              <a:gd name="T17" fmla="*/ 36533 h 40"/>
              <a:gd name="T18" fmla="*/ 0 w 79"/>
              <a:gd name="T19" fmla="*/ 45666 h 40"/>
              <a:gd name="T20" fmla="*/ 0 w 79"/>
              <a:gd name="T21" fmla="*/ 60888 h 40"/>
              <a:gd name="T22" fmla="*/ 126458 w 79"/>
              <a:gd name="T23" fmla="*/ 60888 h 40"/>
              <a:gd name="T24" fmla="*/ 126458 w 79"/>
              <a:gd name="T25" fmla="*/ 45666 h 40"/>
              <a:gd name="T26" fmla="*/ 126458 w 79"/>
              <a:gd name="T27" fmla="*/ 45666 h 40"/>
              <a:gd name="T28" fmla="*/ 123257 w 79"/>
              <a:gd name="T29" fmla="*/ 36533 h 40"/>
              <a:gd name="T30" fmla="*/ 121656 w 79"/>
              <a:gd name="T31" fmla="*/ 27400 h 40"/>
              <a:gd name="T32" fmla="*/ 116854 w 79"/>
              <a:gd name="T33" fmla="*/ 19789 h 40"/>
              <a:gd name="T34" fmla="*/ 108850 w 79"/>
              <a:gd name="T35" fmla="*/ 13700 h 40"/>
              <a:gd name="T36" fmla="*/ 97645 w 79"/>
              <a:gd name="T37" fmla="*/ 7611 h 40"/>
              <a:gd name="T38" fmla="*/ 88040 w 79"/>
              <a:gd name="T39" fmla="*/ 4567 h 40"/>
              <a:gd name="T40" fmla="*/ 76835 w 79"/>
              <a:gd name="T41" fmla="*/ 0 h 40"/>
              <a:gd name="T42" fmla="*/ 62429 w 79"/>
              <a:gd name="T43" fmla="*/ 0 h 40"/>
              <a:gd name="T44" fmla="*/ 62429 w 79"/>
              <a:gd name="T45" fmla="*/ 0 h 4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79" h="40">
                <a:moveTo>
                  <a:pt x="39" y="0"/>
                </a:moveTo>
                <a:lnTo>
                  <a:pt x="39" y="0"/>
                </a:lnTo>
                <a:lnTo>
                  <a:pt x="31" y="0"/>
                </a:lnTo>
                <a:lnTo>
                  <a:pt x="23" y="3"/>
                </a:lnTo>
                <a:lnTo>
                  <a:pt x="17" y="5"/>
                </a:lnTo>
                <a:lnTo>
                  <a:pt x="11" y="9"/>
                </a:lnTo>
                <a:lnTo>
                  <a:pt x="6" y="13"/>
                </a:lnTo>
                <a:lnTo>
                  <a:pt x="2" y="18"/>
                </a:lnTo>
                <a:lnTo>
                  <a:pt x="1" y="24"/>
                </a:lnTo>
                <a:lnTo>
                  <a:pt x="0" y="30"/>
                </a:lnTo>
                <a:lnTo>
                  <a:pt x="0" y="40"/>
                </a:lnTo>
                <a:lnTo>
                  <a:pt x="79" y="40"/>
                </a:lnTo>
                <a:lnTo>
                  <a:pt x="79" y="30"/>
                </a:lnTo>
                <a:lnTo>
                  <a:pt x="77" y="24"/>
                </a:lnTo>
                <a:lnTo>
                  <a:pt x="76" y="18"/>
                </a:lnTo>
                <a:lnTo>
                  <a:pt x="73" y="13"/>
                </a:lnTo>
                <a:lnTo>
                  <a:pt x="68" y="9"/>
                </a:lnTo>
                <a:lnTo>
                  <a:pt x="61" y="5"/>
                </a:lnTo>
                <a:lnTo>
                  <a:pt x="55" y="3"/>
                </a:lnTo>
                <a:lnTo>
                  <a:pt x="48" y="0"/>
                </a:lnTo>
                <a:lnTo>
                  <a:pt x="3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562" name="Freeform 86">
            <a:extLst>
              <a:ext uri="{FF2B5EF4-FFF2-40B4-BE49-F238E27FC236}">
                <a16:creationId xmlns="" xmlns:a16="http://schemas.microsoft.com/office/drawing/2014/main" id="{114C51EF-B69B-4525-B4D3-75628E40C37F}"/>
              </a:ext>
            </a:extLst>
          </p:cNvPr>
          <p:cNvSpPr>
            <a:spLocks/>
          </p:cNvSpPr>
          <p:nvPr/>
        </p:nvSpPr>
        <p:spPr bwMode="auto">
          <a:xfrm>
            <a:off x="15414628" y="3279777"/>
            <a:ext cx="104774" cy="133350"/>
          </a:xfrm>
          <a:custGeom>
            <a:avLst/>
            <a:gdLst>
              <a:gd name="T0" fmla="*/ 36801 w 35"/>
              <a:gd name="T1" fmla="*/ 0 h 40"/>
              <a:gd name="T2" fmla="*/ 36801 w 35"/>
              <a:gd name="T3" fmla="*/ 16393 h 40"/>
              <a:gd name="T4" fmla="*/ 36801 w 35"/>
              <a:gd name="T5" fmla="*/ 16393 h 40"/>
              <a:gd name="T6" fmla="*/ 35329 w 35"/>
              <a:gd name="T7" fmla="*/ 24589 h 40"/>
              <a:gd name="T8" fmla="*/ 32385 w 35"/>
              <a:gd name="T9" fmla="*/ 32786 h 40"/>
              <a:gd name="T10" fmla="*/ 27969 w 35"/>
              <a:gd name="T11" fmla="*/ 39343 h 40"/>
              <a:gd name="T12" fmla="*/ 22080 w 35"/>
              <a:gd name="T13" fmla="*/ 44260 h 40"/>
              <a:gd name="T14" fmla="*/ 22080 w 35"/>
              <a:gd name="T15" fmla="*/ 32786 h 40"/>
              <a:gd name="T16" fmla="*/ 0 w 35"/>
              <a:gd name="T17" fmla="*/ 32786 h 40"/>
              <a:gd name="T18" fmla="*/ 0 w 35"/>
              <a:gd name="T19" fmla="*/ 65571 h 40"/>
              <a:gd name="T20" fmla="*/ 7360 w 35"/>
              <a:gd name="T21" fmla="*/ 65571 h 40"/>
              <a:gd name="T22" fmla="*/ 7360 w 35"/>
              <a:gd name="T23" fmla="*/ 65571 h 40"/>
              <a:gd name="T24" fmla="*/ 16192 w 35"/>
              <a:gd name="T25" fmla="*/ 65571 h 40"/>
              <a:gd name="T26" fmla="*/ 23552 w 35"/>
              <a:gd name="T27" fmla="*/ 60653 h 40"/>
              <a:gd name="T28" fmla="*/ 30913 w 35"/>
              <a:gd name="T29" fmla="*/ 57375 h 40"/>
              <a:gd name="T30" fmla="*/ 38273 w 35"/>
              <a:gd name="T31" fmla="*/ 50818 h 40"/>
              <a:gd name="T32" fmla="*/ 44161 w 35"/>
              <a:gd name="T33" fmla="*/ 42621 h 40"/>
              <a:gd name="T34" fmla="*/ 47105 w 35"/>
              <a:gd name="T35" fmla="*/ 34425 h 40"/>
              <a:gd name="T36" fmla="*/ 51521 w 35"/>
              <a:gd name="T37" fmla="*/ 26228 h 40"/>
              <a:gd name="T38" fmla="*/ 51521 w 35"/>
              <a:gd name="T39" fmla="*/ 16393 h 40"/>
              <a:gd name="T40" fmla="*/ 51521 w 35"/>
              <a:gd name="T41" fmla="*/ 0 h 40"/>
              <a:gd name="T42" fmla="*/ 36801 w 35"/>
              <a:gd name="T43" fmla="*/ 0 h 4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5" h="40">
                <a:moveTo>
                  <a:pt x="25" y="0"/>
                </a:moveTo>
                <a:lnTo>
                  <a:pt x="25" y="10"/>
                </a:lnTo>
                <a:lnTo>
                  <a:pt x="24" y="15"/>
                </a:lnTo>
                <a:lnTo>
                  <a:pt x="22" y="20"/>
                </a:lnTo>
                <a:lnTo>
                  <a:pt x="19" y="24"/>
                </a:lnTo>
                <a:lnTo>
                  <a:pt x="15" y="27"/>
                </a:lnTo>
                <a:lnTo>
                  <a:pt x="15" y="20"/>
                </a:lnTo>
                <a:lnTo>
                  <a:pt x="0" y="20"/>
                </a:lnTo>
                <a:lnTo>
                  <a:pt x="0" y="40"/>
                </a:lnTo>
                <a:lnTo>
                  <a:pt x="5" y="40"/>
                </a:lnTo>
                <a:lnTo>
                  <a:pt x="11" y="40"/>
                </a:lnTo>
                <a:lnTo>
                  <a:pt x="16" y="37"/>
                </a:lnTo>
                <a:lnTo>
                  <a:pt x="21" y="35"/>
                </a:lnTo>
                <a:lnTo>
                  <a:pt x="26" y="31"/>
                </a:lnTo>
                <a:lnTo>
                  <a:pt x="30" y="26"/>
                </a:lnTo>
                <a:lnTo>
                  <a:pt x="32" y="21"/>
                </a:lnTo>
                <a:lnTo>
                  <a:pt x="35" y="16"/>
                </a:lnTo>
                <a:lnTo>
                  <a:pt x="35" y="10"/>
                </a:lnTo>
                <a:lnTo>
                  <a:pt x="35" y="0"/>
                </a:lnTo>
                <a:lnTo>
                  <a:pt x="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563" name="Freeform 87">
            <a:extLst>
              <a:ext uri="{FF2B5EF4-FFF2-40B4-BE49-F238E27FC236}">
                <a16:creationId xmlns="" xmlns:a16="http://schemas.microsoft.com/office/drawing/2014/main" id="{CDB31FF5-AFEF-48BB-9074-2747838F08CE}"/>
              </a:ext>
            </a:extLst>
          </p:cNvPr>
          <p:cNvSpPr>
            <a:spLocks/>
          </p:cNvSpPr>
          <p:nvPr/>
        </p:nvSpPr>
        <p:spPr bwMode="auto">
          <a:xfrm>
            <a:off x="15303502" y="3232151"/>
            <a:ext cx="158750" cy="161927"/>
          </a:xfrm>
          <a:custGeom>
            <a:avLst/>
            <a:gdLst>
              <a:gd name="T0" fmla="*/ 38999 w 49"/>
              <a:gd name="T1" fmla="*/ 0 h 50"/>
              <a:gd name="T2" fmla="*/ 38999 w 49"/>
              <a:gd name="T3" fmla="*/ 0 h 50"/>
              <a:gd name="T4" fmla="*/ 30874 w 49"/>
              <a:gd name="T5" fmla="*/ 0 h 50"/>
              <a:gd name="T6" fmla="*/ 22749 w 49"/>
              <a:gd name="T7" fmla="*/ 4777 h 50"/>
              <a:gd name="T8" fmla="*/ 17875 w 49"/>
              <a:gd name="T9" fmla="*/ 6370 h 50"/>
              <a:gd name="T10" fmla="*/ 11375 w 49"/>
              <a:gd name="T11" fmla="*/ 12740 h 50"/>
              <a:gd name="T12" fmla="*/ 4875 w 49"/>
              <a:gd name="T13" fmla="*/ 17517 h 50"/>
              <a:gd name="T14" fmla="*/ 3250 w 49"/>
              <a:gd name="T15" fmla="*/ 23887 h 50"/>
              <a:gd name="T16" fmla="*/ 0 w 49"/>
              <a:gd name="T17" fmla="*/ 31849 h 50"/>
              <a:gd name="T18" fmla="*/ 0 w 49"/>
              <a:gd name="T19" fmla="*/ 39812 h 50"/>
              <a:gd name="T20" fmla="*/ 0 w 49"/>
              <a:gd name="T21" fmla="*/ 39812 h 50"/>
              <a:gd name="T22" fmla="*/ 0 w 49"/>
              <a:gd name="T23" fmla="*/ 47774 h 50"/>
              <a:gd name="T24" fmla="*/ 3250 w 49"/>
              <a:gd name="T25" fmla="*/ 55736 h 50"/>
              <a:gd name="T26" fmla="*/ 4875 w 49"/>
              <a:gd name="T27" fmla="*/ 62106 h 50"/>
              <a:gd name="T28" fmla="*/ 11375 w 49"/>
              <a:gd name="T29" fmla="*/ 66883 h 50"/>
              <a:gd name="T30" fmla="*/ 17875 w 49"/>
              <a:gd name="T31" fmla="*/ 73253 h 50"/>
              <a:gd name="T32" fmla="*/ 22749 w 49"/>
              <a:gd name="T33" fmla="*/ 74846 h 50"/>
              <a:gd name="T34" fmla="*/ 30874 w 49"/>
              <a:gd name="T35" fmla="*/ 79623 h 50"/>
              <a:gd name="T36" fmla="*/ 38999 w 49"/>
              <a:gd name="T37" fmla="*/ 79623 h 50"/>
              <a:gd name="T38" fmla="*/ 38999 w 49"/>
              <a:gd name="T39" fmla="*/ 63698 h 50"/>
              <a:gd name="T40" fmla="*/ 38999 w 49"/>
              <a:gd name="T41" fmla="*/ 63698 h 50"/>
              <a:gd name="T42" fmla="*/ 29249 w 49"/>
              <a:gd name="T43" fmla="*/ 62106 h 50"/>
              <a:gd name="T44" fmla="*/ 22749 w 49"/>
              <a:gd name="T45" fmla="*/ 55736 h 50"/>
              <a:gd name="T46" fmla="*/ 17875 w 49"/>
              <a:gd name="T47" fmla="*/ 49366 h 50"/>
              <a:gd name="T48" fmla="*/ 14625 w 49"/>
              <a:gd name="T49" fmla="*/ 39812 h 50"/>
              <a:gd name="T50" fmla="*/ 14625 w 49"/>
              <a:gd name="T51" fmla="*/ 39812 h 50"/>
              <a:gd name="T52" fmla="*/ 14625 w 49"/>
              <a:gd name="T53" fmla="*/ 33442 h 50"/>
              <a:gd name="T54" fmla="*/ 17875 w 49"/>
              <a:gd name="T55" fmla="*/ 28664 h 50"/>
              <a:gd name="T56" fmla="*/ 17875 w 49"/>
              <a:gd name="T57" fmla="*/ 28664 h 50"/>
              <a:gd name="T58" fmla="*/ 37374 w 49"/>
              <a:gd name="T59" fmla="*/ 35034 h 50"/>
              <a:gd name="T60" fmla="*/ 56874 w 49"/>
              <a:gd name="T61" fmla="*/ 39812 h 50"/>
              <a:gd name="T62" fmla="*/ 56874 w 49"/>
              <a:gd name="T63" fmla="*/ 39812 h 50"/>
              <a:gd name="T64" fmla="*/ 63373 w 49"/>
              <a:gd name="T65" fmla="*/ 39812 h 50"/>
              <a:gd name="T66" fmla="*/ 63373 w 49"/>
              <a:gd name="T67" fmla="*/ 39812 h 50"/>
              <a:gd name="T68" fmla="*/ 63373 w 49"/>
              <a:gd name="T69" fmla="*/ 39812 h 50"/>
              <a:gd name="T70" fmla="*/ 79623 w 49"/>
              <a:gd name="T71" fmla="*/ 39812 h 50"/>
              <a:gd name="T72" fmla="*/ 79623 w 49"/>
              <a:gd name="T73" fmla="*/ 39812 h 50"/>
              <a:gd name="T74" fmla="*/ 79623 w 49"/>
              <a:gd name="T75" fmla="*/ 31849 h 50"/>
              <a:gd name="T76" fmla="*/ 74748 w 49"/>
              <a:gd name="T77" fmla="*/ 23887 h 50"/>
              <a:gd name="T78" fmla="*/ 73123 w 49"/>
              <a:gd name="T79" fmla="*/ 17517 h 50"/>
              <a:gd name="T80" fmla="*/ 66623 w 49"/>
              <a:gd name="T81" fmla="*/ 12740 h 50"/>
              <a:gd name="T82" fmla="*/ 61748 w 49"/>
              <a:gd name="T83" fmla="*/ 6370 h 50"/>
              <a:gd name="T84" fmla="*/ 55249 w 49"/>
              <a:gd name="T85" fmla="*/ 4777 h 50"/>
              <a:gd name="T86" fmla="*/ 47124 w 49"/>
              <a:gd name="T87" fmla="*/ 0 h 50"/>
              <a:gd name="T88" fmla="*/ 38999 w 49"/>
              <a:gd name="T89" fmla="*/ 0 h 50"/>
              <a:gd name="T90" fmla="*/ 38999 w 49"/>
              <a:gd name="T91" fmla="*/ 0 h 50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49" h="50">
                <a:moveTo>
                  <a:pt x="24" y="0"/>
                </a:moveTo>
                <a:lnTo>
                  <a:pt x="24" y="0"/>
                </a:lnTo>
                <a:lnTo>
                  <a:pt x="19" y="0"/>
                </a:lnTo>
                <a:lnTo>
                  <a:pt x="14" y="3"/>
                </a:lnTo>
                <a:lnTo>
                  <a:pt x="11" y="4"/>
                </a:lnTo>
                <a:lnTo>
                  <a:pt x="7" y="8"/>
                </a:lnTo>
                <a:lnTo>
                  <a:pt x="3" y="11"/>
                </a:lnTo>
                <a:lnTo>
                  <a:pt x="2" y="15"/>
                </a:lnTo>
                <a:lnTo>
                  <a:pt x="0" y="20"/>
                </a:lnTo>
                <a:lnTo>
                  <a:pt x="0" y="25"/>
                </a:lnTo>
                <a:lnTo>
                  <a:pt x="0" y="30"/>
                </a:lnTo>
                <a:lnTo>
                  <a:pt x="2" y="35"/>
                </a:lnTo>
                <a:lnTo>
                  <a:pt x="3" y="39"/>
                </a:lnTo>
                <a:lnTo>
                  <a:pt x="7" y="42"/>
                </a:lnTo>
                <a:lnTo>
                  <a:pt x="11" y="46"/>
                </a:lnTo>
                <a:lnTo>
                  <a:pt x="14" y="47"/>
                </a:lnTo>
                <a:lnTo>
                  <a:pt x="19" y="50"/>
                </a:lnTo>
                <a:lnTo>
                  <a:pt x="24" y="50"/>
                </a:lnTo>
                <a:lnTo>
                  <a:pt x="24" y="40"/>
                </a:lnTo>
                <a:lnTo>
                  <a:pt x="18" y="39"/>
                </a:lnTo>
                <a:lnTo>
                  <a:pt x="14" y="35"/>
                </a:lnTo>
                <a:lnTo>
                  <a:pt x="11" y="31"/>
                </a:lnTo>
                <a:lnTo>
                  <a:pt x="9" y="25"/>
                </a:lnTo>
                <a:lnTo>
                  <a:pt x="9" y="21"/>
                </a:lnTo>
                <a:lnTo>
                  <a:pt x="11" y="18"/>
                </a:lnTo>
                <a:lnTo>
                  <a:pt x="23" y="22"/>
                </a:lnTo>
                <a:lnTo>
                  <a:pt x="35" y="25"/>
                </a:lnTo>
                <a:lnTo>
                  <a:pt x="39" y="25"/>
                </a:lnTo>
                <a:lnTo>
                  <a:pt x="49" y="25"/>
                </a:lnTo>
                <a:lnTo>
                  <a:pt x="49" y="20"/>
                </a:lnTo>
                <a:lnTo>
                  <a:pt x="46" y="15"/>
                </a:lnTo>
                <a:lnTo>
                  <a:pt x="45" y="11"/>
                </a:lnTo>
                <a:lnTo>
                  <a:pt x="41" y="8"/>
                </a:lnTo>
                <a:lnTo>
                  <a:pt x="38" y="4"/>
                </a:lnTo>
                <a:lnTo>
                  <a:pt x="34" y="3"/>
                </a:lnTo>
                <a:lnTo>
                  <a:pt x="29" y="0"/>
                </a:lnTo>
                <a:lnTo>
                  <a:pt x="2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564" name="Freeform 88">
            <a:extLst>
              <a:ext uri="{FF2B5EF4-FFF2-40B4-BE49-F238E27FC236}">
                <a16:creationId xmlns="" xmlns:a16="http://schemas.microsoft.com/office/drawing/2014/main" id="{A2985375-F39C-41E5-8F6D-39A86DA6E893}"/>
              </a:ext>
            </a:extLst>
          </p:cNvPr>
          <p:cNvSpPr>
            <a:spLocks noEditPoints="1"/>
          </p:cNvSpPr>
          <p:nvPr/>
        </p:nvSpPr>
        <p:spPr bwMode="auto">
          <a:xfrm>
            <a:off x="16043278" y="3225801"/>
            <a:ext cx="158750" cy="187326"/>
          </a:xfrm>
          <a:custGeom>
            <a:avLst/>
            <a:gdLst>
              <a:gd name="T0" fmla="*/ 55736 w 50"/>
              <a:gd name="T1" fmla="*/ 15612 h 60"/>
              <a:gd name="T2" fmla="*/ 39812 w 50"/>
              <a:gd name="T3" fmla="*/ 0 h 60"/>
              <a:gd name="T4" fmla="*/ 23887 w 50"/>
              <a:gd name="T5" fmla="*/ 15612 h 60"/>
              <a:gd name="T6" fmla="*/ 0 w 50"/>
              <a:gd name="T7" fmla="*/ 0 h 60"/>
              <a:gd name="T8" fmla="*/ 0 w 50"/>
              <a:gd name="T9" fmla="*/ 54642 h 60"/>
              <a:gd name="T10" fmla="*/ 0 w 50"/>
              <a:gd name="T11" fmla="*/ 54642 h 60"/>
              <a:gd name="T12" fmla="*/ 0 w 50"/>
              <a:gd name="T13" fmla="*/ 62448 h 60"/>
              <a:gd name="T14" fmla="*/ 4777 w 50"/>
              <a:gd name="T15" fmla="*/ 70254 h 60"/>
              <a:gd name="T16" fmla="*/ 6370 w 50"/>
              <a:gd name="T17" fmla="*/ 74938 h 60"/>
              <a:gd name="T18" fmla="*/ 12740 w 50"/>
              <a:gd name="T19" fmla="*/ 81182 h 60"/>
              <a:gd name="T20" fmla="*/ 17517 w 50"/>
              <a:gd name="T21" fmla="*/ 87427 h 60"/>
              <a:gd name="T22" fmla="*/ 23887 w 50"/>
              <a:gd name="T23" fmla="*/ 88988 h 60"/>
              <a:gd name="T24" fmla="*/ 31849 w 50"/>
              <a:gd name="T25" fmla="*/ 93672 h 60"/>
              <a:gd name="T26" fmla="*/ 39812 w 50"/>
              <a:gd name="T27" fmla="*/ 93672 h 60"/>
              <a:gd name="T28" fmla="*/ 39812 w 50"/>
              <a:gd name="T29" fmla="*/ 93672 h 60"/>
              <a:gd name="T30" fmla="*/ 47774 w 50"/>
              <a:gd name="T31" fmla="*/ 93672 h 60"/>
              <a:gd name="T32" fmla="*/ 55736 w 50"/>
              <a:gd name="T33" fmla="*/ 88988 h 60"/>
              <a:gd name="T34" fmla="*/ 62106 w 50"/>
              <a:gd name="T35" fmla="*/ 87427 h 60"/>
              <a:gd name="T36" fmla="*/ 66883 w 50"/>
              <a:gd name="T37" fmla="*/ 81182 h 60"/>
              <a:gd name="T38" fmla="*/ 73253 w 50"/>
              <a:gd name="T39" fmla="*/ 74938 h 60"/>
              <a:gd name="T40" fmla="*/ 74846 w 50"/>
              <a:gd name="T41" fmla="*/ 70254 h 60"/>
              <a:gd name="T42" fmla="*/ 79623 w 50"/>
              <a:gd name="T43" fmla="*/ 62448 h 60"/>
              <a:gd name="T44" fmla="*/ 79623 w 50"/>
              <a:gd name="T45" fmla="*/ 54642 h 60"/>
              <a:gd name="T46" fmla="*/ 79623 w 50"/>
              <a:gd name="T47" fmla="*/ 0 h 60"/>
              <a:gd name="T48" fmla="*/ 55736 w 50"/>
              <a:gd name="T49" fmla="*/ 15612 h 60"/>
              <a:gd name="T50" fmla="*/ 39812 w 50"/>
              <a:gd name="T51" fmla="*/ 78060 h 60"/>
              <a:gd name="T52" fmla="*/ 39812 w 50"/>
              <a:gd name="T53" fmla="*/ 78060 h 60"/>
              <a:gd name="T54" fmla="*/ 30257 w 50"/>
              <a:gd name="T55" fmla="*/ 74938 h 60"/>
              <a:gd name="T56" fmla="*/ 23887 w 50"/>
              <a:gd name="T57" fmla="*/ 70254 h 60"/>
              <a:gd name="T58" fmla="*/ 17517 w 50"/>
              <a:gd name="T59" fmla="*/ 64009 h 60"/>
              <a:gd name="T60" fmla="*/ 15925 w 50"/>
              <a:gd name="T61" fmla="*/ 54642 h 60"/>
              <a:gd name="T62" fmla="*/ 63698 w 50"/>
              <a:gd name="T63" fmla="*/ 54642 h 60"/>
              <a:gd name="T64" fmla="*/ 63698 w 50"/>
              <a:gd name="T65" fmla="*/ 54642 h 60"/>
              <a:gd name="T66" fmla="*/ 62106 w 50"/>
              <a:gd name="T67" fmla="*/ 64009 h 60"/>
              <a:gd name="T68" fmla="*/ 55736 w 50"/>
              <a:gd name="T69" fmla="*/ 70254 h 60"/>
              <a:gd name="T70" fmla="*/ 49366 w 50"/>
              <a:gd name="T71" fmla="*/ 74938 h 60"/>
              <a:gd name="T72" fmla="*/ 39812 w 50"/>
              <a:gd name="T73" fmla="*/ 78060 h 60"/>
              <a:gd name="T74" fmla="*/ 39812 w 50"/>
              <a:gd name="T75" fmla="*/ 78060 h 60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50" h="60">
                <a:moveTo>
                  <a:pt x="35" y="10"/>
                </a:moveTo>
                <a:lnTo>
                  <a:pt x="25" y="0"/>
                </a:lnTo>
                <a:lnTo>
                  <a:pt x="15" y="10"/>
                </a:lnTo>
                <a:lnTo>
                  <a:pt x="0" y="0"/>
                </a:lnTo>
                <a:lnTo>
                  <a:pt x="0" y="35"/>
                </a:lnTo>
                <a:lnTo>
                  <a:pt x="0" y="40"/>
                </a:lnTo>
                <a:lnTo>
                  <a:pt x="3" y="45"/>
                </a:lnTo>
                <a:lnTo>
                  <a:pt x="4" y="48"/>
                </a:lnTo>
                <a:lnTo>
                  <a:pt x="8" y="52"/>
                </a:lnTo>
                <a:lnTo>
                  <a:pt x="11" y="56"/>
                </a:lnTo>
                <a:lnTo>
                  <a:pt x="15" y="57"/>
                </a:lnTo>
                <a:lnTo>
                  <a:pt x="20" y="60"/>
                </a:lnTo>
                <a:lnTo>
                  <a:pt x="25" y="60"/>
                </a:lnTo>
                <a:lnTo>
                  <a:pt x="30" y="60"/>
                </a:lnTo>
                <a:lnTo>
                  <a:pt x="35" y="57"/>
                </a:lnTo>
                <a:lnTo>
                  <a:pt x="39" y="56"/>
                </a:lnTo>
                <a:lnTo>
                  <a:pt x="42" y="52"/>
                </a:lnTo>
                <a:lnTo>
                  <a:pt x="46" y="48"/>
                </a:lnTo>
                <a:lnTo>
                  <a:pt x="47" y="45"/>
                </a:lnTo>
                <a:lnTo>
                  <a:pt x="50" y="40"/>
                </a:lnTo>
                <a:lnTo>
                  <a:pt x="50" y="35"/>
                </a:lnTo>
                <a:lnTo>
                  <a:pt x="50" y="0"/>
                </a:lnTo>
                <a:lnTo>
                  <a:pt x="35" y="10"/>
                </a:lnTo>
                <a:close/>
                <a:moveTo>
                  <a:pt x="25" y="50"/>
                </a:moveTo>
                <a:lnTo>
                  <a:pt x="25" y="50"/>
                </a:lnTo>
                <a:lnTo>
                  <a:pt x="19" y="48"/>
                </a:lnTo>
                <a:lnTo>
                  <a:pt x="15" y="45"/>
                </a:lnTo>
                <a:lnTo>
                  <a:pt x="11" y="41"/>
                </a:lnTo>
                <a:lnTo>
                  <a:pt x="10" y="35"/>
                </a:lnTo>
                <a:lnTo>
                  <a:pt x="40" y="35"/>
                </a:lnTo>
                <a:lnTo>
                  <a:pt x="39" y="41"/>
                </a:lnTo>
                <a:lnTo>
                  <a:pt x="35" y="45"/>
                </a:lnTo>
                <a:lnTo>
                  <a:pt x="31" y="48"/>
                </a:lnTo>
                <a:lnTo>
                  <a:pt x="25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565" name="Freeform 89">
            <a:extLst>
              <a:ext uri="{FF2B5EF4-FFF2-40B4-BE49-F238E27FC236}">
                <a16:creationId xmlns="" xmlns:a16="http://schemas.microsoft.com/office/drawing/2014/main" id="{76351097-1FF8-4D72-B281-837EB95B92B7}"/>
              </a:ext>
            </a:extLst>
          </p:cNvPr>
          <p:cNvSpPr>
            <a:spLocks/>
          </p:cNvSpPr>
          <p:nvPr/>
        </p:nvSpPr>
        <p:spPr bwMode="auto">
          <a:xfrm>
            <a:off x="16071851" y="3419479"/>
            <a:ext cx="101600" cy="66674"/>
          </a:xfrm>
          <a:custGeom>
            <a:avLst/>
            <a:gdLst>
              <a:gd name="T0" fmla="*/ 25761 w 34"/>
              <a:gd name="T1" fmla="*/ 32787 h 20"/>
              <a:gd name="T2" fmla="*/ 51521 w 34"/>
              <a:gd name="T3" fmla="*/ 4918 h 20"/>
              <a:gd name="T4" fmla="*/ 51521 w 34"/>
              <a:gd name="T5" fmla="*/ 4918 h 20"/>
              <a:gd name="T6" fmla="*/ 39398 w 34"/>
              <a:gd name="T7" fmla="*/ 3279 h 20"/>
              <a:gd name="T8" fmla="*/ 25761 w 34"/>
              <a:gd name="T9" fmla="*/ 0 h 20"/>
              <a:gd name="T10" fmla="*/ 25761 w 34"/>
              <a:gd name="T11" fmla="*/ 0 h 20"/>
              <a:gd name="T12" fmla="*/ 12123 w 34"/>
              <a:gd name="T13" fmla="*/ 3279 h 20"/>
              <a:gd name="T14" fmla="*/ 0 w 34"/>
              <a:gd name="T15" fmla="*/ 4918 h 20"/>
              <a:gd name="T16" fmla="*/ 25761 w 34"/>
              <a:gd name="T17" fmla="*/ 32787 h 2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4" h="20">
                <a:moveTo>
                  <a:pt x="17" y="20"/>
                </a:moveTo>
                <a:lnTo>
                  <a:pt x="34" y="3"/>
                </a:lnTo>
                <a:lnTo>
                  <a:pt x="26" y="2"/>
                </a:lnTo>
                <a:lnTo>
                  <a:pt x="17" y="0"/>
                </a:lnTo>
                <a:lnTo>
                  <a:pt x="8" y="2"/>
                </a:lnTo>
                <a:lnTo>
                  <a:pt x="0" y="3"/>
                </a:lnTo>
                <a:lnTo>
                  <a:pt x="17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566" name="Freeform 90">
            <a:extLst>
              <a:ext uri="{FF2B5EF4-FFF2-40B4-BE49-F238E27FC236}">
                <a16:creationId xmlns="" xmlns:a16="http://schemas.microsoft.com/office/drawing/2014/main" id="{6CAB22A5-F00A-4086-B2AA-887A9EFCE17D}"/>
              </a:ext>
            </a:extLst>
          </p:cNvPr>
          <p:cNvSpPr>
            <a:spLocks/>
          </p:cNvSpPr>
          <p:nvPr/>
        </p:nvSpPr>
        <p:spPr bwMode="auto">
          <a:xfrm>
            <a:off x="15995651" y="3438529"/>
            <a:ext cx="114300" cy="104774"/>
          </a:xfrm>
          <a:custGeom>
            <a:avLst/>
            <a:gdLst>
              <a:gd name="T0" fmla="*/ 23142 w 34"/>
              <a:gd name="T1" fmla="*/ 0 h 33"/>
              <a:gd name="T2" fmla="*/ 23142 w 34"/>
              <a:gd name="T3" fmla="*/ 0 h 33"/>
              <a:gd name="T4" fmla="*/ 13224 w 34"/>
              <a:gd name="T5" fmla="*/ 4684 h 33"/>
              <a:gd name="T6" fmla="*/ 4959 w 34"/>
              <a:gd name="T7" fmla="*/ 14051 h 33"/>
              <a:gd name="T8" fmla="*/ 1653 w 34"/>
              <a:gd name="T9" fmla="*/ 24980 h 33"/>
              <a:gd name="T10" fmla="*/ 0 w 34"/>
              <a:gd name="T11" fmla="*/ 35909 h 33"/>
              <a:gd name="T12" fmla="*/ 0 w 34"/>
              <a:gd name="T13" fmla="*/ 51521 h 33"/>
              <a:gd name="T14" fmla="*/ 56203 w 34"/>
              <a:gd name="T15" fmla="*/ 51521 h 33"/>
              <a:gd name="T16" fmla="*/ 56203 w 34"/>
              <a:gd name="T17" fmla="*/ 28102 h 33"/>
              <a:gd name="T18" fmla="*/ 23142 w 34"/>
              <a:gd name="T19" fmla="*/ 0 h 3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4" h="33">
                <a:moveTo>
                  <a:pt x="14" y="0"/>
                </a:moveTo>
                <a:lnTo>
                  <a:pt x="14" y="0"/>
                </a:lnTo>
                <a:lnTo>
                  <a:pt x="8" y="3"/>
                </a:lnTo>
                <a:lnTo>
                  <a:pt x="3" y="9"/>
                </a:lnTo>
                <a:lnTo>
                  <a:pt x="1" y="16"/>
                </a:lnTo>
                <a:lnTo>
                  <a:pt x="0" y="23"/>
                </a:lnTo>
                <a:lnTo>
                  <a:pt x="0" y="33"/>
                </a:lnTo>
                <a:lnTo>
                  <a:pt x="34" y="33"/>
                </a:lnTo>
                <a:lnTo>
                  <a:pt x="34" y="18"/>
                </a:lnTo>
                <a:lnTo>
                  <a:pt x="1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567" name="Freeform 91">
            <a:extLst>
              <a:ext uri="{FF2B5EF4-FFF2-40B4-BE49-F238E27FC236}">
                <a16:creationId xmlns="" xmlns:a16="http://schemas.microsoft.com/office/drawing/2014/main" id="{90501185-4905-4AEF-9D7F-0628CAD138DA}"/>
              </a:ext>
            </a:extLst>
          </p:cNvPr>
          <p:cNvSpPr>
            <a:spLocks/>
          </p:cNvSpPr>
          <p:nvPr/>
        </p:nvSpPr>
        <p:spPr bwMode="auto">
          <a:xfrm>
            <a:off x="16138528" y="3438529"/>
            <a:ext cx="101600" cy="104774"/>
          </a:xfrm>
          <a:custGeom>
            <a:avLst/>
            <a:gdLst>
              <a:gd name="T0" fmla="*/ 30306 w 34"/>
              <a:gd name="T1" fmla="*/ 0 h 33"/>
              <a:gd name="T2" fmla="*/ 0 w 34"/>
              <a:gd name="T3" fmla="*/ 28102 h 33"/>
              <a:gd name="T4" fmla="*/ 0 w 34"/>
              <a:gd name="T5" fmla="*/ 51521 h 33"/>
              <a:gd name="T6" fmla="*/ 51521 w 34"/>
              <a:gd name="T7" fmla="*/ 51521 h 33"/>
              <a:gd name="T8" fmla="*/ 51521 w 34"/>
              <a:gd name="T9" fmla="*/ 35909 h 33"/>
              <a:gd name="T10" fmla="*/ 51521 w 34"/>
              <a:gd name="T11" fmla="*/ 35909 h 33"/>
              <a:gd name="T12" fmla="*/ 50006 w 34"/>
              <a:gd name="T13" fmla="*/ 24980 h 33"/>
              <a:gd name="T14" fmla="*/ 46975 w 34"/>
              <a:gd name="T15" fmla="*/ 14051 h 33"/>
              <a:gd name="T16" fmla="*/ 39398 w 34"/>
              <a:gd name="T17" fmla="*/ 4684 h 33"/>
              <a:gd name="T18" fmla="*/ 30306 w 34"/>
              <a:gd name="T19" fmla="*/ 0 h 33"/>
              <a:gd name="T20" fmla="*/ 30306 w 34"/>
              <a:gd name="T21" fmla="*/ 0 h 3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4" h="33">
                <a:moveTo>
                  <a:pt x="20" y="0"/>
                </a:moveTo>
                <a:lnTo>
                  <a:pt x="0" y="18"/>
                </a:lnTo>
                <a:lnTo>
                  <a:pt x="0" y="33"/>
                </a:lnTo>
                <a:lnTo>
                  <a:pt x="34" y="33"/>
                </a:lnTo>
                <a:lnTo>
                  <a:pt x="34" y="23"/>
                </a:lnTo>
                <a:lnTo>
                  <a:pt x="33" y="16"/>
                </a:lnTo>
                <a:lnTo>
                  <a:pt x="31" y="9"/>
                </a:lnTo>
                <a:lnTo>
                  <a:pt x="26" y="3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568" name="Freeform 92">
            <a:extLst>
              <a:ext uri="{FF2B5EF4-FFF2-40B4-BE49-F238E27FC236}">
                <a16:creationId xmlns="" xmlns:a16="http://schemas.microsoft.com/office/drawing/2014/main" id="{87736572-2CDC-48E2-9E0F-80A047B2CB7B}"/>
              </a:ext>
            </a:extLst>
          </p:cNvPr>
          <p:cNvSpPr>
            <a:spLocks noEditPoints="1"/>
          </p:cNvSpPr>
          <p:nvPr/>
        </p:nvSpPr>
        <p:spPr bwMode="auto">
          <a:xfrm>
            <a:off x="16754477" y="3225801"/>
            <a:ext cx="215900" cy="187326"/>
          </a:xfrm>
          <a:custGeom>
            <a:avLst/>
            <a:gdLst>
              <a:gd name="T0" fmla="*/ 54643 w 69"/>
              <a:gd name="T1" fmla="*/ 0 h 60"/>
              <a:gd name="T2" fmla="*/ 0 w 69"/>
              <a:gd name="T3" fmla="*/ 15612 h 60"/>
              <a:gd name="T4" fmla="*/ 7806 w 69"/>
              <a:gd name="T5" fmla="*/ 31224 h 60"/>
              <a:gd name="T6" fmla="*/ 7806 w 69"/>
              <a:gd name="T7" fmla="*/ 31224 h 60"/>
              <a:gd name="T8" fmla="*/ 7806 w 69"/>
              <a:gd name="T9" fmla="*/ 39030 h 60"/>
              <a:gd name="T10" fmla="*/ 7806 w 69"/>
              <a:gd name="T11" fmla="*/ 39030 h 60"/>
              <a:gd name="T12" fmla="*/ 9367 w 69"/>
              <a:gd name="T13" fmla="*/ 42152 h 60"/>
              <a:gd name="T14" fmla="*/ 15612 w 69"/>
              <a:gd name="T15" fmla="*/ 48397 h 60"/>
              <a:gd name="T16" fmla="*/ 15612 w 69"/>
              <a:gd name="T17" fmla="*/ 48397 h 60"/>
              <a:gd name="T18" fmla="*/ 15612 w 69"/>
              <a:gd name="T19" fmla="*/ 54642 h 60"/>
              <a:gd name="T20" fmla="*/ 15612 w 69"/>
              <a:gd name="T21" fmla="*/ 54642 h 60"/>
              <a:gd name="T22" fmla="*/ 15612 w 69"/>
              <a:gd name="T23" fmla="*/ 62448 h 60"/>
              <a:gd name="T24" fmla="*/ 20296 w 69"/>
              <a:gd name="T25" fmla="*/ 70254 h 60"/>
              <a:gd name="T26" fmla="*/ 21857 w 69"/>
              <a:gd name="T27" fmla="*/ 74938 h 60"/>
              <a:gd name="T28" fmla="*/ 28102 w 69"/>
              <a:gd name="T29" fmla="*/ 81182 h 60"/>
              <a:gd name="T30" fmla="*/ 32786 w 69"/>
              <a:gd name="T31" fmla="*/ 87427 h 60"/>
              <a:gd name="T32" fmla="*/ 39030 w 69"/>
              <a:gd name="T33" fmla="*/ 88988 h 60"/>
              <a:gd name="T34" fmla="*/ 46837 w 69"/>
              <a:gd name="T35" fmla="*/ 93672 h 60"/>
              <a:gd name="T36" fmla="*/ 54643 w 69"/>
              <a:gd name="T37" fmla="*/ 93672 h 60"/>
              <a:gd name="T38" fmla="*/ 54643 w 69"/>
              <a:gd name="T39" fmla="*/ 93672 h 60"/>
              <a:gd name="T40" fmla="*/ 62449 w 69"/>
              <a:gd name="T41" fmla="*/ 93672 h 60"/>
              <a:gd name="T42" fmla="*/ 70255 w 69"/>
              <a:gd name="T43" fmla="*/ 88988 h 60"/>
              <a:gd name="T44" fmla="*/ 74938 w 69"/>
              <a:gd name="T45" fmla="*/ 87427 h 60"/>
              <a:gd name="T46" fmla="*/ 81183 w 69"/>
              <a:gd name="T47" fmla="*/ 81182 h 60"/>
              <a:gd name="T48" fmla="*/ 87428 w 69"/>
              <a:gd name="T49" fmla="*/ 74938 h 60"/>
              <a:gd name="T50" fmla="*/ 88989 w 69"/>
              <a:gd name="T51" fmla="*/ 70254 h 60"/>
              <a:gd name="T52" fmla="*/ 92112 w 69"/>
              <a:gd name="T53" fmla="*/ 62448 h 60"/>
              <a:gd name="T54" fmla="*/ 92112 w 69"/>
              <a:gd name="T55" fmla="*/ 54642 h 60"/>
              <a:gd name="T56" fmla="*/ 92112 w 69"/>
              <a:gd name="T57" fmla="*/ 54642 h 60"/>
              <a:gd name="T58" fmla="*/ 92112 w 69"/>
              <a:gd name="T59" fmla="*/ 48397 h 60"/>
              <a:gd name="T60" fmla="*/ 92112 w 69"/>
              <a:gd name="T61" fmla="*/ 48397 h 60"/>
              <a:gd name="T62" fmla="*/ 98357 w 69"/>
              <a:gd name="T63" fmla="*/ 42152 h 60"/>
              <a:gd name="T64" fmla="*/ 99918 w 69"/>
              <a:gd name="T65" fmla="*/ 39030 h 60"/>
              <a:gd name="T66" fmla="*/ 99918 w 69"/>
              <a:gd name="T67" fmla="*/ 39030 h 60"/>
              <a:gd name="T68" fmla="*/ 99918 w 69"/>
              <a:gd name="T69" fmla="*/ 31224 h 60"/>
              <a:gd name="T70" fmla="*/ 107724 w 69"/>
              <a:gd name="T71" fmla="*/ 15612 h 60"/>
              <a:gd name="T72" fmla="*/ 54643 w 69"/>
              <a:gd name="T73" fmla="*/ 0 h 60"/>
              <a:gd name="T74" fmla="*/ 39030 w 69"/>
              <a:gd name="T75" fmla="*/ 15612 h 60"/>
              <a:gd name="T76" fmla="*/ 70255 w 69"/>
              <a:gd name="T77" fmla="*/ 15612 h 60"/>
              <a:gd name="T78" fmla="*/ 70255 w 69"/>
              <a:gd name="T79" fmla="*/ 31224 h 60"/>
              <a:gd name="T80" fmla="*/ 54643 w 69"/>
              <a:gd name="T81" fmla="*/ 39030 h 60"/>
              <a:gd name="T82" fmla="*/ 39030 w 69"/>
              <a:gd name="T83" fmla="*/ 31224 h 60"/>
              <a:gd name="T84" fmla="*/ 39030 w 69"/>
              <a:gd name="T85" fmla="*/ 15612 h 60"/>
              <a:gd name="T86" fmla="*/ 54643 w 69"/>
              <a:gd name="T87" fmla="*/ 78060 h 60"/>
              <a:gd name="T88" fmla="*/ 54643 w 69"/>
              <a:gd name="T89" fmla="*/ 78060 h 60"/>
              <a:gd name="T90" fmla="*/ 45275 w 69"/>
              <a:gd name="T91" fmla="*/ 74938 h 60"/>
              <a:gd name="T92" fmla="*/ 39030 w 69"/>
              <a:gd name="T93" fmla="*/ 70254 h 60"/>
              <a:gd name="T94" fmla="*/ 32786 w 69"/>
              <a:gd name="T95" fmla="*/ 64009 h 60"/>
              <a:gd name="T96" fmla="*/ 31224 w 69"/>
              <a:gd name="T97" fmla="*/ 54642 h 60"/>
              <a:gd name="T98" fmla="*/ 31224 w 69"/>
              <a:gd name="T99" fmla="*/ 54642 h 60"/>
              <a:gd name="T100" fmla="*/ 31224 w 69"/>
              <a:gd name="T101" fmla="*/ 53081 h 60"/>
              <a:gd name="T102" fmla="*/ 31224 w 69"/>
              <a:gd name="T103" fmla="*/ 53081 h 60"/>
              <a:gd name="T104" fmla="*/ 54643 w 69"/>
              <a:gd name="T105" fmla="*/ 54642 h 60"/>
              <a:gd name="T106" fmla="*/ 54643 w 69"/>
              <a:gd name="T107" fmla="*/ 54642 h 60"/>
              <a:gd name="T108" fmla="*/ 78061 w 69"/>
              <a:gd name="T109" fmla="*/ 53081 h 60"/>
              <a:gd name="T110" fmla="*/ 78061 w 69"/>
              <a:gd name="T111" fmla="*/ 53081 h 60"/>
              <a:gd name="T112" fmla="*/ 78061 w 69"/>
              <a:gd name="T113" fmla="*/ 54642 h 60"/>
              <a:gd name="T114" fmla="*/ 78061 w 69"/>
              <a:gd name="T115" fmla="*/ 54642 h 60"/>
              <a:gd name="T116" fmla="*/ 74938 w 69"/>
              <a:gd name="T117" fmla="*/ 64009 h 60"/>
              <a:gd name="T118" fmla="*/ 70255 w 69"/>
              <a:gd name="T119" fmla="*/ 70254 h 60"/>
              <a:gd name="T120" fmla="*/ 64010 w 69"/>
              <a:gd name="T121" fmla="*/ 74938 h 60"/>
              <a:gd name="T122" fmla="*/ 54643 w 69"/>
              <a:gd name="T123" fmla="*/ 78060 h 60"/>
              <a:gd name="T124" fmla="*/ 54643 w 69"/>
              <a:gd name="T125" fmla="*/ 78060 h 6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69" h="60">
                <a:moveTo>
                  <a:pt x="35" y="0"/>
                </a:moveTo>
                <a:lnTo>
                  <a:pt x="0" y="10"/>
                </a:lnTo>
                <a:lnTo>
                  <a:pt x="5" y="20"/>
                </a:lnTo>
                <a:lnTo>
                  <a:pt x="5" y="25"/>
                </a:lnTo>
                <a:lnTo>
                  <a:pt x="6" y="27"/>
                </a:lnTo>
                <a:lnTo>
                  <a:pt x="10" y="31"/>
                </a:lnTo>
                <a:lnTo>
                  <a:pt x="10" y="35"/>
                </a:lnTo>
                <a:lnTo>
                  <a:pt x="10" y="40"/>
                </a:lnTo>
                <a:lnTo>
                  <a:pt x="13" y="45"/>
                </a:lnTo>
                <a:lnTo>
                  <a:pt x="14" y="48"/>
                </a:lnTo>
                <a:lnTo>
                  <a:pt x="18" y="52"/>
                </a:lnTo>
                <a:lnTo>
                  <a:pt x="21" y="56"/>
                </a:lnTo>
                <a:lnTo>
                  <a:pt x="25" y="57"/>
                </a:lnTo>
                <a:lnTo>
                  <a:pt x="30" y="60"/>
                </a:lnTo>
                <a:lnTo>
                  <a:pt x="35" y="60"/>
                </a:lnTo>
                <a:lnTo>
                  <a:pt x="40" y="60"/>
                </a:lnTo>
                <a:lnTo>
                  <a:pt x="45" y="57"/>
                </a:lnTo>
                <a:lnTo>
                  <a:pt x="48" y="56"/>
                </a:lnTo>
                <a:lnTo>
                  <a:pt x="52" y="52"/>
                </a:lnTo>
                <a:lnTo>
                  <a:pt x="56" y="48"/>
                </a:lnTo>
                <a:lnTo>
                  <a:pt x="57" y="45"/>
                </a:lnTo>
                <a:lnTo>
                  <a:pt x="59" y="40"/>
                </a:lnTo>
                <a:lnTo>
                  <a:pt x="59" y="35"/>
                </a:lnTo>
                <a:lnTo>
                  <a:pt x="59" y="31"/>
                </a:lnTo>
                <a:lnTo>
                  <a:pt x="63" y="27"/>
                </a:lnTo>
                <a:lnTo>
                  <a:pt x="64" y="25"/>
                </a:lnTo>
                <a:lnTo>
                  <a:pt x="64" y="20"/>
                </a:lnTo>
                <a:lnTo>
                  <a:pt x="69" y="10"/>
                </a:lnTo>
                <a:lnTo>
                  <a:pt x="35" y="0"/>
                </a:lnTo>
                <a:close/>
                <a:moveTo>
                  <a:pt x="25" y="10"/>
                </a:moveTo>
                <a:lnTo>
                  <a:pt x="45" y="10"/>
                </a:lnTo>
                <a:lnTo>
                  <a:pt x="45" y="20"/>
                </a:lnTo>
                <a:lnTo>
                  <a:pt x="35" y="25"/>
                </a:lnTo>
                <a:lnTo>
                  <a:pt x="25" y="20"/>
                </a:lnTo>
                <a:lnTo>
                  <a:pt x="25" y="10"/>
                </a:lnTo>
                <a:close/>
                <a:moveTo>
                  <a:pt x="35" y="50"/>
                </a:moveTo>
                <a:lnTo>
                  <a:pt x="35" y="50"/>
                </a:lnTo>
                <a:lnTo>
                  <a:pt x="29" y="48"/>
                </a:lnTo>
                <a:lnTo>
                  <a:pt x="25" y="45"/>
                </a:lnTo>
                <a:lnTo>
                  <a:pt x="21" y="41"/>
                </a:lnTo>
                <a:lnTo>
                  <a:pt x="20" y="35"/>
                </a:lnTo>
                <a:lnTo>
                  <a:pt x="20" y="34"/>
                </a:lnTo>
                <a:lnTo>
                  <a:pt x="35" y="35"/>
                </a:lnTo>
                <a:lnTo>
                  <a:pt x="50" y="34"/>
                </a:lnTo>
                <a:lnTo>
                  <a:pt x="50" y="35"/>
                </a:lnTo>
                <a:lnTo>
                  <a:pt x="48" y="41"/>
                </a:lnTo>
                <a:lnTo>
                  <a:pt x="45" y="45"/>
                </a:lnTo>
                <a:lnTo>
                  <a:pt x="41" y="48"/>
                </a:lnTo>
                <a:lnTo>
                  <a:pt x="35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569" name="Freeform 93">
            <a:extLst>
              <a:ext uri="{FF2B5EF4-FFF2-40B4-BE49-F238E27FC236}">
                <a16:creationId xmlns="" xmlns:a16="http://schemas.microsoft.com/office/drawing/2014/main" id="{DC8EE0F0-C8A7-45F3-B6D6-605E13D0807F}"/>
              </a:ext>
            </a:extLst>
          </p:cNvPr>
          <p:cNvSpPr>
            <a:spLocks noEditPoints="1"/>
          </p:cNvSpPr>
          <p:nvPr/>
        </p:nvSpPr>
        <p:spPr bwMode="auto">
          <a:xfrm>
            <a:off x="16735427" y="3419477"/>
            <a:ext cx="244475" cy="123824"/>
          </a:xfrm>
          <a:custGeom>
            <a:avLst/>
            <a:gdLst>
              <a:gd name="T0" fmla="*/ 61658 w 79"/>
              <a:gd name="T1" fmla="*/ 0 h 40"/>
              <a:gd name="T2" fmla="*/ 36995 w 79"/>
              <a:gd name="T3" fmla="*/ 4567 h 40"/>
              <a:gd name="T4" fmla="*/ 16956 w 79"/>
              <a:gd name="T5" fmla="*/ 13700 h 40"/>
              <a:gd name="T6" fmla="*/ 4624 w 79"/>
              <a:gd name="T7" fmla="*/ 27400 h 40"/>
              <a:gd name="T8" fmla="*/ 0 w 79"/>
              <a:gd name="T9" fmla="*/ 45666 h 40"/>
              <a:gd name="T10" fmla="*/ 121774 w 79"/>
              <a:gd name="T11" fmla="*/ 60888 h 40"/>
              <a:gd name="T12" fmla="*/ 121774 w 79"/>
              <a:gd name="T13" fmla="*/ 45666 h 40"/>
              <a:gd name="T14" fmla="*/ 118691 w 79"/>
              <a:gd name="T15" fmla="*/ 27400 h 40"/>
              <a:gd name="T16" fmla="*/ 104818 w 79"/>
              <a:gd name="T17" fmla="*/ 13700 h 40"/>
              <a:gd name="T18" fmla="*/ 86321 w 79"/>
              <a:gd name="T19" fmla="*/ 4567 h 40"/>
              <a:gd name="T20" fmla="*/ 61658 w 79"/>
              <a:gd name="T21" fmla="*/ 0 h 40"/>
              <a:gd name="T22" fmla="*/ 61658 w 79"/>
              <a:gd name="T23" fmla="*/ 53277 h 40"/>
              <a:gd name="T24" fmla="*/ 57033 w 79"/>
              <a:gd name="T25" fmla="*/ 53277 h 40"/>
              <a:gd name="T26" fmla="*/ 53951 w 79"/>
              <a:gd name="T27" fmla="*/ 50233 h 40"/>
              <a:gd name="T28" fmla="*/ 53951 w 79"/>
              <a:gd name="T29" fmla="*/ 45666 h 40"/>
              <a:gd name="T30" fmla="*/ 55492 w 79"/>
              <a:gd name="T31" fmla="*/ 39577 h 40"/>
              <a:gd name="T32" fmla="*/ 61658 w 79"/>
              <a:gd name="T33" fmla="*/ 38055 h 40"/>
              <a:gd name="T34" fmla="*/ 64741 w 79"/>
              <a:gd name="T35" fmla="*/ 38055 h 40"/>
              <a:gd name="T36" fmla="*/ 69365 w 79"/>
              <a:gd name="T37" fmla="*/ 42622 h 40"/>
              <a:gd name="T38" fmla="*/ 69365 w 79"/>
              <a:gd name="T39" fmla="*/ 45666 h 40"/>
              <a:gd name="T40" fmla="*/ 67823 w 79"/>
              <a:gd name="T41" fmla="*/ 51755 h 40"/>
              <a:gd name="T42" fmla="*/ 61658 w 79"/>
              <a:gd name="T43" fmla="*/ 53277 h 40"/>
              <a:gd name="T44" fmla="*/ 61658 w 79"/>
              <a:gd name="T45" fmla="*/ 30444 h 40"/>
              <a:gd name="T46" fmla="*/ 57033 w 79"/>
              <a:gd name="T47" fmla="*/ 30444 h 40"/>
              <a:gd name="T48" fmla="*/ 53951 w 79"/>
              <a:gd name="T49" fmla="*/ 27400 h 40"/>
              <a:gd name="T50" fmla="*/ 53951 w 79"/>
              <a:gd name="T51" fmla="*/ 22833 h 40"/>
              <a:gd name="T52" fmla="*/ 55492 w 79"/>
              <a:gd name="T53" fmla="*/ 18266 h 40"/>
              <a:gd name="T54" fmla="*/ 61658 w 79"/>
              <a:gd name="T55" fmla="*/ 15222 h 40"/>
              <a:gd name="T56" fmla="*/ 64741 w 79"/>
              <a:gd name="T57" fmla="*/ 15222 h 40"/>
              <a:gd name="T58" fmla="*/ 69365 w 79"/>
              <a:gd name="T59" fmla="*/ 19789 h 40"/>
              <a:gd name="T60" fmla="*/ 69365 w 79"/>
              <a:gd name="T61" fmla="*/ 22833 h 40"/>
              <a:gd name="T62" fmla="*/ 67823 w 79"/>
              <a:gd name="T63" fmla="*/ 28922 h 40"/>
              <a:gd name="T64" fmla="*/ 61658 w 79"/>
              <a:gd name="T65" fmla="*/ 30444 h 4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79" h="40">
                <a:moveTo>
                  <a:pt x="40" y="0"/>
                </a:moveTo>
                <a:lnTo>
                  <a:pt x="40" y="0"/>
                </a:lnTo>
                <a:lnTo>
                  <a:pt x="31" y="0"/>
                </a:lnTo>
                <a:lnTo>
                  <a:pt x="24" y="3"/>
                </a:lnTo>
                <a:lnTo>
                  <a:pt x="18" y="5"/>
                </a:lnTo>
                <a:lnTo>
                  <a:pt x="11" y="9"/>
                </a:lnTo>
                <a:lnTo>
                  <a:pt x="7" y="13"/>
                </a:lnTo>
                <a:lnTo>
                  <a:pt x="3" y="18"/>
                </a:lnTo>
                <a:lnTo>
                  <a:pt x="2" y="24"/>
                </a:lnTo>
                <a:lnTo>
                  <a:pt x="0" y="30"/>
                </a:lnTo>
                <a:lnTo>
                  <a:pt x="0" y="40"/>
                </a:lnTo>
                <a:lnTo>
                  <a:pt x="79" y="40"/>
                </a:lnTo>
                <a:lnTo>
                  <a:pt x="79" y="30"/>
                </a:lnTo>
                <a:lnTo>
                  <a:pt x="78" y="24"/>
                </a:lnTo>
                <a:lnTo>
                  <a:pt x="77" y="18"/>
                </a:lnTo>
                <a:lnTo>
                  <a:pt x="73" y="13"/>
                </a:lnTo>
                <a:lnTo>
                  <a:pt x="68" y="9"/>
                </a:lnTo>
                <a:lnTo>
                  <a:pt x="62" y="5"/>
                </a:lnTo>
                <a:lnTo>
                  <a:pt x="56" y="3"/>
                </a:lnTo>
                <a:lnTo>
                  <a:pt x="48" y="0"/>
                </a:lnTo>
                <a:lnTo>
                  <a:pt x="40" y="0"/>
                </a:lnTo>
                <a:close/>
                <a:moveTo>
                  <a:pt x="40" y="35"/>
                </a:moveTo>
                <a:lnTo>
                  <a:pt x="40" y="35"/>
                </a:lnTo>
                <a:lnTo>
                  <a:pt x="37" y="35"/>
                </a:lnTo>
                <a:lnTo>
                  <a:pt x="36" y="34"/>
                </a:lnTo>
                <a:lnTo>
                  <a:pt x="35" y="33"/>
                </a:lnTo>
                <a:lnTo>
                  <a:pt x="35" y="30"/>
                </a:lnTo>
                <a:lnTo>
                  <a:pt x="35" y="28"/>
                </a:lnTo>
                <a:lnTo>
                  <a:pt x="36" y="26"/>
                </a:lnTo>
                <a:lnTo>
                  <a:pt x="37" y="25"/>
                </a:lnTo>
                <a:lnTo>
                  <a:pt x="40" y="25"/>
                </a:lnTo>
                <a:lnTo>
                  <a:pt x="42" y="25"/>
                </a:lnTo>
                <a:lnTo>
                  <a:pt x="44" y="26"/>
                </a:lnTo>
                <a:lnTo>
                  <a:pt x="45" y="28"/>
                </a:lnTo>
                <a:lnTo>
                  <a:pt x="45" y="30"/>
                </a:lnTo>
                <a:lnTo>
                  <a:pt x="45" y="33"/>
                </a:lnTo>
                <a:lnTo>
                  <a:pt x="44" y="34"/>
                </a:lnTo>
                <a:lnTo>
                  <a:pt x="42" y="35"/>
                </a:lnTo>
                <a:lnTo>
                  <a:pt x="40" y="35"/>
                </a:lnTo>
                <a:close/>
                <a:moveTo>
                  <a:pt x="40" y="20"/>
                </a:moveTo>
                <a:lnTo>
                  <a:pt x="40" y="20"/>
                </a:lnTo>
                <a:lnTo>
                  <a:pt x="37" y="20"/>
                </a:lnTo>
                <a:lnTo>
                  <a:pt x="36" y="19"/>
                </a:lnTo>
                <a:lnTo>
                  <a:pt x="35" y="18"/>
                </a:lnTo>
                <a:lnTo>
                  <a:pt x="35" y="15"/>
                </a:lnTo>
                <a:lnTo>
                  <a:pt x="35" y="13"/>
                </a:lnTo>
                <a:lnTo>
                  <a:pt x="36" y="12"/>
                </a:lnTo>
                <a:lnTo>
                  <a:pt x="37" y="10"/>
                </a:lnTo>
                <a:lnTo>
                  <a:pt x="40" y="10"/>
                </a:lnTo>
                <a:lnTo>
                  <a:pt x="42" y="10"/>
                </a:lnTo>
                <a:lnTo>
                  <a:pt x="44" y="12"/>
                </a:lnTo>
                <a:lnTo>
                  <a:pt x="45" y="13"/>
                </a:lnTo>
                <a:lnTo>
                  <a:pt x="45" y="15"/>
                </a:lnTo>
                <a:lnTo>
                  <a:pt x="45" y="18"/>
                </a:lnTo>
                <a:lnTo>
                  <a:pt x="44" y="19"/>
                </a:lnTo>
                <a:lnTo>
                  <a:pt x="42" y="20"/>
                </a:lnTo>
                <a:lnTo>
                  <a:pt x="4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570" name="Freeform 94">
            <a:extLst>
              <a:ext uri="{FF2B5EF4-FFF2-40B4-BE49-F238E27FC236}">
                <a16:creationId xmlns="" xmlns:a16="http://schemas.microsoft.com/office/drawing/2014/main" id="{C6A05483-B2F6-4352-B3DE-64F80682714D}"/>
              </a:ext>
            </a:extLst>
          </p:cNvPr>
          <p:cNvSpPr>
            <a:spLocks noEditPoints="1"/>
          </p:cNvSpPr>
          <p:nvPr/>
        </p:nvSpPr>
        <p:spPr bwMode="auto">
          <a:xfrm>
            <a:off x="10115552" y="3917951"/>
            <a:ext cx="187326" cy="225426"/>
          </a:xfrm>
          <a:custGeom>
            <a:avLst/>
            <a:gdLst>
              <a:gd name="T0" fmla="*/ 93672 w 59"/>
              <a:gd name="T1" fmla="*/ 15190 h 74"/>
              <a:gd name="T2" fmla="*/ 90497 w 59"/>
              <a:gd name="T3" fmla="*/ 4557 h 74"/>
              <a:gd name="T4" fmla="*/ 77795 w 59"/>
              <a:gd name="T5" fmla="*/ 0 h 74"/>
              <a:gd name="T6" fmla="*/ 73032 w 59"/>
              <a:gd name="T7" fmla="*/ 1519 h 74"/>
              <a:gd name="T8" fmla="*/ 65094 w 59"/>
              <a:gd name="T9" fmla="*/ 9114 h 74"/>
              <a:gd name="T10" fmla="*/ 63506 w 59"/>
              <a:gd name="T11" fmla="*/ 15190 h 74"/>
              <a:gd name="T12" fmla="*/ 58743 w 59"/>
              <a:gd name="T13" fmla="*/ 4557 h 74"/>
              <a:gd name="T14" fmla="*/ 47630 w 59"/>
              <a:gd name="T15" fmla="*/ 0 h 74"/>
              <a:gd name="T16" fmla="*/ 41279 w 59"/>
              <a:gd name="T17" fmla="*/ 1519 h 74"/>
              <a:gd name="T18" fmla="*/ 33341 w 59"/>
              <a:gd name="T19" fmla="*/ 9114 h 74"/>
              <a:gd name="T20" fmla="*/ 31753 w 59"/>
              <a:gd name="T21" fmla="*/ 15190 h 74"/>
              <a:gd name="T22" fmla="*/ 26990 w 59"/>
              <a:gd name="T23" fmla="*/ 4557 h 74"/>
              <a:gd name="T24" fmla="*/ 15877 w 59"/>
              <a:gd name="T25" fmla="*/ 0 h 74"/>
              <a:gd name="T26" fmla="*/ 9526 w 59"/>
              <a:gd name="T27" fmla="*/ 1519 h 74"/>
              <a:gd name="T28" fmla="*/ 1588 w 59"/>
              <a:gd name="T29" fmla="*/ 9114 h 74"/>
              <a:gd name="T30" fmla="*/ 0 w 59"/>
              <a:gd name="T31" fmla="*/ 15190 h 74"/>
              <a:gd name="T32" fmla="*/ 7938 w 59"/>
              <a:gd name="T33" fmla="*/ 75950 h 74"/>
              <a:gd name="T34" fmla="*/ 7938 w 59"/>
              <a:gd name="T35" fmla="*/ 82026 h 74"/>
              <a:gd name="T36" fmla="*/ 14289 w 59"/>
              <a:gd name="T37" fmla="*/ 95697 h 74"/>
              <a:gd name="T38" fmla="*/ 25403 w 59"/>
              <a:gd name="T39" fmla="*/ 107849 h 74"/>
              <a:gd name="T40" fmla="*/ 39692 w 59"/>
              <a:gd name="T41" fmla="*/ 112406 h 74"/>
              <a:gd name="T42" fmla="*/ 47630 w 59"/>
              <a:gd name="T43" fmla="*/ 112406 h 74"/>
              <a:gd name="T44" fmla="*/ 63506 w 59"/>
              <a:gd name="T45" fmla="*/ 109368 h 74"/>
              <a:gd name="T46" fmla="*/ 74620 w 59"/>
              <a:gd name="T47" fmla="*/ 101773 h 74"/>
              <a:gd name="T48" fmla="*/ 82558 w 59"/>
              <a:gd name="T49" fmla="*/ 89621 h 74"/>
              <a:gd name="T50" fmla="*/ 85734 w 59"/>
              <a:gd name="T51" fmla="*/ 75950 h 74"/>
              <a:gd name="T52" fmla="*/ 93672 w 59"/>
              <a:gd name="T53" fmla="*/ 19747 h 74"/>
              <a:gd name="T54" fmla="*/ 93672 w 59"/>
              <a:gd name="T55" fmla="*/ 15190 h 74"/>
              <a:gd name="T56" fmla="*/ 47630 w 59"/>
              <a:gd name="T57" fmla="*/ 97216 h 74"/>
              <a:gd name="T58" fmla="*/ 31753 w 59"/>
              <a:gd name="T59" fmla="*/ 89621 h 74"/>
              <a:gd name="T60" fmla="*/ 23815 w 59"/>
              <a:gd name="T61" fmla="*/ 75950 h 74"/>
              <a:gd name="T62" fmla="*/ 69857 w 59"/>
              <a:gd name="T63" fmla="*/ 75950 h 74"/>
              <a:gd name="T64" fmla="*/ 63506 w 59"/>
              <a:gd name="T65" fmla="*/ 89621 h 74"/>
              <a:gd name="T66" fmla="*/ 47630 w 59"/>
              <a:gd name="T67" fmla="*/ 97216 h 7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59" h="74">
                <a:moveTo>
                  <a:pt x="59" y="10"/>
                </a:moveTo>
                <a:lnTo>
                  <a:pt x="59" y="10"/>
                </a:lnTo>
                <a:lnTo>
                  <a:pt x="58" y="6"/>
                </a:lnTo>
                <a:lnTo>
                  <a:pt x="57" y="3"/>
                </a:lnTo>
                <a:lnTo>
                  <a:pt x="53" y="1"/>
                </a:lnTo>
                <a:lnTo>
                  <a:pt x="49" y="0"/>
                </a:lnTo>
                <a:lnTo>
                  <a:pt x="46" y="1"/>
                </a:lnTo>
                <a:lnTo>
                  <a:pt x="42" y="3"/>
                </a:lnTo>
                <a:lnTo>
                  <a:pt x="41" y="6"/>
                </a:lnTo>
                <a:lnTo>
                  <a:pt x="40" y="10"/>
                </a:lnTo>
                <a:lnTo>
                  <a:pt x="38" y="6"/>
                </a:lnTo>
                <a:lnTo>
                  <a:pt x="37" y="3"/>
                </a:lnTo>
                <a:lnTo>
                  <a:pt x="33" y="1"/>
                </a:lnTo>
                <a:lnTo>
                  <a:pt x="30" y="0"/>
                </a:lnTo>
                <a:lnTo>
                  <a:pt x="26" y="1"/>
                </a:lnTo>
                <a:lnTo>
                  <a:pt x="22" y="3"/>
                </a:lnTo>
                <a:lnTo>
                  <a:pt x="21" y="6"/>
                </a:lnTo>
                <a:lnTo>
                  <a:pt x="20" y="10"/>
                </a:lnTo>
                <a:lnTo>
                  <a:pt x="19" y="6"/>
                </a:lnTo>
                <a:lnTo>
                  <a:pt x="17" y="3"/>
                </a:lnTo>
                <a:lnTo>
                  <a:pt x="14" y="1"/>
                </a:ln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13"/>
                </a:lnTo>
                <a:lnTo>
                  <a:pt x="5" y="50"/>
                </a:lnTo>
                <a:lnTo>
                  <a:pt x="5" y="54"/>
                </a:lnTo>
                <a:lnTo>
                  <a:pt x="7" y="59"/>
                </a:lnTo>
                <a:lnTo>
                  <a:pt x="9" y="63"/>
                </a:lnTo>
                <a:lnTo>
                  <a:pt x="12" y="67"/>
                </a:lnTo>
                <a:lnTo>
                  <a:pt x="16" y="71"/>
                </a:lnTo>
                <a:lnTo>
                  <a:pt x="20" y="72"/>
                </a:lnTo>
                <a:lnTo>
                  <a:pt x="25" y="74"/>
                </a:lnTo>
                <a:lnTo>
                  <a:pt x="30" y="74"/>
                </a:lnTo>
                <a:lnTo>
                  <a:pt x="35" y="74"/>
                </a:lnTo>
                <a:lnTo>
                  <a:pt x="40" y="72"/>
                </a:lnTo>
                <a:lnTo>
                  <a:pt x="43" y="71"/>
                </a:lnTo>
                <a:lnTo>
                  <a:pt x="47" y="67"/>
                </a:lnTo>
                <a:lnTo>
                  <a:pt x="51" y="63"/>
                </a:lnTo>
                <a:lnTo>
                  <a:pt x="52" y="59"/>
                </a:lnTo>
                <a:lnTo>
                  <a:pt x="54" y="54"/>
                </a:lnTo>
                <a:lnTo>
                  <a:pt x="54" y="50"/>
                </a:lnTo>
                <a:lnTo>
                  <a:pt x="59" y="13"/>
                </a:lnTo>
                <a:lnTo>
                  <a:pt x="59" y="10"/>
                </a:lnTo>
                <a:close/>
                <a:moveTo>
                  <a:pt x="30" y="64"/>
                </a:moveTo>
                <a:lnTo>
                  <a:pt x="30" y="64"/>
                </a:lnTo>
                <a:lnTo>
                  <a:pt x="24" y="63"/>
                </a:lnTo>
                <a:lnTo>
                  <a:pt x="20" y="59"/>
                </a:lnTo>
                <a:lnTo>
                  <a:pt x="16" y="56"/>
                </a:lnTo>
                <a:lnTo>
                  <a:pt x="15" y="50"/>
                </a:lnTo>
                <a:lnTo>
                  <a:pt x="44" y="50"/>
                </a:lnTo>
                <a:lnTo>
                  <a:pt x="43" y="56"/>
                </a:lnTo>
                <a:lnTo>
                  <a:pt x="40" y="59"/>
                </a:lnTo>
                <a:lnTo>
                  <a:pt x="36" y="63"/>
                </a:lnTo>
                <a:lnTo>
                  <a:pt x="30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571" name="Freeform 95">
            <a:extLst>
              <a:ext uri="{FF2B5EF4-FFF2-40B4-BE49-F238E27FC236}">
                <a16:creationId xmlns="" xmlns:a16="http://schemas.microsoft.com/office/drawing/2014/main" id="{005ADDD6-0522-477E-BD92-B6B79107ADB1}"/>
              </a:ext>
            </a:extLst>
          </p:cNvPr>
          <p:cNvSpPr>
            <a:spLocks/>
          </p:cNvSpPr>
          <p:nvPr/>
        </p:nvSpPr>
        <p:spPr bwMode="auto">
          <a:xfrm>
            <a:off x="10086977" y="4171952"/>
            <a:ext cx="53975" cy="111126"/>
          </a:xfrm>
          <a:custGeom>
            <a:avLst/>
            <a:gdLst>
              <a:gd name="T0" fmla="*/ 28102 w 20"/>
              <a:gd name="T1" fmla="*/ 0 h 36"/>
              <a:gd name="T2" fmla="*/ 28102 w 20"/>
              <a:gd name="T3" fmla="*/ 0 h 36"/>
              <a:gd name="T4" fmla="*/ 15456 w 20"/>
              <a:gd name="T5" fmla="*/ 6245 h 36"/>
              <a:gd name="T6" fmla="*/ 7026 w 20"/>
              <a:gd name="T7" fmla="*/ 15612 h 36"/>
              <a:gd name="T8" fmla="*/ 1405 w 20"/>
              <a:gd name="T9" fmla="*/ 26540 h 36"/>
              <a:gd name="T10" fmla="*/ 0 w 20"/>
              <a:gd name="T11" fmla="*/ 40591 h 36"/>
              <a:gd name="T12" fmla="*/ 0 w 20"/>
              <a:gd name="T13" fmla="*/ 56203 h 36"/>
              <a:gd name="T14" fmla="*/ 28102 w 20"/>
              <a:gd name="T15" fmla="*/ 56203 h 36"/>
              <a:gd name="T16" fmla="*/ 28102 w 20"/>
              <a:gd name="T17" fmla="*/ 0 h 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0" h="36">
                <a:moveTo>
                  <a:pt x="20" y="0"/>
                </a:moveTo>
                <a:lnTo>
                  <a:pt x="20" y="0"/>
                </a:lnTo>
                <a:lnTo>
                  <a:pt x="11" y="4"/>
                </a:lnTo>
                <a:lnTo>
                  <a:pt x="5" y="10"/>
                </a:lnTo>
                <a:lnTo>
                  <a:pt x="1" y="17"/>
                </a:lnTo>
                <a:lnTo>
                  <a:pt x="0" y="26"/>
                </a:lnTo>
                <a:lnTo>
                  <a:pt x="0" y="36"/>
                </a:lnTo>
                <a:lnTo>
                  <a:pt x="20" y="36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572" name="Freeform 96">
            <a:extLst>
              <a:ext uri="{FF2B5EF4-FFF2-40B4-BE49-F238E27FC236}">
                <a16:creationId xmlns="" xmlns:a16="http://schemas.microsoft.com/office/drawing/2014/main" id="{E0823D20-BCE3-43B0-8714-67208820667B}"/>
              </a:ext>
            </a:extLst>
          </p:cNvPr>
          <p:cNvSpPr>
            <a:spLocks noEditPoints="1"/>
          </p:cNvSpPr>
          <p:nvPr/>
        </p:nvSpPr>
        <p:spPr bwMode="auto">
          <a:xfrm>
            <a:off x="10160000" y="4162429"/>
            <a:ext cx="168276" cy="120650"/>
          </a:xfrm>
          <a:custGeom>
            <a:avLst/>
            <a:gdLst>
              <a:gd name="T0" fmla="*/ 23418 w 54"/>
              <a:gd name="T1" fmla="*/ 0 h 40"/>
              <a:gd name="T2" fmla="*/ 23418 w 54"/>
              <a:gd name="T3" fmla="*/ 0 h 40"/>
              <a:gd name="T4" fmla="*/ 10928 w 54"/>
              <a:gd name="T5" fmla="*/ 0 h 40"/>
              <a:gd name="T6" fmla="*/ 0 w 54"/>
              <a:gd name="T7" fmla="*/ 4567 h 40"/>
              <a:gd name="T8" fmla="*/ 0 w 54"/>
              <a:gd name="T9" fmla="*/ 60888 h 40"/>
              <a:gd name="T10" fmla="*/ 84305 w 54"/>
              <a:gd name="T11" fmla="*/ 60888 h 40"/>
              <a:gd name="T12" fmla="*/ 84305 w 54"/>
              <a:gd name="T13" fmla="*/ 45666 h 40"/>
              <a:gd name="T14" fmla="*/ 84305 w 54"/>
              <a:gd name="T15" fmla="*/ 45666 h 40"/>
              <a:gd name="T16" fmla="*/ 82744 w 54"/>
              <a:gd name="T17" fmla="*/ 36533 h 40"/>
              <a:gd name="T18" fmla="*/ 81183 w 54"/>
              <a:gd name="T19" fmla="*/ 25877 h 40"/>
              <a:gd name="T20" fmla="*/ 74938 w 54"/>
              <a:gd name="T21" fmla="*/ 18266 h 40"/>
              <a:gd name="T22" fmla="*/ 67132 w 54"/>
              <a:gd name="T23" fmla="*/ 13700 h 40"/>
              <a:gd name="T24" fmla="*/ 57765 w 54"/>
              <a:gd name="T25" fmla="*/ 7611 h 40"/>
              <a:gd name="T26" fmla="*/ 48397 w 54"/>
              <a:gd name="T27" fmla="*/ 4567 h 40"/>
              <a:gd name="T28" fmla="*/ 35908 w 54"/>
              <a:gd name="T29" fmla="*/ 0 h 40"/>
              <a:gd name="T30" fmla="*/ 23418 w 54"/>
              <a:gd name="T31" fmla="*/ 0 h 40"/>
              <a:gd name="T32" fmla="*/ 23418 w 54"/>
              <a:gd name="T33" fmla="*/ 0 h 40"/>
              <a:gd name="T34" fmla="*/ 23418 w 54"/>
              <a:gd name="T35" fmla="*/ 30444 h 40"/>
              <a:gd name="T36" fmla="*/ 23418 w 54"/>
              <a:gd name="T37" fmla="*/ 30444 h 40"/>
              <a:gd name="T38" fmla="*/ 18734 w 54"/>
              <a:gd name="T39" fmla="*/ 30444 h 40"/>
              <a:gd name="T40" fmla="*/ 17173 w 54"/>
              <a:gd name="T41" fmla="*/ 28922 h 40"/>
              <a:gd name="T42" fmla="*/ 15612 w 54"/>
              <a:gd name="T43" fmla="*/ 25877 h 40"/>
              <a:gd name="T44" fmla="*/ 15612 w 54"/>
              <a:gd name="T45" fmla="*/ 22833 h 40"/>
              <a:gd name="T46" fmla="*/ 15612 w 54"/>
              <a:gd name="T47" fmla="*/ 22833 h 40"/>
              <a:gd name="T48" fmla="*/ 15612 w 54"/>
              <a:gd name="T49" fmla="*/ 18266 h 40"/>
              <a:gd name="T50" fmla="*/ 17173 w 54"/>
              <a:gd name="T51" fmla="*/ 16744 h 40"/>
              <a:gd name="T52" fmla="*/ 18734 w 54"/>
              <a:gd name="T53" fmla="*/ 15222 h 40"/>
              <a:gd name="T54" fmla="*/ 23418 w 54"/>
              <a:gd name="T55" fmla="*/ 15222 h 40"/>
              <a:gd name="T56" fmla="*/ 23418 w 54"/>
              <a:gd name="T57" fmla="*/ 15222 h 40"/>
              <a:gd name="T58" fmla="*/ 26540 w 54"/>
              <a:gd name="T59" fmla="*/ 15222 h 40"/>
              <a:gd name="T60" fmla="*/ 28102 w 54"/>
              <a:gd name="T61" fmla="*/ 16744 h 40"/>
              <a:gd name="T62" fmla="*/ 31224 w 54"/>
              <a:gd name="T63" fmla="*/ 18266 h 40"/>
              <a:gd name="T64" fmla="*/ 31224 w 54"/>
              <a:gd name="T65" fmla="*/ 22833 h 40"/>
              <a:gd name="T66" fmla="*/ 31224 w 54"/>
              <a:gd name="T67" fmla="*/ 22833 h 40"/>
              <a:gd name="T68" fmla="*/ 31224 w 54"/>
              <a:gd name="T69" fmla="*/ 25877 h 40"/>
              <a:gd name="T70" fmla="*/ 28102 w 54"/>
              <a:gd name="T71" fmla="*/ 28922 h 40"/>
              <a:gd name="T72" fmla="*/ 26540 w 54"/>
              <a:gd name="T73" fmla="*/ 30444 h 40"/>
              <a:gd name="T74" fmla="*/ 23418 w 54"/>
              <a:gd name="T75" fmla="*/ 30444 h 40"/>
              <a:gd name="T76" fmla="*/ 23418 w 54"/>
              <a:gd name="T77" fmla="*/ 30444 h 40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54" h="40">
                <a:moveTo>
                  <a:pt x="15" y="0"/>
                </a:moveTo>
                <a:lnTo>
                  <a:pt x="15" y="0"/>
                </a:lnTo>
                <a:lnTo>
                  <a:pt x="7" y="0"/>
                </a:lnTo>
                <a:lnTo>
                  <a:pt x="0" y="3"/>
                </a:lnTo>
                <a:lnTo>
                  <a:pt x="0" y="40"/>
                </a:lnTo>
                <a:lnTo>
                  <a:pt x="54" y="40"/>
                </a:lnTo>
                <a:lnTo>
                  <a:pt x="54" y="30"/>
                </a:lnTo>
                <a:lnTo>
                  <a:pt x="53" y="24"/>
                </a:lnTo>
                <a:lnTo>
                  <a:pt x="52" y="17"/>
                </a:lnTo>
                <a:lnTo>
                  <a:pt x="48" y="12"/>
                </a:lnTo>
                <a:lnTo>
                  <a:pt x="43" y="9"/>
                </a:lnTo>
                <a:lnTo>
                  <a:pt x="37" y="5"/>
                </a:lnTo>
                <a:lnTo>
                  <a:pt x="31" y="3"/>
                </a:lnTo>
                <a:lnTo>
                  <a:pt x="23" y="0"/>
                </a:lnTo>
                <a:lnTo>
                  <a:pt x="15" y="0"/>
                </a:lnTo>
                <a:close/>
                <a:moveTo>
                  <a:pt x="15" y="20"/>
                </a:moveTo>
                <a:lnTo>
                  <a:pt x="15" y="20"/>
                </a:lnTo>
                <a:lnTo>
                  <a:pt x="12" y="20"/>
                </a:lnTo>
                <a:lnTo>
                  <a:pt x="11" y="19"/>
                </a:lnTo>
                <a:lnTo>
                  <a:pt x="10" y="17"/>
                </a:lnTo>
                <a:lnTo>
                  <a:pt x="10" y="15"/>
                </a:lnTo>
                <a:lnTo>
                  <a:pt x="10" y="12"/>
                </a:lnTo>
                <a:lnTo>
                  <a:pt x="11" y="11"/>
                </a:lnTo>
                <a:lnTo>
                  <a:pt x="12" y="10"/>
                </a:lnTo>
                <a:lnTo>
                  <a:pt x="15" y="10"/>
                </a:lnTo>
                <a:lnTo>
                  <a:pt x="17" y="10"/>
                </a:lnTo>
                <a:lnTo>
                  <a:pt x="18" y="11"/>
                </a:lnTo>
                <a:lnTo>
                  <a:pt x="20" y="12"/>
                </a:lnTo>
                <a:lnTo>
                  <a:pt x="20" y="15"/>
                </a:lnTo>
                <a:lnTo>
                  <a:pt x="20" y="17"/>
                </a:lnTo>
                <a:lnTo>
                  <a:pt x="18" y="19"/>
                </a:lnTo>
                <a:lnTo>
                  <a:pt x="17" y="20"/>
                </a:lnTo>
                <a:lnTo>
                  <a:pt x="15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573" name="Freeform 97">
            <a:extLst>
              <a:ext uri="{FF2B5EF4-FFF2-40B4-BE49-F238E27FC236}">
                <a16:creationId xmlns="" xmlns:a16="http://schemas.microsoft.com/office/drawing/2014/main" id="{0E3E4A73-9DA7-41BC-84FE-48213F2A289E}"/>
              </a:ext>
            </a:extLst>
          </p:cNvPr>
          <p:cNvSpPr>
            <a:spLocks/>
          </p:cNvSpPr>
          <p:nvPr/>
        </p:nvSpPr>
        <p:spPr bwMode="auto">
          <a:xfrm>
            <a:off x="10826750" y="4171952"/>
            <a:ext cx="241301" cy="111126"/>
          </a:xfrm>
          <a:custGeom>
            <a:avLst/>
            <a:gdLst>
              <a:gd name="T0" fmla="*/ 87862 w 79"/>
              <a:gd name="T1" fmla="*/ 0 h 37"/>
              <a:gd name="T2" fmla="*/ 83238 w 79"/>
              <a:gd name="T3" fmla="*/ 0 h 37"/>
              <a:gd name="T4" fmla="*/ 60116 w 79"/>
              <a:gd name="T5" fmla="*/ 16709 h 37"/>
              <a:gd name="T6" fmla="*/ 38536 w 79"/>
              <a:gd name="T7" fmla="*/ 0 h 37"/>
              <a:gd name="T8" fmla="*/ 33912 w 79"/>
              <a:gd name="T9" fmla="*/ 0 h 37"/>
              <a:gd name="T10" fmla="*/ 33912 w 79"/>
              <a:gd name="T11" fmla="*/ 0 h 37"/>
              <a:gd name="T12" fmla="*/ 18497 w 79"/>
              <a:gd name="T13" fmla="*/ 7595 h 37"/>
              <a:gd name="T14" fmla="*/ 9249 w 79"/>
              <a:gd name="T15" fmla="*/ 16709 h 37"/>
              <a:gd name="T16" fmla="*/ 6166 w 79"/>
              <a:gd name="T17" fmla="*/ 21266 h 37"/>
              <a:gd name="T18" fmla="*/ 1541 w 79"/>
              <a:gd name="T19" fmla="*/ 27342 h 37"/>
              <a:gd name="T20" fmla="*/ 0 w 79"/>
              <a:gd name="T21" fmla="*/ 33418 h 37"/>
              <a:gd name="T22" fmla="*/ 0 w 79"/>
              <a:gd name="T23" fmla="*/ 41013 h 37"/>
              <a:gd name="T24" fmla="*/ 0 w 79"/>
              <a:gd name="T25" fmla="*/ 56203 h 37"/>
              <a:gd name="T26" fmla="*/ 121774 w 79"/>
              <a:gd name="T27" fmla="*/ 56203 h 37"/>
              <a:gd name="T28" fmla="*/ 121774 w 79"/>
              <a:gd name="T29" fmla="*/ 41013 h 37"/>
              <a:gd name="T30" fmla="*/ 121774 w 79"/>
              <a:gd name="T31" fmla="*/ 41013 h 37"/>
              <a:gd name="T32" fmla="*/ 121774 w 79"/>
              <a:gd name="T33" fmla="*/ 33418 h 37"/>
              <a:gd name="T34" fmla="*/ 120233 w 79"/>
              <a:gd name="T35" fmla="*/ 27342 h 37"/>
              <a:gd name="T36" fmla="*/ 115608 w 79"/>
              <a:gd name="T37" fmla="*/ 21266 h 37"/>
              <a:gd name="T38" fmla="*/ 112525 w 79"/>
              <a:gd name="T39" fmla="*/ 16709 h 37"/>
              <a:gd name="T40" fmla="*/ 103277 w 79"/>
              <a:gd name="T41" fmla="*/ 7595 h 37"/>
              <a:gd name="T42" fmla="*/ 87862 w 79"/>
              <a:gd name="T43" fmla="*/ 0 h 37"/>
              <a:gd name="T44" fmla="*/ 87862 w 79"/>
              <a:gd name="T45" fmla="*/ 0 h 3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79" h="37">
                <a:moveTo>
                  <a:pt x="57" y="0"/>
                </a:moveTo>
                <a:lnTo>
                  <a:pt x="54" y="0"/>
                </a:lnTo>
                <a:lnTo>
                  <a:pt x="39" y="11"/>
                </a:lnTo>
                <a:lnTo>
                  <a:pt x="25" y="0"/>
                </a:lnTo>
                <a:lnTo>
                  <a:pt x="22" y="0"/>
                </a:lnTo>
                <a:lnTo>
                  <a:pt x="12" y="5"/>
                </a:lnTo>
                <a:lnTo>
                  <a:pt x="6" y="11"/>
                </a:lnTo>
                <a:lnTo>
                  <a:pt x="4" y="14"/>
                </a:lnTo>
                <a:lnTo>
                  <a:pt x="1" y="18"/>
                </a:lnTo>
                <a:lnTo>
                  <a:pt x="0" y="22"/>
                </a:lnTo>
                <a:lnTo>
                  <a:pt x="0" y="27"/>
                </a:lnTo>
                <a:lnTo>
                  <a:pt x="0" y="37"/>
                </a:lnTo>
                <a:lnTo>
                  <a:pt x="79" y="37"/>
                </a:lnTo>
                <a:lnTo>
                  <a:pt x="79" y="27"/>
                </a:lnTo>
                <a:lnTo>
                  <a:pt x="79" y="22"/>
                </a:lnTo>
                <a:lnTo>
                  <a:pt x="78" y="18"/>
                </a:lnTo>
                <a:lnTo>
                  <a:pt x="75" y="14"/>
                </a:lnTo>
                <a:lnTo>
                  <a:pt x="73" y="11"/>
                </a:lnTo>
                <a:lnTo>
                  <a:pt x="67" y="5"/>
                </a:lnTo>
                <a:lnTo>
                  <a:pt x="5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574" name="Freeform 98">
            <a:extLst>
              <a:ext uri="{FF2B5EF4-FFF2-40B4-BE49-F238E27FC236}">
                <a16:creationId xmlns="" xmlns:a16="http://schemas.microsoft.com/office/drawing/2014/main" id="{B85F3AD2-17D9-4D38-8B1E-B660C5171985}"/>
              </a:ext>
            </a:extLst>
          </p:cNvPr>
          <p:cNvSpPr>
            <a:spLocks noEditPoints="1"/>
          </p:cNvSpPr>
          <p:nvPr/>
        </p:nvSpPr>
        <p:spPr bwMode="auto">
          <a:xfrm>
            <a:off x="10836277" y="3975101"/>
            <a:ext cx="215900" cy="168276"/>
          </a:xfrm>
          <a:custGeom>
            <a:avLst/>
            <a:gdLst>
              <a:gd name="T0" fmla="*/ 0 w 69"/>
              <a:gd name="T1" fmla="*/ 54196 h 56"/>
              <a:gd name="T2" fmla="*/ 0 w 69"/>
              <a:gd name="T3" fmla="*/ 69251 h 56"/>
              <a:gd name="T4" fmla="*/ 23418 w 69"/>
              <a:gd name="T5" fmla="*/ 69251 h 56"/>
              <a:gd name="T6" fmla="*/ 23418 w 69"/>
              <a:gd name="T7" fmla="*/ 69251 h 56"/>
              <a:gd name="T8" fmla="*/ 28102 w 69"/>
              <a:gd name="T9" fmla="*/ 75272 h 56"/>
              <a:gd name="T10" fmla="*/ 35908 w 69"/>
              <a:gd name="T11" fmla="*/ 81294 h 56"/>
              <a:gd name="T12" fmla="*/ 43714 w 69"/>
              <a:gd name="T13" fmla="*/ 82800 h 56"/>
              <a:gd name="T14" fmla="*/ 53081 w 69"/>
              <a:gd name="T15" fmla="*/ 84305 h 56"/>
              <a:gd name="T16" fmla="*/ 53081 w 69"/>
              <a:gd name="T17" fmla="*/ 84305 h 56"/>
              <a:gd name="T18" fmla="*/ 64010 w 69"/>
              <a:gd name="T19" fmla="*/ 82800 h 56"/>
              <a:gd name="T20" fmla="*/ 71816 w 69"/>
              <a:gd name="T21" fmla="*/ 81294 h 56"/>
              <a:gd name="T22" fmla="*/ 79622 w 69"/>
              <a:gd name="T23" fmla="*/ 75272 h 56"/>
              <a:gd name="T24" fmla="*/ 84306 w 69"/>
              <a:gd name="T25" fmla="*/ 69251 h 56"/>
              <a:gd name="T26" fmla="*/ 107724 w 69"/>
              <a:gd name="T27" fmla="*/ 69251 h 56"/>
              <a:gd name="T28" fmla="*/ 107724 w 69"/>
              <a:gd name="T29" fmla="*/ 54196 h 56"/>
              <a:gd name="T30" fmla="*/ 107724 w 69"/>
              <a:gd name="T31" fmla="*/ 54196 h 56"/>
              <a:gd name="T32" fmla="*/ 106163 w 69"/>
              <a:gd name="T33" fmla="*/ 42153 h 56"/>
              <a:gd name="T34" fmla="*/ 104602 w 69"/>
              <a:gd name="T35" fmla="*/ 30109 h 56"/>
              <a:gd name="T36" fmla="*/ 98357 w 69"/>
              <a:gd name="T37" fmla="*/ 21076 h 56"/>
              <a:gd name="T38" fmla="*/ 90551 w 69"/>
              <a:gd name="T39" fmla="*/ 12044 h 56"/>
              <a:gd name="T40" fmla="*/ 82745 w 69"/>
              <a:gd name="T41" fmla="*/ 6022 h 56"/>
              <a:gd name="T42" fmla="*/ 73377 w 69"/>
              <a:gd name="T43" fmla="*/ 3011 h 56"/>
              <a:gd name="T44" fmla="*/ 64010 w 69"/>
              <a:gd name="T45" fmla="*/ 0 h 56"/>
              <a:gd name="T46" fmla="*/ 53081 w 69"/>
              <a:gd name="T47" fmla="*/ 0 h 56"/>
              <a:gd name="T48" fmla="*/ 43714 w 69"/>
              <a:gd name="T49" fmla="*/ 0 h 56"/>
              <a:gd name="T50" fmla="*/ 34347 w 69"/>
              <a:gd name="T51" fmla="*/ 3011 h 56"/>
              <a:gd name="T52" fmla="*/ 24979 w 69"/>
              <a:gd name="T53" fmla="*/ 6022 h 56"/>
              <a:gd name="T54" fmla="*/ 17173 w 69"/>
              <a:gd name="T55" fmla="*/ 12044 h 56"/>
              <a:gd name="T56" fmla="*/ 9367 w 69"/>
              <a:gd name="T57" fmla="*/ 21076 h 56"/>
              <a:gd name="T58" fmla="*/ 3122 w 69"/>
              <a:gd name="T59" fmla="*/ 30109 h 56"/>
              <a:gd name="T60" fmla="*/ 1561 w 69"/>
              <a:gd name="T61" fmla="*/ 42153 h 56"/>
              <a:gd name="T62" fmla="*/ 0 w 69"/>
              <a:gd name="T63" fmla="*/ 54196 h 56"/>
              <a:gd name="T64" fmla="*/ 0 w 69"/>
              <a:gd name="T65" fmla="*/ 54196 h 56"/>
              <a:gd name="T66" fmla="*/ 53081 w 69"/>
              <a:gd name="T67" fmla="*/ 69251 h 56"/>
              <a:gd name="T68" fmla="*/ 53081 w 69"/>
              <a:gd name="T69" fmla="*/ 69251 h 56"/>
              <a:gd name="T70" fmla="*/ 46837 w 69"/>
              <a:gd name="T71" fmla="*/ 67745 h 56"/>
              <a:gd name="T72" fmla="*/ 40592 w 69"/>
              <a:gd name="T73" fmla="*/ 66240 h 56"/>
              <a:gd name="T74" fmla="*/ 35908 w 69"/>
              <a:gd name="T75" fmla="*/ 60218 h 56"/>
              <a:gd name="T76" fmla="*/ 32786 w 69"/>
              <a:gd name="T77" fmla="*/ 54196 h 56"/>
              <a:gd name="T78" fmla="*/ 32786 w 69"/>
              <a:gd name="T79" fmla="*/ 54196 h 56"/>
              <a:gd name="T80" fmla="*/ 32786 w 69"/>
              <a:gd name="T81" fmla="*/ 54196 h 56"/>
              <a:gd name="T82" fmla="*/ 32786 w 69"/>
              <a:gd name="T83" fmla="*/ 54196 h 56"/>
              <a:gd name="T84" fmla="*/ 40592 w 69"/>
              <a:gd name="T85" fmla="*/ 49680 h 56"/>
              <a:gd name="T86" fmla="*/ 46837 w 69"/>
              <a:gd name="T87" fmla="*/ 42153 h 56"/>
              <a:gd name="T88" fmla="*/ 51520 w 69"/>
              <a:gd name="T89" fmla="*/ 34625 h 56"/>
              <a:gd name="T90" fmla="*/ 53081 w 69"/>
              <a:gd name="T91" fmla="*/ 25593 h 56"/>
              <a:gd name="T92" fmla="*/ 53081 w 69"/>
              <a:gd name="T93" fmla="*/ 25593 h 56"/>
              <a:gd name="T94" fmla="*/ 56204 w 69"/>
              <a:gd name="T95" fmla="*/ 34625 h 56"/>
              <a:gd name="T96" fmla="*/ 60887 w 69"/>
              <a:gd name="T97" fmla="*/ 42153 h 56"/>
              <a:gd name="T98" fmla="*/ 67132 w 69"/>
              <a:gd name="T99" fmla="*/ 49680 h 56"/>
              <a:gd name="T100" fmla="*/ 74938 w 69"/>
              <a:gd name="T101" fmla="*/ 54196 h 56"/>
              <a:gd name="T102" fmla="*/ 74938 w 69"/>
              <a:gd name="T103" fmla="*/ 54196 h 56"/>
              <a:gd name="T104" fmla="*/ 74938 w 69"/>
              <a:gd name="T105" fmla="*/ 54196 h 56"/>
              <a:gd name="T106" fmla="*/ 74938 w 69"/>
              <a:gd name="T107" fmla="*/ 54196 h 56"/>
              <a:gd name="T108" fmla="*/ 71816 w 69"/>
              <a:gd name="T109" fmla="*/ 60218 h 56"/>
              <a:gd name="T110" fmla="*/ 67132 w 69"/>
              <a:gd name="T111" fmla="*/ 66240 h 56"/>
              <a:gd name="T112" fmla="*/ 60887 w 69"/>
              <a:gd name="T113" fmla="*/ 67745 h 56"/>
              <a:gd name="T114" fmla="*/ 53081 w 69"/>
              <a:gd name="T115" fmla="*/ 69251 h 56"/>
              <a:gd name="T116" fmla="*/ 53081 w 69"/>
              <a:gd name="T117" fmla="*/ 69251 h 5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69" h="56">
                <a:moveTo>
                  <a:pt x="0" y="36"/>
                </a:moveTo>
                <a:lnTo>
                  <a:pt x="0" y="46"/>
                </a:lnTo>
                <a:lnTo>
                  <a:pt x="15" y="46"/>
                </a:lnTo>
                <a:lnTo>
                  <a:pt x="18" y="50"/>
                </a:lnTo>
                <a:lnTo>
                  <a:pt x="23" y="54"/>
                </a:lnTo>
                <a:lnTo>
                  <a:pt x="28" y="55"/>
                </a:lnTo>
                <a:lnTo>
                  <a:pt x="34" y="56"/>
                </a:lnTo>
                <a:lnTo>
                  <a:pt x="41" y="55"/>
                </a:lnTo>
                <a:lnTo>
                  <a:pt x="46" y="54"/>
                </a:lnTo>
                <a:lnTo>
                  <a:pt x="51" y="50"/>
                </a:lnTo>
                <a:lnTo>
                  <a:pt x="54" y="46"/>
                </a:lnTo>
                <a:lnTo>
                  <a:pt x="69" y="46"/>
                </a:lnTo>
                <a:lnTo>
                  <a:pt x="69" y="36"/>
                </a:lnTo>
                <a:lnTo>
                  <a:pt x="68" y="28"/>
                </a:lnTo>
                <a:lnTo>
                  <a:pt x="67" y="20"/>
                </a:lnTo>
                <a:lnTo>
                  <a:pt x="63" y="14"/>
                </a:lnTo>
                <a:lnTo>
                  <a:pt x="58" y="8"/>
                </a:lnTo>
                <a:lnTo>
                  <a:pt x="53" y="4"/>
                </a:lnTo>
                <a:lnTo>
                  <a:pt x="47" y="2"/>
                </a:lnTo>
                <a:lnTo>
                  <a:pt x="41" y="0"/>
                </a:lnTo>
                <a:lnTo>
                  <a:pt x="34" y="0"/>
                </a:lnTo>
                <a:lnTo>
                  <a:pt x="28" y="0"/>
                </a:lnTo>
                <a:lnTo>
                  <a:pt x="22" y="2"/>
                </a:lnTo>
                <a:lnTo>
                  <a:pt x="16" y="4"/>
                </a:lnTo>
                <a:lnTo>
                  <a:pt x="11" y="8"/>
                </a:lnTo>
                <a:lnTo>
                  <a:pt x="6" y="14"/>
                </a:lnTo>
                <a:lnTo>
                  <a:pt x="2" y="20"/>
                </a:lnTo>
                <a:lnTo>
                  <a:pt x="1" y="28"/>
                </a:lnTo>
                <a:lnTo>
                  <a:pt x="0" y="36"/>
                </a:lnTo>
                <a:close/>
                <a:moveTo>
                  <a:pt x="34" y="46"/>
                </a:moveTo>
                <a:lnTo>
                  <a:pt x="34" y="46"/>
                </a:lnTo>
                <a:lnTo>
                  <a:pt x="30" y="45"/>
                </a:lnTo>
                <a:lnTo>
                  <a:pt x="26" y="44"/>
                </a:lnTo>
                <a:lnTo>
                  <a:pt x="23" y="40"/>
                </a:lnTo>
                <a:lnTo>
                  <a:pt x="21" y="36"/>
                </a:lnTo>
                <a:lnTo>
                  <a:pt x="26" y="33"/>
                </a:lnTo>
                <a:lnTo>
                  <a:pt x="30" y="28"/>
                </a:lnTo>
                <a:lnTo>
                  <a:pt x="33" y="23"/>
                </a:lnTo>
                <a:lnTo>
                  <a:pt x="34" y="17"/>
                </a:lnTo>
                <a:lnTo>
                  <a:pt x="36" y="23"/>
                </a:lnTo>
                <a:lnTo>
                  <a:pt x="39" y="28"/>
                </a:lnTo>
                <a:lnTo>
                  <a:pt x="43" y="33"/>
                </a:lnTo>
                <a:lnTo>
                  <a:pt x="48" y="36"/>
                </a:lnTo>
                <a:lnTo>
                  <a:pt x="46" y="40"/>
                </a:lnTo>
                <a:lnTo>
                  <a:pt x="43" y="44"/>
                </a:lnTo>
                <a:lnTo>
                  <a:pt x="39" y="45"/>
                </a:lnTo>
                <a:lnTo>
                  <a:pt x="34" y="4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575" name="Freeform 99">
            <a:extLst>
              <a:ext uri="{FF2B5EF4-FFF2-40B4-BE49-F238E27FC236}">
                <a16:creationId xmlns="" xmlns:a16="http://schemas.microsoft.com/office/drawing/2014/main" id="{DC75F472-02A3-4398-81F5-83B9278FA703}"/>
              </a:ext>
            </a:extLst>
          </p:cNvPr>
          <p:cNvSpPr>
            <a:spLocks/>
          </p:cNvSpPr>
          <p:nvPr/>
        </p:nvSpPr>
        <p:spPr bwMode="auto">
          <a:xfrm>
            <a:off x="11528427" y="3946527"/>
            <a:ext cx="307974" cy="307974"/>
          </a:xfrm>
          <a:custGeom>
            <a:avLst/>
            <a:gdLst>
              <a:gd name="T0" fmla="*/ 15612 w 99"/>
              <a:gd name="T1" fmla="*/ 0 h 99"/>
              <a:gd name="T2" fmla="*/ 15612 w 99"/>
              <a:gd name="T3" fmla="*/ 0 h 99"/>
              <a:gd name="T4" fmla="*/ 9367 w 99"/>
              <a:gd name="T5" fmla="*/ 1561 h 99"/>
              <a:gd name="T6" fmla="*/ 3122 w 99"/>
              <a:gd name="T7" fmla="*/ 4684 h 99"/>
              <a:gd name="T8" fmla="*/ 1561 w 99"/>
              <a:gd name="T9" fmla="*/ 9367 h 99"/>
              <a:gd name="T10" fmla="*/ 0 w 99"/>
              <a:gd name="T11" fmla="*/ 15612 h 99"/>
              <a:gd name="T12" fmla="*/ 0 w 99"/>
              <a:gd name="T13" fmla="*/ 107724 h 99"/>
              <a:gd name="T14" fmla="*/ 0 w 99"/>
              <a:gd name="T15" fmla="*/ 107724 h 99"/>
              <a:gd name="T16" fmla="*/ 1561 w 99"/>
              <a:gd name="T17" fmla="*/ 113968 h 99"/>
              <a:gd name="T18" fmla="*/ 3122 w 99"/>
              <a:gd name="T19" fmla="*/ 120213 h 99"/>
              <a:gd name="T20" fmla="*/ 9367 w 99"/>
              <a:gd name="T21" fmla="*/ 121775 h 99"/>
              <a:gd name="T22" fmla="*/ 15612 w 99"/>
              <a:gd name="T23" fmla="*/ 123336 h 99"/>
              <a:gd name="T24" fmla="*/ 39030 w 99"/>
              <a:gd name="T25" fmla="*/ 123336 h 99"/>
              <a:gd name="T26" fmla="*/ 39030 w 99"/>
              <a:gd name="T27" fmla="*/ 154560 h 99"/>
              <a:gd name="T28" fmla="*/ 68693 w 99"/>
              <a:gd name="T29" fmla="*/ 123336 h 99"/>
              <a:gd name="T30" fmla="*/ 138948 w 99"/>
              <a:gd name="T31" fmla="*/ 123336 h 99"/>
              <a:gd name="T32" fmla="*/ 138948 w 99"/>
              <a:gd name="T33" fmla="*/ 123336 h 99"/>
              <a:gd name="T34" fmla="*/ 143632 w 99"/>
              <a:gd name="T35" fmla="*/ 121775 h 99"/>
              <a:gd name="T36" fmla="*/ 149876 w 99"/>
              <a:gd name="T37" fmla="*/ 120213 h 99"/>
              <a:gd name="T38" fmla="*/ 151438 w 99"/>
              <a:gd name="T39" fmla="*/ 113968 h 99"/>
              <a:gd name="T40" fmla="*/ 154560 w 99"/>
              <a:gd name="T41" fmla="*/ 107724 h 99"/>
              <a:gd name="T42" fmla="*/ 154560 w 99"/>
              <a:gd name="T43" fmla="*/ 15612 h 99"/>
              <a:gd name="T44" fmla="*/ 154560 w 99"/>
              <a:gd name="T45" fmla="*/ 15612 h 99"/>
              <a:gd name="T46" fmla="*/ 151438 w 99"/>
              <a:gd name="T47" fmla="*/ 9367 h 99"/>
              <a:gd name="T48" fmla="*/ 149876 w 99"/>
              <a:gd name="T49" fmla="*/ 4684 h 99"/>
              <a:gd name="T50" fmla="*/ 143632 w 99"/>
              <a:gd name="T51" fmla="*/ 1561 h 99"/>
              <a:gd name="T52" fmla="*/ 138948 w 99"/>
              <a:gd name="T53" fmla="*/ 0 h 99"/>
              <a:gd name="T54" fmla="*/ 15612 w 99"/>
              <a:gd name="T55" fmla="*/ 0 h 9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99" h="99">
                <a:moveTo>
                  <a:pt x="10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69"/>
                </a:lnTo>
                <a:lnTo>
                  <a:pt x="1" y="73"/>
                </a:lnTo>
                <a:lnTo>
                  <a:pt x="2" y="77"/>
                </a:lnTo>
                <a:lnTo>
                  <a:pt x="6" y="78"/>
                </a:lnTo>
                <a:lnTo>
                  <a:pt x="10" y="79"/>
                </a:lnTo>
                <a:lnTo>
                  <a:pt x="25" y="79"/>
                </a:lnTo>
                <a:lnTo>
                  <a:pt x="25" y="99"/>
                </a:lnTo>
                <a:lnTo>
                  <a:pt x="44" y="79"/>
                </a:lnTo>
                <a:lnTo>
                  <a:pt x="89" y="79"/>
                </a:lnTo>
                <a:lnTo>
                  <a:pt x="92" y="78"/>
                </a:lnTo>
                <a:lnTo>
                  <a:pt x="96" y="77"/>
                </a:lnTo>
                <a:lnTo>
                  <a:pt x="97" y="73"/>
                </a:lnTo>
                <a:lnTo>
                  <a:pt x="99" y="69"/>
                </a:lnTo>
                <a:lnTo>
                  <a:pt x="99" y="10"/>
                </a:lnTo>
                <a:lnTo>
                  <a:pt x="97" y="6"/>
                </a:lnTo>
                <a:lnTo>
                  <a:pt x="96" y="3"/>
                </a:lnTo>
                <a:lnTo>
                  <a:pt x="92" y="1"/>
                </a:lnTo>
                <a:lnTo>
                  <a:pt x="89" y="0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576" name="Freeform 100">
            <a:extLst>
              <a:ext uri="{FF2B5EF4-FFF2-40B4-BE49-F238E27FC236}">
                <a16:creationId xmlns="" xmlns:a16="http://schemas.microsoft.com/office/drawing/2014/main" id="{4A63D6C7-B961-480A-B26D-53D94E1F4450}"/>
              </a:ext>
            </a:extLst>
          </p:cNvPr>
          <p:cNvSpPr>
            <a:spLocks noEditPoints="1"/>
          </p:cNvSpPr>
          <p:nvPr/>
        </p:nvSpPr>
        <p:spPr bwMode="auto">
          <a:xfrm>
            <a:off x="12268201" y="3946527"/>
            <a:ext cx="307976" cy="307974"/>
          </a:xfrm>
          <a:custGeom>
            <a:avLst/>
            <a:gdLst>
              <a:gd name="T0" fmla="*/ 15771 w 98"/>
              <a:gd name="T1" fmla="*/ 0 h 99"/>
              <a:gd name="T2" fmla="*/ 9463 w 98"/>
              <a:gd name="T3" fmla="*/ 1561 h 99"/>
              <a:gd name="T4" fmla="*/ 1577 w 98"/>
              <a:gd name="T5" fmla="*/ 9367 h 99"/>
              <a:gd name="T6" fmla="*/ 0 w 98"/>
              <a:gd name="T7" fmla="*/ 107724 h 99"/>
              <a:gd name="T8" fmla="*/ 1577 w 98"/>
              <a:gd name="T9" fmla="*/ 113968 h 99"/>
              <a:gd name="T10" fmla="*/ 9463 w 98"/>
              <a:gd name="T11" fmla="*/ 121775 h 99"/>
              <a:gd name="T12" fmla="*/ 23657 w 98"/>
              <a:gd name="T13" fmla="*/ 123336 h 99"/>
              <a:gd name="T14" fmla="*/ 53623 w 98"/>
              <a:gd name="T15" fmla="*/ 123336 h 99"/>
              <a:gd name="T16" fmla="*/ 140366 w 98"/>
              <a:gd name="T17" fmla="*/ 123336 h 99"/>
              <a:gd name="T18" fmla="*/ 151406 w 98"/>
              <a:gd name="T19" fmla="*/ 120213 h 99"/>
              <a:gd name="T20" fmla="*/ 154560 w 98"/>
              <a:gd name="T21" fmla="*/ 107724 h 99"/>
              <a:gd name="T22" fmla="*/ 154560 w 98"/>
              <a:gd name="T23" fmla="*/ 15612 h 99"/>
              <a:gd name="T24" fmla="*/ 151406 w 98"/>
              <a:gd name="T25" fmla="*/ 4684 h 99"/>
              <a:gd name="T26" fmla="*/ 140366 w 98"/>
              <a:gd name="T27" fmla="*/ 0 h 99"/>
              <a:gd name="T28" fmla="*/ 100937 w 98"/>
              <a:gd name="T29" fmla="*/ 29663 h 99"/>
              <a:gd name="T30" fmla="*/ 104091 w 98"/>
              <a:gd name="T31" fmla="*/ 29663 h 99"/>
              <a:gd name="T32" fmla="*/ 110400 w 98"/>
              <a:gd name="T33" fmla="*/ 34347 h 99"/>
              <a:gd name="T34" fmla="*/ 110400 w 98"/>
              <a:gd name="T35" fmla="*/ 39030 h 99"/>
              <a:gd name="T36" fmla="*/ 108823 w 98"/>
              <a:gd name="T37" fmla="*/ 46836 h 99"/>
              <a:gd name="T38" fmla="*/ 100937 w 98"/>
              <a:gd name="T39" fmla="*/ 48398 h 99"/>
              <a:gd name="T40" fmla="*/ 96206 w 98"/>
              <a:gd name="T41" fmla="*/ 48398 h 99"/>
              <a:gd name="T42" fmla="*/ 91474 w 98"/>
              <a:gd name="T43" fmla="*/ 42153 h 99"/>
              <a:gd name="T44" fmla="*/ 91474 w 98"/>
              <a:gd name="T45" fmla="*/ 39030 h 99"/>
              <a:gd name="T46" fmla="*/ 93051 w 98"/>
              <a:gd name="T47" fmla="*/ 31224 h 99"/>
              <a:gd name="T48" fmla="*/ 100937 w 98"/>
              <a:gd name="T49" fmla="*/ 29663 h 99"/>
              <a:gd name="T50" fmla="*/ 53623 w 98"/>
              <a:gd name="T51" fmla="*/ 29663 h 99"/>
              <a:gd name="T52" fmla="*/ 58354 w 98"/>
              <a:gd name="T53" fmla="*/ 29663 h 99"/>
              <a:gd name="T54" fmla="*/ 63086 w 98"/>
              <a:gd name="T55" fmla="*/ 34347 h 99"/>
              <a:gd name="T56" fmla="*/ 63086 w 98"/>
              <a:gd name="T57" fmla="*/ 39030 h 99"/>
              <a:gd name="T58" fmla="*/ 61509 w 98"/>
              <a:gd name="T59" fmla="*/ 46836 h 99"/>
              <a:gd name="T60" fmla="*/ 53623 w 98"/>
              <a:gd name="T61" fmla="*/ 48398 h 99"/>
              <a:gd name="T62" fmla="*/ 50469 w 98"/>
              <a:gd name="T63" fmla="*/ 48398 h 99"/>
              <a:gd name="T64" fmla="*/ 44160 w 98"/>
              <a:gd name="T65" fmla="*/ 42153 h 99"/>
              <a:gd name="T66" fmla="*/ 44160 w 98"/>
              <a:gd name="T67" fmla="*/ 39030 h 99"/>
              <a:gd name="T68" fmla="*/ 45737 w 98"/>
              <a:gd name="T69" fmla="*/ 31224 h 99"/>
              <a:gd name="T70" fmla="*/ 53623 w 98"/>
              <a:gd name="T71" fmla="*/ 29663 h 99"/>
              <a:gd name="T72" fmla="*/ 77280 w 98"/>
              <a:gd name="T73" fmla="*/ 92112 h 99"/>
              <a:gd name="T74" fmla="*/ 66240 w 98"/>
              <a:gd name="T75" fmla="*/ 90550 h 99"/>
              <a:gd name="T76" fmla="*/ 48891 w 98"/>
              <a:gd name="T77" fmla="*/ 79622 h 99"/>
              <a:gd name="T78" fmla="*/ 111977 w 98"/>
              <a:gd name="T79" fmla="*/ 68693 h 99"/>
              <a:gd name="T80" fmla="*/ 107246 w 98"/>
              <a:gd name="T81" fmla="*/ 79622 h 99"/>
              <a:gd name="T82" fmla="*/ 88320 w 98"/>
              <a:gd name="T83" fmla="*/ 90550 h 99"/>
              <a:gd name="T84" fmla="*/ 77280 w 98"/>
              <a:gd name="T85" fmla="*/ 92112 h 9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98" h="99">
                <a:moveTo>
                  <a:pt x="89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69"/>
                </a:lnTo>
                <a:lnTo>
                  <a:pt x="1" y="73"/>
                </a:lnTo>
                <a:lnTo>
                  <a:pt x="2" y="77"/>
                </a:lnTo>
                <a:lnTo>
                  <a:pt x="6" y="78"/>
                </a:lnTo>
                <a:lnTo>
                  <a:pt x="10" y="79"/>
                </a:lnTo>
                <a:lnTo>
                  <a:pt x="15" y="79"/>
                </a:lnTo>
                <a:lnTo>
                  <a:pt x="15" y="99"/>
                </a:lnTo>
                <a:lnTo>
                  <a:pt x="34" y="79"/>
                </a:lnTo>
                <a:lnTo>
                  <a:pt x="89" y="79"/>
                </a:lnTo>
                <a:lnTo>
                  <a:pt x="92" y="78"/>
                </a:lnTo>
                <a:lnTo>
                  <a:pt x="96" y="77"/>
                </a:lnTo>
                <a:lnTo>
                  <a:pt x="97" y="73"/>
                </a:lnTo>
                <a:lnTo>
                  <a:pt x="98" y="69"/>
                </a:lnTo>
                <a:lnTo>
                  <a:pt x="98" y="10"/>
                </a:lnTo>
                <a:lnTo>
                  <a:pt x="97" y="6"/>
                </a:lnTo>
                <a:lnTo>
                  <a:pt x="96" y="3"/>
                </a:lnTo>
                <a:lnTo>
                  <a:pt x="92" y="1"/>
                </a:lnTo>
                <a:lnTo>
                  <a:pt x="89" y="0"/>
                </a:lnTo>
                <a:close/>
                <a:moveTo>
                  <a:pt x="64" y="19"/>
                </a:moveTo>
                <a:lnTo>
                  <a:pt x="64" y="19"/>
                </a:lnTo>
                <a:lnTo>
                  <a:pt x="66" y="19"/>
                </a:lnTo>
                <a:lnTo>
                  <a:pt x="69" y="20"/>
                </a:lnTo>
                <a:lnTo>
                  <a:pt x="70" y="22"/>
                </a:lnTo>
                <a:lnTo>
                  <a:pt x="70" y="25"/>
                </a:lnTo>
                <a:lnTo>
                  <a:pt x="70" y="27"/>
                </a:lnTo>
                <a:lnTo>
                  <a:pt x="69" y="30"/>
                </a:lnTo>
                <a:lnTo>
                  <a:pt x="66" y="31"/>
                </a:lnTo>
                <a:lnTo>
                  <a:pt x="64" y="31"/>
                </a:lnTo>
                <a:lnTo>
                  <a:pt x="61" y="31"/>
                </a:lnTo>
                <a:lnTo>
                  <a:pt x="59" y="30"/>
                </a:lnTo>
                <a:lnTo>
                  <a:pt x="58" y="27"/>
                </a:lnTo>
                <a:lnTo>
                  <a:pt x="58" y="25"/>
                </a:lnTo>
                <a:lnTo>
                  <a:pt x="58" y="22"/>
                </a:lnTo>
                <a:lnTo>
                  <a:pt x="59" y="20"/>
                </a:lnTo>
                <a:lnTo>
                  <a:pt x="61" y="19"/>
                </a:lnTo>
                <a:lnTo>
                  <a:pt x="64" y="19"/>
                </a:lnTo>
                <a:close/>
                <a:moveTo>
                  <a:pt x="34" y="19"/>
                </a:moveTo>
                <a:lnTo>
                  <a:pt x="34" y="19"/>
                </a:lnTo>
                <a:lnTo>
                  <a:pt x="37" y="19"/>
                </a:lnTo>
                <a:lnTo>
                  <a:pt x="39" y="20"/>
                </a:lnTo>
                <a:lnTo>
                  <a:pt x="40" y="22"/>
                </a:lnTo>
                <a:lnTo>
                  <a:pt x="40" y="25"/>
                </a:lnTo>
                <a:lnTo>
                  <a:pt x="40" y="27"/>
                </a:lnTo>
                <a:lnTo>
                  <a:pt x="39" y="30"/>
                </a:lnTo>
                <a:lnTo>
                  <a:pt x="37" y="31"/>
                </a:lnTo>
                <a:lnTo>
                  <a:pt x="34" y="31"/>
                </a:lnTo>
                <a:lnTo>
                  <a:pt x="32" y="31"/>
                </a:lnTo>
                <a:lnTo>
                  <a:pt x="29" y="30"/>
                </a:lnTo>
                <a:lnTo>
                  <a:pt x="28" y="27"/>
                </a:lnTo>
                <a:lnTo>
                  <a:pt x="28" y="25"/>
                </a:lnTo>
                <a:lnTo>
                  <a:pt x="28" y="22"/>
                </a:lnTo>
                <a:lnTo>
                  <a:pt x="29" y="20"/>
                </a:lnTo>
                <a:lnTo>
                  <a:pt x="32" y="19"/>
                </a:lnTo>
                <a:lnTo>
                  <a:pt x="34" y="19"/>
                </a:lnTo>
                <a:close/>
                <a:moveTo>
                  <a:pt x="49" y="59"/>
                </a:moveTo>
                <a:lnTo>
                  <a:pt x="49" y="59"/>
                </a:lnTo>
                <a:lnTo>
                  <a:pt x="42" y="58"/>
                </a:lnTo>
                <a:lnTo>
                  <a:pt x="35" y="56"/>
                </a:lnTo>
                <a:lnTo>
                  <a:pt x="31" y="51"/>
                </a:lnTo>
                <a:lnTo>
                  <a:pt x="27" y="44"/>
                </a:lnTo>
                <a:lnTo>
                  <a:pt x="71" y="44"/>
                </a:lnTo>
                <a:lnTo>
                  <a:pt x="68" y="51"/>
                </a:lnTo>
                <a:lnTo>
                  <a:pt x="63" y="56"/>
                </a:lnTo>
                <a:lnTo>
                  <a:pt x="56" y="58"/>
                </a:lnTo>
                <a:lnTo>
                  <a:pt x="49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577" name="Freeform 101">
            <a:extLst>
              <a:ext uri="{FF2B5EF4-FFF2-40B4-BE49-F238E27FC236}">
                <a16:creationId xmlns="" xmlns:a16="http://schemas.microsoft.com/office/drawing/2014/main" id="{D47C1A95-5E4B-475E-8CC2-4DF963B52037}"/>
              </a:ext>
            </a:extLst>
          </p:cNvPr>
          <p:cNvSpPr>
            <a:spLocks/>
          </p:cNvSpPr>
          <p:nvPr/>
        </p:nvSpPr>
        <p:spPr bwMode="auto">
          <a:xfrm>
            <a:off x="13719176" y="4019552"/>
            <a:ext cx="263525" cy="263526"/>
          </a:xfrm>
          <a:custGeom>
            <a:avLst/>
            <a:gdLst>
              <a:gd name="T0" fmla="*/ 115529 w 84"/>
              <a:gd name="T1" fmla="*/ 0 h 84"/>
              <a:gd name="T2" fmla="*/ 15612 w 84"/>
              <a:gd name="T3" fmla="*/ 0 h 84"/>
              <a:gd name="T4" fmla="*/ 15612 w 84"/>
              <a:gd name="T5" fmla="*/ 0 h 84"/>
              <a:gd name="T6" fmla="*/ 10928 w 84"/>
              <a:gd name="T7" fmla="*/ 1561 h 84"/>
              <a:gd name="T8" fmla="*/ 4684 w 84"/>
              <a:gd name="T9" fmla="*/ 3122 h 84"/>
              <a:gd name="T10" fmla="*/ 3122 w 84"/>
              <a:gd name="T11" fmla="*/ 9367 h 84"/>
              <a:gd name="T12" fmla="*/ 0 w 84"/>
              <a:gd name="T13" fmla="*/ 15612 h 84"/>
              <a:gd name="T14" fmla="*/ 0 w 84"/>
              <a:gd name="T15" fmla="*/ 84305 h 84"/>
              <a:gd name="T16" fmla="*/ 0 w 84"/>
              <a:gd name="T17" fmla="*/ 84305 h 84"/>
              <a:gd name="T18" fmla="*/ 3122 w 84"/>
              <a:gd name="T19" fmla="*/ 90550 h 84"/>
              <a:gd name="T20" fmla="*/ 4684 w 84"/>
              <a:gd name="T21" fmla="*/ 95233 h 84"/>
              <a:gd name="T22" fmla="*/ 10928 w 84"/>
              <a:gd name="T23" fmla="*/ 98356 h 84"/>
              <a:gd name="T24" fmla="*/ 15612 w 84"/>
              <a:gd name="T25" fmla="*/ 99917 h 84"/>
              <a:gd name="T26" fmla="*/ 23418 w 84"/>
              <a:gd name="T27" fmla="*/ 99917 h 84"/>
              <a:gd name="T28" fmla="*/ 23418 w 84"/>
              <a:gd name="T29" fmla="*/ 131141 h 84"/>
              <a:gd name="T30" fmla="*/ 64009 w 84"/>
              <a:gd name="T31" fmla="*/ 99917 h 84"/>
              <a:gd name="T32" fmla="*/ 115529 w 84"/>
              <a:gd name="T33" fmla="*/ 99917 h 84"/>
              <a:gd name="T34" fmla="*/ 115529 w 84"/>
              <a:gd name="T35" fmla="*/ 99917 h 84"/>
              <a:gd name="T36" fmla="*/ 121774 w 84"/>
              <a:gd name="T37" fmla="*/ 98356 h 84"/>
              <a:gd name="T38" fmla="*/ 128019 w 84"/>
              <a:gd name="T39" fmla="*/ 95233 h 84"/>
              <a:gd name="T40" fmla="*/ 129580 w 84"/>
              <a:gd name="T41" fmla="*/ 90550 h 84"/>
              <a:gd name="T42" fmla="*/ 131141 w 84"/>
              <a:gd name="T43" fmla="*/ 84305 h 84"/>
              <a:gd name="T44" fmla="*/ 131141 w 84"/>
              <a:gd name="T45" fmla="*/ 15612 h 84"/>
              <a:gd name="T46" fmla="*/ 131141 w 84"/>
              <a:gd name="T47" fmla="*/ 15612 h 84"/>
              <a:gd name="T48" fmla="*/ 129580 w 84"/>
              <a:gd name="T49" fmla="*/ 9367 h 84"/>
              <a:gd name="T50" fmla="*/ 128019 w 84"/>
              <a:gd name="T51" fmla="*/ 3122 h 84"/>
              <a:gd name="T52" fmla="*/ 121774 w 84"/>
              <a:gd name="T53" fmla="*/ 1561 h 84"/>
              <a:gd name="T54" fmla="*/ 115529 w 84"/>
              <a:gd name="T55" fmla="*/ 0 h 84"/>
              <a:gd name="T56" fmla="*/ 115529 w 84"/>
              <a:gd name="T57" fmla="*/ 0 h 8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84" h="84">
                <a:moveTo>
                  <a:pt x="74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54"/>
                </a:lnTo>
                <a:lnTo>
                  <a:pt x="2" y="58"/>
                </a:lnTo>
                <a:lnTo>
                  <a:pt x="3" y="61"/>
                </a:lnTo>
                <a:lnTo>
                  <a:pt x="7" y="63"/>
                </a:lnTo>
                <a:lnTo>
                  <a:pt x="10" y="64"/>
                </a:lnTo>
                <a:lnTo>
                  <a:pt x="15" y="64"/>
                </a:lnTo>
                <a:lnTo>
                  <a:pt x="15" y="84"/>
                </a:lnTo>
                <a:lnTo>
                  <a:pt x="41" y="64"/>
                </a:lnTo>
                <a:lnTo>
                  <a:pt x="74" y="64"/>
                </a:lnTo>
                <a:lnTo>
                  <a:pt x="78" y="63"/>
                </a:lnTo>
                <a:lnTo>
                  <a:pt x="82" y="61"/>
                </a:lnTo>
                <a:lnTo>
                  <a:pt x="83" y="58"/>
                </a:lnTo>
                <a:lnTo>
                  <a:pt x="84" y="54"/>
                </a:lnTo>
                <a:lnTo>
                  <a:pt x="84" y="10"/>
                </a:lnTo>
                <a:lnTo>
                  <a:pt x="83" y="6"/>
                </a:lnTo>
                <a:lnTo>
                  <a:pt x="82" y="2"/>
                </a:lnTo>
                <a:lnTo>
                  <a:pt x="78" y="1"/>
                </a:lnTo>
                <a:lnTo>
                  <a:pt x="7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578" name="Rectangle 102">
            <a:extLst>
              <a:ext uri="{FF2B5EF4-FFF2-40B4-BE49-F238E27FC236}">
                <a16:creationId xmlns="" xmlns:a16="http://schemas.microsoft.com/office/drawing/2014/main" id="{00990A52-E9F5-42B6-93F3-D40FB2A7E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63652" y="3965578"/>
            <a:ext cx="95250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3600" dirty="0">
              <a:latin typeface="Arial" panose="020B0604020202020204" pitchFamily="34" charset="0"/>
            </a:endParaRPr>
          </a:p>
        </p:txBody>
      </p:sp>
      <p:sp>
        <p:nvSpPr>
          <p:cNvPr id="63579" name="Freeform 103">
            <a:extLst>
              <a:ext uri="{FF2B5EF4-FFF2-40B4-BE49-F238E27FC236}">
                <a16:creationId xmlns="" xmlns:a16="http://schemas.microsoft.com/office/drawing/2014/main" id="{0A1838FE-1519-4105-8F63-E37574983260}"/>
              </a:ext>
            </a:extLst>
          </p:cNvPr>
          <p:cNvSpPr>
            <a:spLocks/>
          </p:cNvSpPr>
          <p:nvPr/>
        </p:nvSpPr>
        <p:spPr bwMode="auto">
          <a:xfrm>
            <a:off x="14458952" y="4019552"/>
            <a:ext cx="263526" cy="263526"/>
          </a:xfrm>
          <a:custGeom>
            <a:avLst/>
            <a:gdLst>
              <a:gd name="T0" fmla="*/ 84305 w 84"/>
              <a:gd name="T1" fmla="*/ 0 h 84"/>
              <a:gd name="T2" fmla="*/ 15612 w 84"/>
              <a:gd name="T3" fmla="*/ 0 h 84"/>
              <a:gd name="T4" fmla="*/ 15612 w 84"/>
              <a:gd name="T5" fmla="*/ 0 h 84"/>
              <a:gd name="T6" fmla="*/ 9367 w 84"/>
              <a:gd name="T7" fmla="*/ 1561 h 84"/>
              <a:gd name="T8" fmla="*/ 4684 w 84"/>
              <a:gd name="T9" fmla="*/ 3122 h 84"/>
              <a:gd name="T10" fmla="*/ 1561 w 84"/>
              <a:gd name="T11" fmla="*/ 9367 h 84"/>
              <a:gd name="T12" fmla="*/ 0 w 84"/>
              <a:gd name="T13" fmla="*/ 15612 h 84"/>
              <a:gd name="T14" fmla="*/ 0 w 84"/>
              <a:gd name="T15" fmla="*/ 84305 h 84"/>
              <a:gd name="T16" fmla="*/ 0 w 84"/>
              <a:gd name="T17" fmla="*/ 84305 h 84"/>
              <a:gd name="T18" fmla="*/ 1561 w 84"/>
              <a:gd name="T19" fmla="*/ 90550 h 84"/>
              <a:gd name="T20" fmla="*/ 4684 w 84"/>
              <a:gd name="T21" fmla="*/ 95233 h 84"/>
              <a:gd name="T22" fmla="*/ 9367 w 84"/>
              <a:gd name="T23" fmla="*/ 98356 h 84"/>
              <a:gd name="T24" fmla="*/ 15612 w 84"/>
              <a:gd name="T25" fmla="*/ 99917 h 84"/>
              <a:gd name="T26" fmla="*/ 23418 w 84"/>
              <a:gd name="T27" fmla="*/ 99917 h 84"/>
              <a:gd name="T28" fmla="*/ 23418 w 84"/>
              <a:gd name="T29" fmla="*/ 131141 h 84"/>
              <a:gd name="T30" fmla="*/ 64009 w 84"/>
              <a:gd name="T31" fmla="*/ 99917 h 84"/>
              <a:gd name="T32" fmla="*/ 115529 w 84"/>
              <a:gd name="T33" fmla="*/ 99917 h 84"/>
              <a:gd name="T34" fmla="*/ 115529 w 84"/>
              <a:gd name="T35" fmla="*/ 99917 h 84"/>
              <a:gd name="T36" fmla="*/ 121774 w 84"/>
              <a:gd name="T37" fmla="*/ 98356 h 84"/>
              <a:gd name="T38" fmla="*/ 128019 w 84"/>
              <a:gd name="T39" fmla="*/ 95233 h 84"/>
              <a:gd name="T40" fmla="*/ 129580 w 84"/>
              <a:gd name="T41" fmla="*/ 90550 h 84"/>
              <a:gd name="T42" fmla="*/ 131141 w 84"/>
              <a:gd name="T43" fmla="*/ 84305 h 84"/>
              <a:gd name="T44" fmla="*/ 131141 w 84"/>
              <a:gd name="T45" fmla="*/ 37469 h 84"/>
              <a:gd name="T46" fmla="*/ 131141 w 84"/>
              <a:gd name="T47" fmla="*/ 37469 h 84"/>
              <a:gd name="T48" fmla="*/ 123335 w 84"/>
              <a:gd name="T49" fmla="*/ 37469 h 84"/>
              <a:gd name="T50" fmla="*/ 115529 w 84"/>
              <a:gd name="T51" fmla="*/ 34346 h 84"/>
              <a:gd name="T52" fmla="*/ 107723 w 84"/>
              <a:gd name="T53" fmla="*/ 32785 h 84"/>
              <a:gd name="T54" fmla="*/ 99917 w 84"/>
              <a:gd name="T55" fmla="*/ 26540 h 84"/>
              <a:gd name="T56" fmla="*/ 96795 w 84"/>
              <a:gd name="T57" fmla="*/ 20296 h 84"/>
              <a:gd name="T58" fmla="*/ 90550 w 84"/>
              <a:gd name="T59" fmla="*/ 15612 h 84"/>
              <a:gd name="T60" fmla="*/ 87427 w 84"/>
              <a:gd name="T61" fmla="*/ 7806 h 84"/>
              <a:gd name="T62" fmla="*/ 84305 w 84"/>
              <a:gd name="T63" fmla="*/ 0 h 84"/>
              <a:gd name="T64" fmla="*/ 84305 w 84"/>
              <a:gd name="T65" fmla="*/ 0 h 8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84" h="84">
                <a:moveTo>
                  <a:pt x="54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3" y="61"/>
                </a:lnTo>
                <a:lnTo>
                  <a:pt x="6" y="63"/>
                </a:lnTo>
                <a:lnTo>
                  <a:pt x="10" y="64"/>
                </a:lnTo>
                <a:lnTo>
                  <a:pt x="15" y="64"/>
                </a:lnTo>
                <a:lnTo>
                  <a:pt x="15" y="84"/>
                </a:lnTo>
                <a:lnTo>
                  <a:pt x="41" y="64"/>
                </a:lnTo>
                <a:lnTo>
                  <a:pt x="74" y="64"/>
                </a:lnTo>
                <a:lnTo>
                  <a:pt x="78" y="63"/>
                </a:lnTo>
                <a:lnTo>
                  <a:pt x="82" y="61"/>
                </a:lnTo>
                <a:lnTo>
                  <a:pt x="83" y="58"/>
                </a:lnTo>
                <a:lnTo>
                  <a:pt x="84" y="54"/>
                </a:lnTo>
                <a:lnTo>
                  <a:pt x="84" y="24"/>
                </a:lnTo>
                <a:lnTo>
                  <a:pt x="79" y="24"/>
                </a:lnTo>
                <a:lnTo>
                  <a:pt x="74" y="22"/>
                </a:lnTo>
                <a:lnTo>
                  <a:pt x="69" y="21"/>
                </a:lnTo>
                <a:lnTo>
                  <a:pt x="64" y="17"/>
                </a:lnTo>
                <a:lnTo>
                  <a:pt x="62" y="13"/>
                </a:lnTo>
                <a:lnTo>
                  <a:pt x="58" y="10"/>
                </a:lnTo>
                <a:lnTo>
                  <a:pt x="56" y="5"/>
                </a:lnTo>
                <a:lnTo>
                  <a:pt x="5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580" name="Freeform 104">
            <a:extLst>
              <a:ext uri="{FF2B5EF4-FFF2-40B4-BE49-F238E27FC236}">
                <a16:creationId xmlns="" xmlns:a16="http://schemas.microsoft.com/office/drawing/2014/main" id="{AD0B9D93-1C4D-4567-88D1-BCE8BCDB7B4A}"/>
              </a:ext>
            </a:extLst>
          </p:cNvPr>
          <p:cNvSpPr>
            <a:spLocks/>
          </p:cNvSpPr>
          <p:nvPr/>
        </p:nvSpPr>
        <p:spPr bwMode="auto">
          <a:xfrm>
            <a:off x="14646276" y="3946526"/>
            <a:ext cx="152400" cy="111125"/>
          </a:xfrm>
          <a:custGeom>
            <a:avLst/>
            <a:gdLst>
              <a:gd name="T0" fmla="*/ 28699 w 47"/>
              <a:gd name="T1" fmla="*/ 56203 h 36"/>
              <a:gd name="T2" fmla="*/ 0 w 47"/>
              <a:gd name="T3" fmla="*/ 28102 h 36"/>
              <a:gd name="T4" fmla="*/ 11161 w 47"/>
              <a:gd name="T5" fmla="*/ 15612 h 36"/>
              <a:gd name="T6" fmla="*/ 28699 w 47"/>
              <a:gd name="T7" fmla="*/ 32785 h 36"/>
              <a:gd name="T8" fmla="*/ 62182 w 47"/>
              <a:gd name="T9" fmla="*/ 0 h 36"/>
              <a:gd name="T10" fmla="*/ 74937 w 47"/>
              <a:gd name="T11" fmla="*/ 12490 h 36"/>
              <a:gd name="T12" fmla="*/ 28699 w 47"/>
              <a:gd name="T13" fmla="*/ 56203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7" h="36">
                <a:moveTo>
                  <a:pt x="18" y="36"/>
                </a:moveTo>
                <a:lnTo>
                  <a:pt x="0" y="18"/>
                </a:lnTo>
                <a:lnTo>
                  <a:pt x="7" y="10"/>
                </a:lnTo>
                <a:lnTo>
                  <a:pt x="18" y="21"/>
                </a:lnTo>
                <a:lnTo>
                  <a:pt x="39" y="0"/>
                </a:lnTo>
                <a:lnTo>
                  <a:pt x="47" y="8"/>
                </a:lnTo>
                <a:lnTo>
                  <a:pt x="18" y="3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581" name="Freeform 105">
            <a:extLst>
              <a:ext uri="{FF2B5EF4-FFF2-40B4-BE49-F238E27FC236}">
                <a16:creationId xmlns="" xmlns:a16="http://schemas.microsoft.com/office/drawing/2014/main" id="{FCA5010D-D575-4193-AF40-90A57F7E038C}"/>
              </a:ext>
            </a:extLst>
          </p:cNvPr>
          <p:cNvSpPr>
            <a:spLocks/>
          </p:cNvSpPr>
          <p:nvPr/>
        </p:nvSpPr>
        <p:spPr bwMode="auto">
          <a:xfrm>
            <a:off x="15201902" y="4019552"/>
            <a:ext cx="260351" cy="263526"/>
          </a:xfrm>
          <a:custGeom>
            <a:avLst/>
            <a:gdLst>
              <a:gd name="T0" fmla="*/ 84305 w 84"/>
              <a:gd name="T1" fmla="*/ 0 h 84"/>
              <a:gd name="T2" fmla="*/ 15612 w 84"/>
              <a:gd name="T3" fmla="*/ 0 h 84"/>
              <a:gd name="T4" fmla="*/ 15612 w 84"/>
              <a:gd name="T5" fmla="*/ 0 h 84"/>
              <a:gd name="T6" fmla="*/ 9367 w 84"/>
              <a:gd name="T7" fmla="*/ 1561 h 84"/>
              <a:gd name="T8" fmla="*/ 3122 w 84"/>
              <a:gd name="T9" fmla="*/ 3122 h 84"/>
              <a:gd name="T10" fmla="*/ 1561 w 84"/>
              <a:gd name="T11" fmla="*/ 9367 h 84"/>
              <a:gd name="T12" fmla="*/ 0 w 84"/>
              <a:gd name="T13" fmla="*/ 15612 h 84"/>
              <a:gd name="T14" fmla="*/ 0 w 84"/>
              <a:gd name="T15" fmla="*/ 84305 h 84"/>
              <a:gd name="T16" fmla="*/ 0 w 84"/>
              <a:gd name="T17" fmla="*/ 84305 h 84"/>
              <a:gd name="T18" fmla="*/ 1561 w 84"/>
              <a:gd name="T19" fmla="*/ 90550 h 84"/>
              <a:gd name="T20" fmla="*/ 3122 w 84"/>
              <a:gd name="T21" fmla="*/ 95233 h 84"/>
              <a:gd name="T22" fmla="*/ 9367 w 84"/>
              <a:gd name="T23" fmla="*/ 98356 h 84"/>
              <a:gd name="T24" fmla="*/ 15612 w 84"/>
              <a:gd name="T25" fmla="*/ 99917 h 84"/>
              <a:gd name="T26" fmla="*/ 23418 w 84"/>
              <a:gd name="T27" fmla="*/ 99917 h 84"/>
              <a:gd name="T28" fmla="*/ 23418 w 84"/>
              <a:gd name="T29" fmla="*/ 131141 h 84"/>
              <a:gd name="T30" fmla="*/ 64009 w 84"/>
              <a:gd name="T31" fmla="*/ 99917 h 84"/>
              <a:gd name="T32" fmla="*/ 115529 w 84"/>
              <a:gd name="T33" fmla="*/ 99917 h 84"/>
              <a:gd name="T34" fmla="*/ 115529 w 84"/>
              <a:gd name="T35" fmla="*/ 99917 h 84"/>
              <a:gd name="T36" fmla="*/ 121774 w 84"/>
              <a:gd name="T37" fmla="*/ 98356 h 84"/>
              <a:gd name="T38" fmla="*/ 126457 w 84"/>
              <a:gd name="T39" fmla="*/ 95233 h 84"/>
              <a:gd name="T40" fmla="*/ 129580 w 84"/>
              <a:gd name="T41" fmla="*/ 90550 h 84"/>
              <a:gd name="T42" fmla="*/ 131141 w 84"/>
              <a:gd name="T43" fmla="*/ 84305 h 84"/>
              <a:gd name="T44" fmla="*/ 131141 w 84"/>
              <a:gd name="T45" fmla="*/ 37469 h 84"/>
              <a:gd name="T46" fmla="*/ 131141 w 84"/>
              <a:gd name="T47" fmla="*/ 37469 h 84"/>
              <a:gd name="T48" fmla="*/ 123335 w 84"/>
              <a:gd name="T49" fmla="*/ 37469 h 84"/>
              <a:gd name="T50" fmla="*/ 115529 w 84"/>
              <a:gd name="T51" fmla="*/ 34346 h 84"/>
              <a:gd name="T52" fmla="*/ 107723 w 84"/>
              <a:gd name="T53" fmla="*/ 32785 h 84"/>
              <a:gd name="T54" fmla="*/ 99917 w 84"/>
              <a:gd name="T55" fmla="*/ 26540 h 84"/>
              <a:gd name="T56" fmla="*/ 96795 w 84"/>
              <a:gd name="T57" fmla="*/ 20296 h 84"/>
              <a:gd name="T58" fmla="*/ 90550 w 84"/>
              <a:gd name="T59" fmla="*/ 15612 h 84"/>
              <a:gd name="T60" fmla="*/ 87427 w 84"/>
              <a:gd name="T61" fmla="*/ 7806 h 84"/>
              <a:gd name="T62" fmla="*/ 84305 w 84"/>
              <a:gd name="T63" fmla="*/ 0 h 84"/>
              <a:gd name="T64" fmla="*/ 84305 w 84"/>
              <a:gd name="T65" fmla="*/ 0 h 8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84" h="84">
                <a:moveTo>
                  <a:pt x="54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2" y="61"/>
                </a:lnTo>
                <a:lnTo>
                  <a:pt x="6" y="63"/>
                </a:lnTo>
                <a:lnTo>
                  <a:pt x="10" y="64"/>
                </a:lnTo>
                <a:lnTo>
                  <a:pt x="15" y="64"/>
                </a:lnTo>
                <a:lnTo>
                  <a:pt x="15" y="84"/>
                </a:lnTo>
                <a:lnTo>
                  <a:pt x="41" y="64"/>
                </a:lnTo>
                <a:lnTo>
                  <a:pt x="74" y="64"/>
                </a:lnTo>
                <a:lnTo>
                  <a:pt x="78" y="63"/>
                </a:lnTo>
                <a:lnTo>
                  <a:pt x="81" y="61"/>
                </a:lnTo>
                <a:lnTo>
                  <a:pt x="83" y="58"/>
                </a:lnTo>
                <a:lnTo>
                  <a:pt x="84" y="54"/>
                </a:lnTo>
                <a:lnTo>
                  <a:pt x="84" y="24"/>
                </a:lnTo>
                <a:lnTo>
                  <a:pt x="79" y="24"/>
                </a:lnTo>
                <a:lnTo>
                  <a:pt x="74" y="22"/>
                </a:lnTo>
                <a:lnTo>
                  <a:pt x="69" y="21"/>
                </a:lnTo>
                <a:lnTo>
                  <a:pt x="64" y="17"/>
                </a:lnTo>
                <a:lnTo>
                  <a:pt x="62" y="13"/>
                </a:lnTo>
                <a:lnTo>
                  <a:pt x="58" y="10"/>
                </a:lnTo>
                <a:lnTo>
                  <a:pt x="56" y="5"/>
                </a:lnTo>
                <a:lnTo>
                  <a:pt x="5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582" name="Freeform 106">
            <a:extLst>
              <a:ext uri="{FF2B5EF4-FFF2-40B4-BE49-F238E27FC236}">
                <a16:creationId xmlns="" xmlns:a16="http://schemas.microsoft.com/office/drawing/2014/main" id="{CC711A77-6489-4812-B51D-66AF9C271FFB}"/>
              </a:ext>
            </a:extLst>
          </p:cNvPr>
          <p:cNvSpPr>
            <a:spLocks/>
          </p:cNvSpPr>
          <p:nvPr/>
        </p:nvSpPr>
        <p:spPr bwMode="auto">
          <a:xfrm>
            <a:off x="15395578" y="3946528"/>
            <a:ext cx="123824" cy="120650"/>
          </a:xfrm>
          <a:custGeom>
            <a:avLst/>
            <a:gdLst>
              <a:gd name="T0" fmla="*/ 60888 w 37"/>
              <a:gd name="T1" fmla="*/ 13165 h 37"/>
              <a:gd name="T2" fmla="*/ 49369 w 37"/>
              <a:gd name="T3" fmla="*/ 0 h 37"/>
              <a:gd name="T4" fmla="*/ 31267 w 37"/>
              <a:gd name="T5" fmla="*/ 18102 h 37"/>
              <a:gd name="T6" fmla="*/ 13165 w 37"/>
              <a:gd name="T7" fmla="*/ 0 h 37"/>
              <a:gd name="T8" fmla="*/ 0 w 37"/>
              <a:gd name="T9" fmla="*/ 13165 h 37"/>
              <a:gd name="T10" fmla="*/ 18102 w 37"/>
              <a:gd name="T11" fmla="*/ 31267 h 37"/>
              <a:gd name="T12" fmla="*/ 0 w 37"/>
              <a:gd name="T13" fmla="*/ 49369 h 37"/>
              <a:gd name="T14" fmla="*/ 13165 w 37"/>
              <a:gd name="T15" fmla="*/ 60888 h 37"/>
              <a:gd name="T16" fmla="*/ 31267 w 37"/>
              <a:gd name="T17" fmla="*/ 42786 h 37"/>
              <a:gd name="T18" fmla="*/ 49369 w 37"/>
              <a:gd name="T19" fmla="*/ 60888 h 37"/>
              <a:gd name="T20" fmla="*/ 60888 w 37"/>
              <a:gd name="T21" fmla="*/ 49369 h 37"/>
              <a:gd name="T22" fmla="*/ 42786 w 37"/>
              <a:gd name="T23" fmla="*/ 31267 h 37"/>
              <a:gd name="T24" fmla="*/ 60888 w 37"/>
              <a:gd name="T25" fmla="*/ 13165 h 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37">
                <a:moveTo>
                  <a:pt x="37" y="8"/>
                </a:moveTo>
                <a:lnTo>
                  <a:pt x="30" y="0"/>
                </a:lnTo>
                <a:lnTo>
                  <a:pt x="19" y="11"/>
                </a:lnTo>
                <a:lnTo>
                  <a:pt x="8" y="0"/>
                </a:lnTo>
                <a:lnTo>
                  <a:pt x="0" y="8"/>
                </a:lnTo>
                <a:lnTo>
                  <a:pt x="11" y="19"/>
                </a:lnTo>
                <a:lnTo>
                  <a:pt x="0" y="30"/>
                </a:lnTo>
                <a:lnTo>
                  <a:pt x="8" y="37"/>
                </a:lnTo>
                <a:lnTo>
                  <a:pt x="19" y="26"/>
                </a:lnTo>
                <a:lnTo>
                  <a:pt x="30" y="37"/>
                </a:lnTo>
                <a:lnTo>
                  <a:pt x="37" y="30"/>
                </a:lnTo>
                <a:lnTo>
                  <a:pt x="26" y="19"/>
                </a:lnTo>
                <a:lnTo>
                  <a:pt x="37" y="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583" name="Freeform 107">
            <a:extLst>
              <a:ext uri="{FF2B5EF4-FFF2-40B4-BE49-F238E27FC236}">
                <a16:creationId xmlns="" xmlns:a16="http://schemas.microsoft.com/office/drawing/2014/main" id="{9760618A-7A36-4BCA-BDF9-5CF0EDDC15D8}"/>
              </a:ext>
            </a:extLst>
          </p:cNvPr>
          <p:cNvSpPr>
            <a:spLocks/>
          </p:cNvSpPr>
          <p:nvPr/>
        </p:nvSpPr>
        <p:spPr bwMode="auto">
          <a:xfrm>
            <a:off x="12979401" y="4019552"/>
            <a:ext cx="263526" cy="263526"/>
          </a:xfrm>
          <a:custGeom>
            <a:avLst/>
            <a:gdLst>
              <a:gd name="T0" fmla="*/ 115529 w 84"/>
              <a:gd name="T1" fmla="*/ 0 h 84"/>
              <a:gd name="T2" fmla="*/ 15612 w 84"/>
              <a:gd name="T3" fmla="*/ 0 h 84"/>
              <a:gd name="T4" fmla="*/ 15612 w 84"/>
              <a:gd name="T5" fmla="*/ 0 h 84"/>
              <a:gd name="T6" fmla="*/ 9367 w 84"/>
              <a:gd name="T7" fmla="*/ 1561 h 84"/>
              <a:gd name="T8" fmla="*/ 3122 w 84"/>
              <a:gd name="T9" fmla="*/ 3122 h 84"/>
              <a:gd name="T10" fmla="*/ 1561 w 84"/>
              <a:gd name="T11" fmla="*/ 9367 h 84"/>
              <a:gd name="T12" fmla="*/ 0 w 84"/>
              <a:gd name="T13" fmla="*/ 15612 h 84"/>
              <a:gd name="T14" fmla="*/ 0 w 84"/>
              <a:gd name="T15" fmla="*/ 84305 h 84"/>
              <a:gd name="T16" fmla="*/ 0 w 84"/>
              <a:gd name="T17" fmla="*/ 84305 h 84"/>
              <a:gd name="T18" fmla="*/ 1561 w 84"/>
              <a:gd name="T19" fmla="*/ 90550 h 84"/>
              <a:gd name="T20" fmla="*/ 3122 w 84"/>
              <a:gd name="T21" fmla="*/ 95233 h 84"/>
              <a:gd name="T22" fmla="*/ 9367 w 84"/>
              <a:gd name="T23" fmla="*/ 98356 h 84"/>
              <a:gd name="T24" fmla="*/ 15612 w 84"/>
              <a:gd name="T25" fmla="*/ 99917 h 84"/>
              <a:gd name="T26" fmla="*/ 21857 w 84"/>
              <a:gd name="T27" fmla="*/ 99917 h 84"/>
              <a:gd name="T28" fmla="*/ 21857 w 84"/>
              <a:gd name="T29" fmla="*/ 131141 h 84"/>
              <a:gd name="T30" fmla="*/ 62448 w 84"/>
              <a:gd name="T31" fmla="*/ 99917 h 84"/>
              <a:gd name="T32" fmla="*/ 115529 w 84"/>
              <a:gd name="T33" fmla="*/ 99917 h 84"/>
              <a:gd name="T34" fmla="*/ 115529 w 84"/>
              <a:gd name="T35" fmla="*/ 99917 h 84"/>
              <a:gd name="T36" fmla="*/ 120213 w 84"/>
              <a:gd name="T37" fmla="*/ 98356 h 84"/>
              <a:gd name="T38" fmla="*/ 126457 w 84"/>
              <a:gd name="T39" fmla="*/ 95233 h 84"/>
              <a:gd name="T40" fmla="*/ 128019 w 84"/>
              <a:gd name="T41" fmla="*/ 90550 h 84"/>
              <a:gd name="T42" fmla="*/ 131141 w 84"/>
              <a:gd name="T43" fmla="*/ 84305 h 84"/>
              <a:gd name="T44" fmla="*/ 131141 w 84"/>
              <a:gd name="T45" fmla="*/ 15612 h 84"/>
              <a:gd name="T46" fmla="*/ 131141 w 84"/>
              <a:gd name="T47" fmla="*/ 15612 h 84"/>
              <a:gd name="T48" fmla="*/ 128019 w 84"/>
              <a:gd name="T49" fmla="*/ 9367 h 84"/>
              <a:gd name="T50" fmla="*/ 126457 w 84"/>
              <a:gd name="T51" fmla="*/ 3122 h 84"/>
              <a:gd name="T52" fmla="*/ 120213 w 84"/>
              <a:gd name="T53" fmla="*/ 1561 h 84"/>
              <a:gd name="T54" fmla="*/ 115529 w 84"/>
              <a:gd name="T55" fmla="*/ 0 h 84"/>
              <a:gd name="T56" fmla="*/ 115529 w 84"/>
              <a:gd name="T57" fmla="*/ 0 h 8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84" h="84">
                <a:moveTo>
                  <a:pt x="74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2" y="61"/>
                </a:lnTo>
                <a:lnTo>
                  <a:pt x="6" y="63"/>
                </a:lnTo>
                <a:lnTo>
                  <a:pt x="10" y="64"/>
                </a:lnTo>
                <a:lnTo>
                  <a:pt x="14" y="64"/>
                </a:lnTo>
                <a:lnTo>
                  <a:pt x="14" y="84"/>
                </a:lnTo>
                <a:lnTo>
                  <a:pt x="40" y="64"/>
                </a:lnTo>
                <a:lnTo>
                  <a:pt x="74" y="64"/>
                </a:lnTo>
                <a:lnTo>
                  <a:pt x="77" y="63"/>
                </a:lnTo>
                <a:lnTo>
                  <a:pt x="81" y="61"/>
                </a:lnTo>
                <a:lnTo>
                  <a:pt x="82" y="58"/>
                </a:lnTo>
                <a:lnTo>
                  <a:pt x="84" y="54"/>
                </a:lnTo>
                <a:lnTo>
                  <a:pt x="84" y="10"/>
                </a:lnTo>
                <a:lnTo>
                  <a:pt x="82" y="6"/>
                </a:lnTo>
                <a:lnTo>
                  <a:pt x="81" y="2"/>
                </a:lnTo>
                <a:lnTo>
                  <a:pt x="77" y="1"/>
                </a:lnTo>
                <a:lnTo>
                  <a:pt x="7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584" name="Freeform 108">
            <a:extLst>
              <a:ext uri="{FF2B5EF4-FFF2-40B4-BE49-F238E27FC236}">
                <a16:creationId xmlns="" xmlns:a16="http://schemas.microsoft.com/office/drawing/2014/main" id="{B465B4C9-A167-4D85-952A-9924D5EAFDE4}"/>
              </a:ext>
            </a:extLst>
          </p:cNvPr>
          <p:cNvSpPr>
            <a:spLocks/>
          </p:cNvSpPr>
          <p:nvPr/>
        </p:nvSpPr>
        <p:spPr bwMode="auto">
          <a:xfrm>
            <a:off x="13223878" y="3917953"/>
            <a:ext cx="120650" cy="120650"/>
          </a:xfrm>
          <a:custGeom>
            <a:avLst/>
            <a:gdLst>
              <a:gd name="T0" fmla="*/ 37470 w 39"/>
              <a:gd name="T1" fmla="*/ 22833 h 40"/>
              <a:gd name="T2" fmla="*/ 37470 w 39"/>
              <a:gd name="T3" fmla="*/ 0 h 40"/>
              <a:gd name="T4" fmla="*/ 21857 w 39"/>
              <a:gd name="T5" fmla="*/ 0 h 40"/>
              <a:gd name="T6" fmla="*/ 21857 w 39"/>
              <a:gd name="T7" fmla="*/ 22833 h 40"/>
              <a:gd name="T8" fmla="*/ 0 w 39"/>
              <a:gd name="T9" fmla="*/ 22833 h 40"/>
              <a:gd name="T10" fmla="*/ 0 w 39"/>
              <a:gd name="T11" fmla="*/ 38055 h 40"/>
              <a:gd name="T12" fmla="*/ 21857 w 39"/>
              <a:gd name="T13" fmla="*/ 38055 h 40"/>
              <a:gd name="T14" fmla="*/ 21857 w 39"/>
              <a:gd name="T15" fmla="*/ 60888 h 40"/>
              <a:gd name="T16" fmla="*/ 37470 w 39"/>
              <a:gd name="T17" fmla="*/ 60888 h 40"/>
              <a:gd name="T18" fmla="*/ 37470 w 39"/>
              <a:gd name="T19" fmla="*/ 38055 h 40"/>
              <a:gd name="T20" fmla="*/ 60888 w 39"/>
              <a:gd name="T21" fmla="*/ 38055 h 40"/>
              <a:gd name="T22" fmla="*/ 60888 w 39"/>
              <a:gd name="T23" fmla="*/ 22833 h 40"/>
              <a:gd name="T24" fmla="*/ 37470 w 39"/>
              <a:gd name="T25" fmla="*/ 22833 h 4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9" h="40">
                <a:moveTo>
                  <a:pt x="24" y="15"/>
                </a:moveTo>
                <a:lnTo>
                  <a:pt x="24" y="0"/>
                </a:lnTo>
                <a:lnTo>
                  <a:pt x="14" y="0"/>
                </a:lnTo>
                <a:lnTo>
                  <a:pt x="14" y="15"/>
                </a:lnTo>
                <a:lnTo>
                  <a:pt x="0" y="15"/>
                </a:lnTo>
                <a:lnTo>
                  <a:pt x="0" y="25"/>
                </a:lnTo>
                <a:lnTo>
                  <a:pt x="14" y="25"/>
                </a:lnTo>
                <a:lnTo>
                  <a:pt x="14" y="40"/>
                </a:lnTo>
                <a:lnTo>
                  <a:pt x="24" y="40"/>
                </a:lnTo>
                <a:lnTo>
                  <a:pt x="24" y="25"/>
                </a:lnTo>
                <a:lnTo>
                  <a:pt x="39" y="25"/>
                </a:lnTo>
                <a:lnTo>
                  <a:pt x="39" y="15"/>
                </a:lnTo>
                <a:lnTo>
                  <a:pt x="24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585" name="Freeform 109">
            <a:extLst>
              <a:ext uri="{FF2B5EF4-FFF2-40B4-BE49-F238E27FC236}">
                <a16:creationId xmlns="" xmlns:a16="http://schemas.microsoft.com/office/drawing/2014/main" id="{DD18543D-8DC0-410D-B800-05F2DFBDA3E1}"/>
              </a:ext>
            </a:extLst>
          </p:cNvPr>
          <p:cNvSpPr>
            <a:spLocks/>
          </p:cNvSpPr>
          <p:nvPr/>
        </p:nvSpPr>
        <p:spPr bwMode="auto">
          <a:xfrm>
            <a:off x="16681453" y="3965578"/>
            <a:ext cx="365126" cy="196850"/>
          </a:xfrm>
          <a:custGeom>
            <a:avLst/>
            <a:gdLst>
              <a:gd name="T0" fmla="*/ 182662 w 118"/>
              <a:gd name="T1" fmla="*/ 98357 h 64"/>
              <a:gd name="T2" fmla="*/ 182662 w 118"/>
              <a:gd name="T3" fmla="*/ 15368 h 64"/>
              <a:gd name="T4" fmla="*/ 182662 w 118"/>
              <a:gd name="T5" fmla="*/ 15368 h 64"/>
              <a:gd name="T6" fmla="*/ 181114 w 118"/>
              <a:gd name="T7" fmla="*/ 9221 h 64"/>
              <a:gd name="T8" fmla="*/ 179566 w 118"/>
              <a:gd name="T9" fmla="*/ 4610 h 64"/>
              <a:gd name="T10" fmla="*/ 173374 w 118"/>
              <a:gd name="T11" fmla="*/ 1537 h 64"/>
              <a:gd name="T12" fmla="*/ 167182 w 118"/>
              <a:gd name="T13" fmla="*/ 0 h 64"/>
              <a:gd name="T14" fmla="*/ 13932 w 118"/>
              <a:gd name="T15" fmla="*/ 0 h 64"/>
              <a:gd name="T16" fmla="*/ 13932 w 118"/>
              <a:gd name="T17" fmla="*/ 0 h 64"/>
              <a:gd name="T18" fmla="*/ 9288 w 118"/>
              <a:gd name="T19" fmla="*/ 1537 h 64"/>
              <a:gd name="T20" fmla="*/ 3096 w 118"/>
              <a:gd name="T21" fmla="*/ 4610 h 64"/>
              <a:gd name="T22" fmla="*/ 1548 w 118"/>
              <a:gd name="T23" fmla="*/ 9221 h 64"/>
              <a:gd name="T24" fmla="*/ 0 w 118"/>
              <a:gd name="T25" fmla="*/ 15368 h 64"/>
              <a:gd name="T26" fmla="*/ 0 w 118"/>
              <a:gd name="T27" fmla="*/ 98357 h 64"/>
              <a:gd name="T28" fmla="*/ 182662 w 118"/>
              <a:gd name="T29" fmla="*/ 98357 h 6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18" h="64">
                <a:moveTo>
                  <a:pt x="118" y="64"/>
                </a:moveTo>
                <a:lnTo>
                  <a:pt x="118" y="10"/>
                </a:lnTo>
                <a:lnTo>
                  <a:pt x="117" y="6"/>
                </a:lnTo>
                <a:lnTo>
                  <a:pt x="116" y="3"/>
                </a:lnTo>
                <a:lnTo>
                  <a:pt x="112" y="1"/>
                </a:lnTo>
                <a:lnTo>
                  <a:pt x="108" y="0"/>
                </a:lnTo>
                <a:lnTo>
                  <a:pt x="9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64"/>
                </a:lnTo>
                <a:lnTo>
                  <a:pt x="118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586" name="Freeform 110">
            <a:extLst>
              <a:ext uri="{FF2B5EF4-FFF2-40B4-BE49-F238E27FC236}">
                <a16:creationId xmlns="" xmlns:a16="http://schemas.microsoft.com/office/drawing/2014/main" id="{089464DF-7C38-4BB6-AC9D-8763040B7CB2}"/>
              </a:ext>
            </a:extLst>
          </p:cNvPr>
          <p:cNvSpPr>
            <a:spLocks/>
          </p:cNvSpPr>
          <p:nvPr/>
        </p:nvSpPr>
        <p:spPr bwMode="auto">
          <a:xfrm>
            <a:off x="16681453" y="4178300"/>
            <a:ext cx="365126" cy="104777"/>
          </a:xfrm>
          <a:custGeom>
            <a:avLst/>
            <a:gdLst>
              <a:gd name="T0" fmla="*/ 0 w 118"/>
              <a:gd name="T1" fmla="*/ 0 h 35"/>
              <a:gd name="T2" fmla="*/ 0 w 118"/>
              <a:gd name="T3" fmla="*/ 7360 h 35"/>
              <a:gd name="T4" fmla="*/ 0 w 118"/>
              <a:gd name="T5" fmla="*/ 7360 h 35"/>
              <a:gd name="T6" fmla="*/ 1548 w 118"/>
              <a:gd name="T7" fmla="*/ 13248 h 35"/>
              <a:gd name="T8" fmla="*/ 3096 w 118"/>
              <a:gd name="T9" fmla="*/ 17664 h 35"/>
              <a:gd name="T10" fmla="*/ 9288 w 118"/>
              <a:gd name="T11" fmla="*/ 20608 h 35"/>
              <a:gd name="T12" fmla="*/ 13932 w 118"/>
              <a:gd name="T13" fmla="*/ 22080 h 35"/>
              <a:gd name="T14" fmla="*/ 83591 w 118"/>
              <a:gd name="T15" fmla="*/ 22080 h 35"/>
              <a:gd name="T16" fmla="*/ 83591 w 118"/>
              <a:gd name="T17" fmla="*/ 36801 h 35"/>
              <a:gd name="T18" fmla="*/ 52631 w 118"/>
              <a:gd name="T19" fmla="*/ 36801 h 35"/>
              <a:gd name="T20" fmla="*/ 52631 w 118"/>
              <a:gd name="T21" fmla="*/ 51521 h 35"/>
              <a:gd name="T22" fmla="*/ 128483 w 118"/>
              <a:gd name="T23" fmla="*/ 51521 h 35"/>
              <a:gd name="T24" fmla="*/ 128483 w 118"/>
              <a:gd name="T25" fmla="*/ 36801 h 35"/>
              <a:gd name="T26" fmla="*/ 99071 w 118"/>
              <a:gd name="T27" fmla="*/ 36801 h 35"/>
              <a:gd name="T28" fmla="*/ 99071 w 118"/>
              <a:gd name="T29" fmla="*/ 22080 h 35"/>
              <a:gd name="T30" fmla="*/ 167182 w 118"/>
              <a:gd name="T31" fmla="*/ 22080 h 35"/>
              <a:gd name="T32" fmla="*/ 167182 w 118"/>
              <a:gd name="T33" fmla="*/ 22080 h 35"/>
              <a:gd name="T34" fmla="*/ 173374 w 118"/>
              <a:gd name="T35" fmla="*/ 20608 h 35"/>
              <a:gd name="T36" fmla="*/ 179566 w 118"/>
              <a:gd name="T37" fmla="*/ 17664 h 35"/>
              <a:gd name="T38" fmla="*/ 181114 w 118"/>
              <a:gd name="T39" fmla="*/ 13248 h 35"/>
              <a:gd name="T40" fmla="*/ 182662 w 118"/>
              <a:gd name="T41" fmla="*/ 7360 h 35"/>
              <a:gd name="T42" fmla="*/ 182662 w 118"/>
              <a:gd name="T43" fmla="*/ 0 h 35"/>
              <a:gd name="T44" fmla="*/ 0 w 118"/>
              <a:gd name="T45" fmla="*/ 0 h 3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18" h="35">
                <a:moveTo>
                  <a:pt x="0" y="0"/>
                </a:moveTo>
                <a:lnTo>
                  <a:pt x="0" y="5"/>
                </a:lnTo>
                <a:lnTo>
                  <a:pt x="1" y="9"/>
                </a:lnTo>
                <a:lnTo>
                  <a:pt x="2" y="12"/>
                </a:lnTo>
                <a:lnTo>
                  <a:pt x="6" y="14"/>
                </a:lnTo>
                <a:lnTo>
                  <a:pt x="9" y="15"/>
                </a:lnTo>
                <a:lnTo>
                  <a:pt x="54" y="15"/>
                </a:lnTo>
                <a:lnTo>
                  <a:pt x="54" y="25"/>
                </a:lnTo>
                <a:lnTo>
                  <a:pt x="34" y="25"/>
                </a:lnTo>
                <a:lnTo>
                  <a:pt x="34" y="35"/>
                </a:lnTo>
                <a:lnTo>
                  <a:pt x="83" y="35"/>
                </a:lnTo>
                <a:lnTo>
                  <a:pt x="83" y="25"/>
                </a:lnTo>
                <a:lnTo>
                  <a:pt x="64" y="25"/>
                </a:lnTo>
                <a:lnTo>
                  <a:pt x="64" y="15"/>
                </a:lnTo>
                <a:lnTo>
                  <a:pt x="108" y="15"/>
                </a:lnTo>
                <a:lnTo>
                  <a:pt x="112" y="14"/>
                </a:lnTo>
                <a:lnTo>
                  <a:pt x="116" y="12"/>
                </a:lnTo>
                <a:lnTo>
                  <a:pt x="117" y="9"/>
                </a:lnTo>
                <a:lnTo>
                  <a:pt x="118" y="5"/>
                </a:lnTo>
                <a:lnTo>
                  <a:pt x="11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587" name="Freeform 111">
            <a:extLst>
              <a:ext uri="{FF2B5EF4-FFF2-40B4-BE49-F238E27FC236}">
                <a16:creationId xmlns="" xmlns:a16="http://schemas.microsoft.com/office/drawing/2014/main" id="{F25D91A0-DBF3-437A-83D7-2E18A758C750}"/>
              </a:ext>
            </a:extLst>
          </p:cNvPr>
          <p:cNvSpPr>
            <a:spLocks noEditPoints="1"/>
          </p:cNvSpPr>
          <p:nvPr/>
        </p:nvSpPr>
        <p:spPr bwMode="auto">
          <a:xfrm>
            <a:off x="10048877" y="4902200"/>
            <a:ext cx="307974" cy="92076"/>
          </a:xfrm>
          <a:custGeom>
            <a:avLst/>
            <a:gdLst>
              <a:gd name="T0" fmla="*/ 138948 w 99"/>
              <a:gd name="T1" fmla="*/ 0 h 29"/>
              <a:gd name="T2" fmla="*/ 15612 w 99"/>
              <a:gd name="T3" fmla="*/ 0 h 29"/>
              <a:gd name="T4" fmla="*/ 15612 w 99"/>
              <a:gd name="T5" fmla="*/ 0 h 29"/>
              <a:gd name="T6" fmla="*/ 10928 w 99"/>
              <a:gd name="T7" fmla="*/ 1615 h 29"/>
              <a:gd name="T8" fmla="*/ 4684 w 99"/>
              <a:gd name="T9" fmla="*/ 3230 h 29"/>
              <a:gd name="T10" fmla="*/ 3122 w 99"/>
              <a:gd name="T11" fmla="*/ 9690 h 29"/>
              <a:gd name="T12" fmla="*/ 0 w 99"/>
              <a:gd name="T13" fmla="*/ 16151 h 29"/>
              <a:gd name="T14" fmla="*/ 0 w 99"/>
              <a:gd name="T15" fmla="*/ 32301 h 29"/>
              <a:gd name="T16" fmla="*/ 0 w 99"/>
              <a:gd name="T17" fmla="*/ 32301 h 29"/>
              <a:gd name="T18" fmla="*/ 3122 w 99"/>
              <a:gd name="T19" fmla="*/ 37147 h 29"/>
              <a:gd name="T20" fmla="*/ 4684 w 99"/>
              <a:gd name="T21" fmla="*/ 43607 h 29"/>
              <a:gd name="T22" fmla="*/ 10928 w 99"/>
              <a:gd name="T23" fmla="*/ 45222 h 29"/>
              <a:gd name="T24" fmla="*/ 15612 w 99"/>
              <a:gd name="T25" fmla="*/ 46837 h 29"/>
              <a:gd name="T26" fmla="*/ 138948 w 99"/>
              <a:gd name="T27" fmla="*/ 46837 h 29"/>
              <a:gd name="T28" fmla="*/ 138948 w 99"/>
              <a:gd name="T29" fmla="*/ 46837 h 29"/>
              <a:gd name="T30" fmla="*/ 145193 w 99"/>
              <a:gd name="T31" fmla="*/ 45222 h 29"/>
              <a:gd name="T32" fmla="*/ 151438 w 99"/>
              <a:gd name="T33" fmla="*/ 43607 h 29"/>
              <a:gd name="T34" fmla="*/ 152999 w 99"/>
              <a:gd name="T35" fmla="*/ 37147 h 29"/>
              <a:gd name="T36" fmla="*/ 154560 w 99"/>
              <a:gd name="T37" fmla="*/ 32301 h 29"/>
              <a:gd name="T38" fmla="*/ 154560 w 99"/>
              <a:gd name="T39" fmla="*/ 16151 h 29"/>
              <a:gd name="T40" fmla="*/ 154560 w 99"/>
              <a:gd name="T41" fmla="*/ 16151 h 29"/>
              <a:gd name="T42" fmla="*/ 152999 w 99"/>
              <a:gd name="T43" fmla="*/ 9690 h 29"/>
              <a:gd name="T44" fmla="*/ 151438 w 99"/>
              <a:gd name="T45" fmla="*/ 3230 h 29"/>
              <a:gd name="T46" fmla="*/ 145193 w 99"/>
              <a:gd name="T47" fmla="*/ 1615 h 29"/>
              <a:gd name="T48" fmla="*/ 138948 w 99"/>
              <a:gd name="T49" fmla="*/ 0 h 29"/>
              <a:gd name="T50" fmla="*/ 138948 w 99"/>
              <a:gd name="T51" fmla="*/ 0 h 29"/>
              <a:gd name="T52" fmla="*/ 123336 w 99"/>
              <a:gd name="T53" fmla="*/ 32301 h 29"/>
              <a:gd name="T54" fmla="*/ 123336 w 99"/>
              <a:gd name="T55" fmla="*/ 32301 h 29"/>
              <a:gd name="T56" fmla="*/ 120213 w 99"/>
              <a:gd name="T57" fmla="*/ 32301 h 29"/>
              <a:gd name="T58" fmla="*/ 118652 w 99"/>
              <a:gd name="T59" fmla="*/ 29071 h 29"/>
              <a:gd name="T60" fmla="*/ 115530 w 99"/>
              <a:gd name="T61" fmla="*/ 27456 h 29"/>
              <a:gd name="T62" fmla="*/ 115530 w 99"/>
              <a:gd name="T63" fmla="*/ 24226 h 29"/>
              <a:gd name="T64" fmla="*/ 115530 w 99"/>
              <a:gd name="T65" fmla="*/ 24226 h 29"/>
              <a:gd name="T66" fmla="*/ 115530 w 99"/>
              <a:gd name="T67" fmla="*/ 19381 h 29"/>
              <a:gd name="T68" fmla="*/ 118652 w 99"/>
              <a:gd name="T69" fmla="*/ 17766 h 29"/>
              <a:gd name="T70" fmla="*/ 120213 w 99"/>
              <a:gd name="T71" fmla="*/ 16151 h 29"/>
              <a:gd name="T72" fmla="*/ 123336 w 99"/>
              <a:gd name="T73" fmla="*/ 16151 h 29"/>
              <a:gd name="T74" fmla="*/ 123336 w 99"/>
              <a:gd name="T75" fmla="*/ 16151 h 29"/>
              <a:gd name="T76" fmla="*/ 128019 w 99"/>
              <a:gd name="T77" fmla="*/ 16151 h 29"/>
              <a:gd name="T78" fmla="*/ 129581 w 99"/>
              <a:gd name="T79" fmla="*/ 17766 h 29"/>
              <a:gd name="T80" fmla="*/ 131142 w 99"/>
              <a:gd name="T81" fmla="*/ 19381 h 29"/>
              <a:gd name="T82" fmla="*/ 131142 w 99"/>
              <a:gd name="T83" fmla="*/ 24226 h 29"/>
              <a:gd name="T84" fmla="*/ 131142 w 99"/>
              <a:gd name="T85" fmla="*/ 24226 h 29"/>
              <a:gd name="T86" fmla="*/ 131142 w 99"/>
              <a:gd name="T87" fmla="*/ 27456 h 29"/>
              <a:gd name="T88" fmla="*/ 129581 w 99"/>
              <a:gd name="T89" fmla="*/ 29071 h 29"/>
              <a:gd name="T90" fmla="*/ 128019 w 99"/>
              <a:gd name="T91" fmla="*/ 32301 h 29"/>
              <a:gd name="T92" fmla="*/ 123336 w 99"/>
              <a:gd name="T93" fmla="*/ 32301 h 29"/>
              <a:gd name="T94" fmla="*/ 123336 w 99"/>
              <a:gd name="T95" fmla="*/ 32301 h 2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99" h="29">
                <a:moveTo>
                  <a:pt x="89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20"/>
                </a:lnTo>
                <a:lnTo>
                  <a:pt x="2" y="23"/>
                </a:lnTo>
                <a:lnTo>
                  <a:pt x="3" y="27"/>
                </a:lnTo>
                <a:lnTo>
                  <a:pt x="7" y="28"/>
                </a:lnTo>
                <a:lnTo>
                  <a:pt x="10" y="29"/>
                </a:lnTo>
                <a:lnTo>
                  <a:pt x="89" y="29"/>
                </a:lnTo>
                <a:lnTo>
                  <a:pt x="93" y="28"/>
                </a:lnTo>
                <a:lnTo>
                  <a:pt x="97" y="27"/>
                </a:lnTo>
                <a:lnTo>
                  <a:pt x="98" y="23"/>
                </a:lnTo>
                <a:lnTo>
                  <a:pt x="99" y="20"/>
                </a:lnTo>
                <a:lnTo>
                  <a:pt x="99" y="10"/>
                </a:lnTo>
                <a:lnTo>
                  <a:pt x="98" y="6"/>
                </a:lnTo>
                <a:lnTo>
                  <a:pt x="97" y="2"/>
                </a:lnTo>
                <a:lnTo>
                  <a:pt x="93" y="1"/>
                </a:lnTo>
                <a:lnTo>
                  <a:pt x="89" y="0"/>
                </a:lnTo>
                <a:close/>
                <a:moveTo>
                  <a:pt x="79" y="20"/>
                </a:moveTo>
                <a:lnTo>
                  <a:pt x="79" y="20"/>
                </a:lnTo>
                <a:lnTo>
                  <a:pt x="77" y="20"/>
                </a:lnTo>
                <a:lnTo>
                  <a:pt x="76" y="18"/>
                </a:lnTo>
                <a:lnTo>
                  <a:pt x="74" y="17"/>
                </a:lnTo>
                <a:lnTo>
                  <a:pt x="74" y="15"/>
                </a:lnTo>
                <a:lnTo>
                  <a:pt x="74" y="12"/>
                </a:lnTo>
                <a:lnTo>
                  <a:pt x="76" y="11"/>
                </a:lnTo>
                <a:lnTo>
                  <a:pt x="77" y="10"/>
                </a:lnTo>
                <a:lnTo>
                  <a:pt x="79" y="10"/>
                </a:lnTo>
                <a:lnTo>
                  <a:pt x="82" y="10"/>
                </a:lnTo>
                <a:lnTo>
                  <a:pt x="83" y="11"/>
                </a:lnTo>
                <a:lnTo>
                  <a:pt x="84" y="12"/>
                </a:lnTo>
                <a:lnTo>
                  <a:pt x="84" y="15"/>
                </a:lnTo>
                <a:lnTo>
                  <a:pt x="84" y="17"/>
                </a:lnTo>
                <a:lnTo>
                  <a:pt x="83" y="18"/>
                </a:lnTo>
                <a:lnTo>
                  <a:pt x="82" y="20"/>
                </a:lnTo>
                <a:lnTo>
                  <a:pt x="79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588" name="Rectangle 112">
            <a:extLst>
              <a:ext uri="{FF2B5EF4-FFF2-40B4-BE49-F238E27FC236}">
                <a16:creationId xmlns="" xmlns:a16="http://schemas.microsoft.com/office/drawing/2014/main" id="{25E2F40F-2EA7-47F4-89AC-AD4A56DEA8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31428" y="4740278"/>
            <a:ext cx="142874" cy="952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3600" dirty="0">
              <a:latin typeface="Arial" panose="020B0604020202020204" pitchFamily="34" charset="0"/>
            </a:endParaRPr>
          </a:p>
        </p:txBody>
      </p:sp>
      <p:sp>
        <p:nvSpPr>
          <p:cNvPr id="63589" name="Freeform 113">
            <a:extLst>
              <a:ext uri="{FF2B5EF4-FFF2-40B4-BE49-F238E27FC236}">
                <a16:creationId xmlns="" xmlns:a16="http://schemas.microsoft.com/office/drawing/2014/main" id="{643E6CE8-3645-4D3A-91C8-E8CFC0646831}"/>
              </a:ext>
            </a:extLst>
          </p:cNvPr>
          <p:cNvSpPr>
            <a:spLocks noEditPoints="1"/>
          </p:cNvSpPr>
          <p:nvPr/>
        </p:nvSpPr>
        <p:spPr bwMode="auto">
          <a:xfrm>
            <a:off x="10086977" y="4686302"/>
            <a:ext cx="241301" cy="196850"/>
          </a:xfrm>
          <a:custGeom>
            <a:avLst/>
            <a:gdLst>
              <a:gd name="T0" fmla="*/ 106360 w 79"/>
              <a:gd name="T1" fmla="*/ 0 h 64"/>
              <a:gd name="T2" fmla="*/ 15414 w 79"/>
              <a:gd name="T3" fmla="*/ 0 h 64"/>
              <a:gd name="T4" fmla="*/ 15414 w 79"/>
              <a:gd name="T5" fmla="*/ 0 h 64"/>
              <a:gd name="T6" fmla="*/ 9249 w 79"/>
              <a:gd name="T7" fmla="*/ 1537 h 64"/>
              <a:gd name="T8" fmla="*/ 4624 w 79"/>
              <a:gd name="T9" fmla="*/ 3074 h 64"/>
              <a:gd name="T10" fmla="*/ 1541 w 79"/>
              <a:gd name="T11" fmla="*/ 9221 h 64"/>
              <a:gd name="T12" fmla="*/ 0 w 79"/>
              <a:gd name="T13" fmla="*/ 15368 h 64"/>
              <a:gd name="T14" fmla="*/ 0 w 79"/>
              <a:gd name="T15" fmla="*/ 82989 h 64"/>
              <a:gd name="T16" fmla="*/ 0 w 79"/>
              <a:gd name="T17" fmla="*/ 82989 h 64"/>
              <a:gd name="T18" fmla="*/ 1541 w 79"/>
              <a:gd name="T19" fmla="*/ 89136 h 64"/>
              <a:gd name="T20" fmla="*/ 4624 w 79"/>
              <a:gd name="T21" fmla="*/ 93747 h 64"/>
              <a:gd name="T22" fmla="*/ 9249 w 79"/>
              <a:gd name="T23" fmla="*/ 96820 h 64"/>
              <a:gd name="T24" fmla="*/ 15414 w 79"/>
              <a:gd name="T25" fmla="*/ 98357 h 64"/>
              <a:gd name="T26" fmla="*/ 106360 w 79"/>
              <a:gd name="T27" fmla="*/ 98357 h 64"/>
              <a:gd name="T28" fmla="*/ 106360 w 79"/>
              <a:gd name="T29" fmla="*/ 98357 h 64"/>
              <a:gd name="T30" fmla="*/ 112525 w 79"/>
              <a:gd name="T31" fmla="*/ 96820 h 64"/>
              <a:gd name="T32" fmla="*/ 118691 w 79"/>
              <a:gd name="T33" fmla="*/ 93747 h 64"/>
              <a:gd name="T34" fmla="*/ 120233 w 79"/>
              <a:gd name="T35" fmla="*/ 89136 h 64"/>
              <a:gd name="T36" fmla="*/ 121774 w 79"/>
              <a:gd name="T37" fmla="*/ 82989 h 64"/>
              <a:gd name="T38" fmla="*/ 121774 w 79"/>
              <a:gd name="T39" fmla="*/ 15368 h 64"/>
              <a:gd name="T40" fmla="*/ 121774 w 79"/>
              <a:gd name="T41" fmla="*/ 15368 h 64"/>
              <a:gd name="T42" fmla="*/ 120233 w 79"/>
              <a:gd name="T43" fmla="*/ 9221 h 64"/>
              <a:gd name="T44" fmla="*/ 118691 w 79"/>
              <a:gd name="T45" fmla="*/ 3074 h 64"/>
              <a:gd name="T46" fmla="*/ 112525 w 79"/>
              <a:gd name="T47" fmla="*/ 1537 h 64"/>
              <a:gd name="T48" fmla="*/ 106360 w 79"/>
              <a:gd name="T49" fmla="*/ 0 h 64"/>
              <a:gd name="T50" fmla="*/ 106360 w 79"/>
              <a:gd name="T51" fmla="*/ 0 h 64"/>
              <a:gd name="T52" fmla="*/ 103277 w 79"/>
              <a:gd name="T53" fmla="*/ 75305 h 64"/>
              <a:gd name="T54" fmla="*/ 103277 w 79"/>
              <a:gd name="T55" fmla="*/ 75305 h 64"/>
              <a:gd name="T56" fmla="*/ 101735 w 79"/>
              <a:gd name="T57" fmla="*/ 76841 h 64"/>
              <a:gd name="T58" fmla="*/ 98652 w 79"/>
              <a:gd name="T59" fmla="*/ 79915 h 64"/>
              <a:gd name="T60" fmla="*/ 23122 w 79"/>
              <a:gd name="T61" fmla="*/ 79915 h 64"/>
              <a:gd name="T62" fmla="*/ 23122 w 79"/>
              <a:gd name="T63" fmla="*/ 79915 h 64"/>
              <a:gd name="T64" fmla="*/ 21580 w 79"/>
              <a:gd name="T65" fmla="*/ 76841 h 64"/>
              <a:gd name="T66" fmla="*/ 20039 w 79"/>
              <a:gd name="T67" fmla="*/ 75305 h 64"/>
              <a:gd name="T68" fmla="*/ 20039 w 79"/>
              <a:gd name="T69" fmla="*/ 23052 h 64"/>
              <a:gd name="T70" fmla="*/ 20039 w 79"/>
              <a:gd name="T71" fmla="*/ 23052 h 64"/>
              <a:gd name="T72" fmla="*/ 21580 w 79"/>
              <a:gd name="T73" fmla="*/ 19979 h 64"/>
              <a:gd name="T74" fmla="*/ 23122 w 79"/>
              <a:gd name="T75" fmla="*/ 18442 h 64"/>
              <a:gd name="T76" fmla="*/ 98652 w 79"/>
              <a:gd name="T77" fmla="*/ 18442 h 64"/>
              <a:gd name="T78" fmla="*/ 98652 w 79"/>
              <a:gd name="T79" fmla="*/ 18442 h 64"/>
              <a:gd name="T80" fmla="*/ 101735 w 79"/>
              <a:gd name="T81" fmla="*/ 19979 h 64"/>
              <a:gd name="T82" fmla="*/ 103277 w 79"/>
              <a:gd name="T83" fmla="*/ 23052 h 64"/>
              <a:gd name="T84" fmla="*/ 103277 w 79"/>
              <a:gd name="T85" fmla="*/ 75305 h 64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79" h="64">
                <a:moveTo>
                  <a:pt x="69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3" y="61"/>
                </a:lnTo>
                <a:lnTo>
                  <a:pt x="6" y="63"/>
                </a:lnTo>
                <a:lnTo>
                  <a:pt x="10" y="64"/>
                </a:lnTo>
                <a:lnTo>
                  <a:pt x="69" y="64"/>
                </a:lnTo>
                <a:lnTo>
                  <a:pt x="73" y="63"/>
                </a:lnTo>
                <a:lnTo>
                  <a:pt x="77" y="61"/>
                </a:lnTo>
                <a:lnTo>
                  <a:pt x="78" y="58"/>
                </a:lnTo>
                <a:lnTo>
                  <a:pt x="79" y="54"/>
                </a:lnTo>
                <a:lnTo>
                  <a:pt x="79" y="10"/>
                </a:lnTo>
                <a:lnTo>
                  <a:pt x="78" y="6"/>
                </a:lnTo>
                <a:lnTo>
                  <a:pt x="77" y="2"/>
                </a:lnTo>
                <a:lnTo>
                  <a:pt x="73" y="1"/>
                </a:lnTo>
                <a:lnTo>
                  <a:pt x="69" y="0"/>
                </a:lnTo>
                <a:close/>
                <a:moveTo>
                  <a:pt x="67" y="49"/>
                </a:moveTo>
                <a:lnTo>
                  <a:pt x="67" y="49"/>
                </a:lnTo>
                <a:lnTo>
                  <a:pt x="66" y="50"/>
                </a:lnTo>
                <a:lnTo>
                  <a:pt x="64" y="52"/>
                </a:lnTo>
                <a:lnTo>
                  <a:pt x="15" y="52"/>
                </a:lnTo>
                <a:lnTo>
                  <a:pt x="14" y="50"/>
                </a:lnTo>
                <a:lnTo>
                  <a:pt x="13" y="49"/>
                </a:lnTo>
                <a:lnTo>
                  <a:pt x="13" y="15"/>
                </a:lnTo>
                <a:lnTo>
                  <a:pt x="14" y="13"/>
                </a:lnTo>
                <a:lnTo>
                  <a:pt x="15" y="12"/>
                </a:lnTo>
                <a:lnTo>
                  <a:pt x="64" y="12"/>
                </a:lnTo>
                <a:lnTo>
                  <a:pt x="66" y="13"/>
                </a:lnTo>
                <a:lnTo>
                  <a:pt x="67" y="15"/>
                </a:lnTo>
                <a:lnTo>
                  <a:pt x="67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590" name="Freeform 114">
            <a:extLst>
              <a:ext uri="{FF2B5EF4-FFF2-40B4-BE49-F238E27FC236}">
                <a16:creationId xmlns="" xmlns:a16="http://schemas.microsoft.com/office/drawing/2014/main" id="{08BAABA0-3017-4C55-A745-8892F01DBBB2}"/>
              </a:ext>
            </a:extLst>
          </p:cNvPr>
          <p:cNvSpPr>
            <a:spLocks noEditPoints="1"/>
          </p:cNvSpPr>
          <p:nvPr/>
        </p:nvSpPr>
        <p:spPr bwMode="auto">
          <a:xfrm>
            <a:off x="15941676" y="3946527"/>
            <a:ext cx="365124" cy="307974"/>
          </a:xfrm>
          <a:custGeom>
            <a:avLst/>
            <a:gdLst>
              <a:gd name="T0" fmla="*/ 99071 w 118"/>
              <a:gd name="T1" fmla="*/ 34347 h 99"/>
              <a:gd name="T2" fmla="*/ 114551 w 118"/>
              <a:gd name="T3" fmla="*/ 31224 h 99"/>
              <a:gd name="T4" fmla="*/ 137770 w 118"/>
              <a:gd name="T5" fmla="*/ 0 h 99"/>
              <a:gd name="T6" fmla="*/ 120743 w 118"/>
              <a:gd name="T7" fmla="*/ 14051 h 99"/>
              <a:gd name="T8" fmla="*/ 97523 w 118"/>
              <a:gd name="T9" fmla="*/ 17173 h 99"/>
              <a:gd name="T10" fmla="*/ 15480 w 118"/>
              <a:gd name="T11" fmla="*/ 46836 h 99"/>
              <a:gd name="T12" fmla="*/ 0 w 118"/>
              <a:gd name="T13" fmla="*/ 62448 h 99"/>
              <a:gd name="T14" fmla="*/ 9288 w 118"/>
              <a:gd name="T15" fmla="*/ 152999 h 99"/>
              <a:gd name="T16" fmla="*/ 179566 w 118"/>
              <a:gd name="T17" fmla="*/ 149876 h 99"/>
              <a:gd name="T18" fmla="*/ 181114 w 118"/>
              <a:gd name="T19" fmla="*/ 56204 h 99"/>
              <a:gd name="T20" fmla="*/ 91331 w 118"/>
              <a:gd name="T21" fmla="*/ 62448 h 99"/>
              <a:gd name="T22" fmla="*/ 99071 w 118"/>
              <a:gd name="T23" fmla="*/ 68693 h 99"/>
              <a:gd name="T24" fmla="*/ 91331 w 118"/>
              <a:gd name="T25" fmla="*/ 76499 h 99"/>
              <a:gd name="T26" fmla="*/ 83591 w 118"/>
              <a:gd name="T27" fmla="*/ 68693 h 99"/>
              <a:gd name="T28" fmla="*/ 91331 w 118"/>
              <a:gd name="T29" fmla="*/ 62448 h 99"/>
              <a:gd name="T30" fmla="*/ 97523 w 118"/>
              <a:gd name="T31" fmla="*/ 95234 h 99"/>
              <a:gd name="T32" fmla="*/ 97523 w 118"/>
              <a:gd name="T33" fmla="*/ 106162 h 99"/>
              <a:gd name="T34" fmla="*/ 85139 w 118"/>
              <a:gd name="T35" fmla="*/ 106162 h 99"/>
              <a:gd name="T36" fmla="*/ 85139 w 118"/>
              <a:gd name="T37" fmla="*/ 95234 h 99"/>
              <a:gd name="T38" fmla="*/ 68111 w 118"/>
              <a:gd name="T39" fmla="*/ 62448 h 99"/>
              <a:gd name="T40" fmla="*/ 75851 w 118"/>
              <a:gd name="T41" fmla="*/ 68693 h 99"/>
              <a:gd name="T42" fmla="*/ 68111 w 118"/>
              <a:gd name="T43" fmla="*/ 76499 h 99"/>
              <a:gd name="T44" fmla="*/ 60371 w 118"/>
              <a:gd name="T45" fmla="*/ 68693 h 99"/>
              <a:gd name="T46" fmla="*/ 68111 w 118"/>
              <a:gd name="T47" fmla="*/ 62448 h 99"/>
              <a:gd name="T48" fmla="*/ 75851 w 118"/>
              <a:gd name="T49" fmla="*/ 96795 h 99"/>
              <a:gd name="T50" fmla="*/ 72755 w 118"/>
              <a:gd name="T51" fmla="*/ 107724 h 99"/>
              <a:gd name="T52" fmla="*/ 60371 w 118"/>
              <a:gd name="T53" fmla="*/ 104601 h 99"/>
              <a:gd name="T54" fmla="*/ 65015 w 118"/>
              <a:gd name="T55" fmla="*/ 92112 h 99"/>
              <a:gd name="T56" fmla="*/ 41796 w 118"/>
              <a:gd name="T57" fmla="*/ 107724 h 99"/>
              <a:gd name="T58" fmla="*/ 37152 w 118"/>
              <a:gd name="T59" fmla="*/ 96795 h 99"/>
              <a:gd name="T60" fmla="*/ 49535 w 118"/>
              <a:gd name="T61" fmla="*/ 92112 h 99"/>
              <a:gd name="T62" fmla="*/ 52631 w 118"/>
              <a:gd name="T63" fmla="*/ 104601 h 99"/>
              <a:gd name="T64" fmla="*/ 44892 w 118"/>
              <a:gd name="T65" fmla="*/ 76499 h 99"/>
              <a:gd name="T66" fmla="*/ 37152 w 118"/>
              <a:gd name="T67" fmla="*/ 68693 h 99"/>
              <a:gd name="T68" fmla="*/ 44892 w 118"/>
              <a:gd name="T69" fmla="*/ 62448 h 99"/>
              <a:gd name="T70" fmla="*/ 52631 w 118"/>
              <a:gd name="T71" fmla="*/ 68693 h 99"/>
              <a:gd name="T72" fmla="*/ 44892 w 118"/>
              <a:gd name="T73" fmla="*/ 76499 h 99"/>
              <a:gd name="T74" fmla="*/ 122291 w 118"/>
              <a:gd name="T75" fmla="*/ 123336 h 99"/>
              <a:gd name="T76" fmla="*/ 108359 w 118"/>
              <a:gd name="T77" fmla="*/ 106162 h 99"/>
              <a:gd name="T78" fmla="*/ 108359 w 118"/>
              <a:gd name="T79" fmla="*/ 95234 h 99"/>
              <a:gd name="T80" fmla="*/ 120743 w 118"/>
              <a:gd name="T81" fmla="*/ 95234 h 99"/>
              <a:gd name="T82" fmla="*/ 120743 w 118"/>
              <a:gd name="T83" fmla="*/ 106162 h 99"/>
              <a:gd name="T84" fmla="*/ 114551 w 118"/>
              <a:gd name="T85" fmla="*/ 76499 h 99"/>
              <a:gd name="T86" fmla="*/ 106811 w 118"/>
              <a:gd name="T87" fmla="*/ 68693 h 99"/>
              <a:gd name="T88" fmla="*/ 114551 w 118"/>
              <a:gd name="T89" fmla="*/ 62448 h 99"/>
              <a:gd name="T90" fmla="*/ 122291 w 118"/>
              <a:gd name="T91" fmla="*/ 68693 h 99"/>
              <a:gd name="T92" fmla="*/ 114551 w 118"/>
              <a:gd name="T93" fmla="*/ 76499 h 99"/>
              <a:gd name="T94" fmla="*/ 130031 w 118"/>
              <a:gd name="T95" fmla="*/ 104601 h 99"/>
              <a:gd name="T96" fmla="*/ 133127 w 118"/>
              <a:gd name="T97" fmla="*/ 92112 h 99"/>
              <a:gd name="T98" fmla="*/ 145510 w 118"/>
              <a:gd name="T99" fmla="*/ 96795 h 99"/>
              <a:gd name="T100" fmla="*/ 140866 w 118"/>
              <a:gd name="T101" fmla="*/ 107724 h 99"/>
              <a:gd name="T102" fmla="*/ 133127 w 118"/>
              <a:gd name="T103" fmla="*/ 76499 h 99"/>
              <a:gd name="T104" fmla="*/ 130031 w 118"/>
              <a:gd name="T105" fmla="*/ 65571 h 99"/>
              <a:gd name="T106" fmla="*/ 140866 w 118"/>
              <a:gd name="T107" fmla="*/ 62448 h 99"/>
              <a:gd name="T108" fmla="*/ 145510 w 118"/>
              <a:gd name="T109" fmla="*/ 73377 h 99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18" h="99">
                <a:moveTo>
                  <a:pt x="108" y="30"/>
                </a:moveTo>
                <a:lnTo>
                  <a:pt x="64" y="30"/>
                </a:lnTo>
                <a:lnTo>
                  <a:pt x="64" y="25"/>
                </a:lnTo>
                <a:lnTo>
                  <a:pt x="64" y="22"/>
                </a:lnTo>
                <a:lnTo>
                  <a:pt x="65" y="21"/>
                </a:lnTo>
                <a:lnTo>
                  <a:pt x="66" y="20"/>
                </a:lnTo>
                <a:lnTo>
                  <a:pt x="69" y="20"/>
                </a:lnTo>
                <a:lnTo>
                  <a:pt x="74" y="20"/>
                </a:lnTo>
                <a:lnTo>
                  <a:pt x="80" y="19"/>
                </a:lnTo>
                <a:lnTo>
                  <a:pt x="84" y="15"/>
                </a:lnTo>
                <a:lnTo>
                  <a:pt x="87" y="11"/>
                </a:lnTo>
                <a:lnTo>
                  <a:pt x="89" y="5"/>
                </a:lnTo>
                <a:lnTo>
                  <a:pt x="89" y="0"/>
                </a:lnTo>
                <a:lnTo>
                  <a:pt x="79" y="0"/>
                </a:lnTo>
                <a:lnTo>
                  <a:pt x="79" y="5"/>
                </a:lnTo>
                <a:lnTo>
                  <a:pt x="79" y="8"/>
                </a:lnTo>
                <a:lnTo>
                  <a:pt x="78" y="9"/>
                </a:lnTo>
                <a:lnTo>
                  <a:pt x="76" y="10"/>
                </a:lnTo>
                <a:lnTo>
                  <a:pt x="74" y="10"/>
                </a:lnTo>
                <a:lnTo>
                  <a:pt x="69" y="10"/>
                </a:lnTo>
                <a:lnTo>
                  <a:pt x="63" y="11"/>
                </a:lnTo>
                <a:lnTo>
                  <a:pt x="59" y="15"/>
                </a:lnTo>
                <a:lnTo>
                  <a:pt x="55" y="19"/>
                </a:lnTo>
                <a:lnTo>
                  <a:pt x="54" y="25"/>
                </a:lnTo>
                <a:lnTo>
                  <a:pt x="54" y="30"/>
                </a:lnTo>
                <a:lnTo>
                  <a:pt x="10" y="30"/>
                </a:lnTo>
                <a:lnTo>
                  <a:pt x="6" y="31"/>
                </a:lnTo>
                <a:lnTo>
                  <a:pt x="2" y="32"/>
                </a:lnTo>
                <a:lnTo>
                  <a:pt x="1" y="36"/>
                </a:lnTo>
                <a:lnTo>
                  <a:pt x="0" y="40"/>
                </a:lnTo>
                <a:lnTo>
                  <a:pt x="0" y="89"/>
                </a:lnTo>
                <a:lnTo>
                  <a:pt x="1" y="93"/>
                </a:lnTo>
                <a:lnTo>
                  <a:pt x="2" y="96"/>
                </a:lnTo>
                <a:lnTo>
                  <a:pt x="6" y="98"/>
                </a:lnTo>
                <a:lnTo>
                  <a:pt x="10" y="99"/>
                </a:lnTo>
                <a:lnTo>
                  <a:pt x="108" y="99"/>
                </a:lnTo>
                <a:lnTo>
                  <a:pt x="112" y="98"/>
                </a:lnTo>
                <a:lnTo>
                  <a:pt x="116" y="96"/>
                </a:lnTo>
                <a:lnTo>
                  <a:pt x="117" y="93"/>
                </a:lnTo>
                <a:lnTo>
                  <a:pt x="118" y="89"/>
                </a:lnTo>
                <a:lnTo>
                  <a:pt x="118" y="40"/>
                </a:lnTo>
                <a:lnTo>
                  <a:pt x="117" y="36"/>
                </a:lnTo>
                <a:lnTo>
                  <a:pt x="116" y="32"/>
                </a:lnTo>
                <a:lnTo>
                  <a:pt x="112" y="31"/>
                </a:lnTo>
                <a:lnTo>
                  <a:pt x="108" y="30"/>
                </a:lnTo>
                <a:close/>
                <a:moveTo>
                  <a:pt x="59" y="40"/>
                </a:moveTo>
                <a:lnTo>
                  <a:pt x="59" y="40"/>
                </a:lnTo>
                <a:lnTo>
                  <a:pt x="61" y="40"/>
                </a:lnTo>
                <a:lnTo>
                  <a:pt x="63" y="41"/>
                </a:lnTo>
                <a:lnTo>
                  <a:pt x="64" y="42"/>
                </a:lnTo>
                <a:lnTo>
                  <a:pt x="64" y="44"/>
                </a:lnTo>
                <a:lnTo>
                  <a:pt x="64" y="47"/>
                </a:lnTo>
                <a:lnTo>
                  <a:pt x="63" y="48"/>
                </a:lnTo>
                <a:lnTo>
                  <a:pt x="61" y="49"/>
                </a:lnTo>
                <a:lnTo>
                  <a:pt x="59" y="49"/>
                </a:lnTo>
                <a:lnTo>
                  <a:pt x="57" y="49"/>
                </a:lnTo>
                <a:lnTo>
                  <a:pt x="55" y="48"/>
                </a:lnTo>
                <a:lnTo>
                  <a:pt x="54" y="47"/>
                </a:lnTo>
                <a:lnTo>
                  <a:pt x="54" y="44"/>
                </a:lnTo>
                <a:lnTo>
                  <a:pt x="54" y="42"/>
                </a:lnTo>
                <a:lnTo>
                  <a:pt x="55" y="41"/>
                </a:lnTo>
                <a:lnTo>
                  <a:pt x="57" y="40"/>
                </a:lnTo>
                <a:lnTo>
                  <a:pt x="59" y="40"/>
                </a:lnTo>
                <a:close/>
                <a:moveTo>
                  <a:pt x="59" y="59"/>
                </a:moveTo>
                <a:lnTo>
                  <a:pt x="59" y="59"/>
                </a:lnTo>
                <a:lnTo>
                  <a:pt x="61" y="59"/>
                </a:lnTo>
                <a:lnTo>
                  <a:pt x="63" y="61"/>
                </a:lnTo>
                <a:lnTo>
                  <a:pt x="64" y="62"/>
                </a:lnTo>
                <a:lnTo>
                  <a:pt x="64" y="64"/>
                </a:lnTo>
                <a:lnTo>
                  <a:pt x="64" y="67"/>
                </a:lnTo>
                <a:lnTo>
                  <a:pt x="63" y="68"/>
                </a:lnTo>
                <a:lnTo>
                  <a:pt x="61" y="69"/>
                </a:lnTo>
                <a:lnTo>
                  <a:pt x="59" y="69"/>
                </a:lnTo>
                <a:lnTo>
                  <a:pt x="57" y="69"/>
                </a:lnTo>
                <a:lnTo>
                  <a:pt x="55" y="68"/>
                </a:lnTo>
                <a:lnTo>
                  <a:pt x="54" y="67"/>
                </a:lnTo>
                <a:lnTo>
                  <a:pt x="54" y="64"/>
                </a:lnTo>
                <a:lnTo>
                  <a:pt x="54" y="62"/>
                </a:lnTo>
                <a:lnTo>
                  <a:pt x="55" y="61"/>
                </a:lnTo>
                <a:lnTo>
                  <a:pt x="57" y="59"/>
                </a:lnTo>
                <a:lnTo>
                  <a:pt x="59" y="59"/>
                </a:lnTo>
                <a:close/>
                <a:moveTo>
                  <a:pt x="44" y="40"/>
                </a:moveTo>
                <a:lnTo>
                  <a:pt x="44" y="40"/>
                </a:lnTo>
                <a:lnTo>
                  <a:pt x="47" y="40"/>
                </a:lnTo>
                <a:lnTo>
                  <a:pt x="48" y="41"/>
                </a:lnTo>
                <a:lnTo>
                  <a:pt x="49" y="42"/>
                </a:lnTo>
                <a:lnTo>
                  <a:pt x="49" y="44"/>
                </a:lnTo>
                <a:lnTo>
                  <a:pt x="49" y="47"/>
                </a:lnTo>
                <a:lnTo>
                  <a:pt x="48" y="48"/>
                </a:lnTo>
                <a:lnTo>
                  <a:pt x="47" y="49"/>
                </a:lnTo>
                <a:lnTo>
                  <a:pt x="44" y="49"/>
                </a:lnTo>
                <a:lnTo>
                  <a:pt x="42" y="49"/>
                </a:lnTo>
                <a:lnTo>
                  <a:pt x="41" y="48"/>
                </a:lnTo>
                <a:lnTo>
                  <a:pt x="39" y="47"/>
                </a:lnTo>
                <a:lnTo>
                  <a:pt x="39" y="44"/>
                </a:lnTo>
                <a:lnTo>
                  <a:pt x="39" y="42"/>
                </a:lnTo>
                <a:lnTo>
                  <a:pt x="41" y="41"/>
                </a:lnTo>
                <a:lnTo>
                  <a:pt x="42" y="40"/>
                </a:lnTo>
                <a:lnTo>
                  <a:pt x="44" y="40"/>
                </a:lnTo>
                <a:close/>
                <a:moveTo>
                  <a:pt x="44" y="59"/>
                </a:moveTo>
                <a:lnTo>
                  <a:pt x="44" y="59"/>
                </a:lnTo>
                <a:lnTo>
                  <a:pt x="47" y="59"/>
                </a:lnTo>
                <a:lnTo>
                  <a:pt x="48" y="61"/>
                </a:lnTo>
                <a:lnTo>
                  <a:pt x="49" y="62"/>
                </a:lnTo>
                <a:lnTo>
                  <a:pt x="49" y="64"/>
                </a:lnTo>
                <a:lnTo>
                  <a:pt x="49" y="67"/>
                </a:lnTo>
                <a:lnTo>
                  <a:pt x="48" y="68"/>
                </a:lnTo>
                <a:lnTo>
                  <a:pt x="47" y="69"/>
                </a:lnTo>
                <a:lnTo>
                  <a:pt x="44" y="69"/>
                </a:lnTo>
                <a:lnTo>
                  <a:pt x="42" y="69"/>
                </a:lnTo>
                <a:lnTo>
                  <a:pt x="41" y="68"/>
                </a:lnTo>
                <a:lnTo>
                  <a:pt x="39" y="67"/>
                </a:lnTo>
                <a:lnTo>
                  <a:pt x="39" y="64"/>
                </a:lnTo>
                <a:lnTo>
                  <a:pt x="39" y="62"/>
                </a:lnTo>
                <a:lnTo>
                  <a:pt x="41" y="61"/>
                </a:lnTo>
                <a:lnTo>
                  <a:pt x="42" y="59"/>
                </a:lnTo>
                <a:lnTo>
                  <a:pt x="44" y="59"/>
                </a:lnTo>
                <a:close/>
                <a:moveTo>
                  <a:pt x="29" y="69"/>
                </a:moveTo>
                <a:lnTo>
                  <a:pt x="29" y="69"/>
                </a:lnTo>
                <a:lnTo>
                  <a:pt x="27" y="69"/>
                </a:lnTo>
                <a:lnTo>
                  <a:pt x="26" y="68"/>
                </a:lnTo>
                <a:lnTo>
                  <a:pt x="24" y="67"/>
                </a:lnTo>
                <a:lnTo>
                  <a:pt x="24" y="64"/>
                </a:lnTo>
                <a:lnTo>
                  <a:pt x="24" y="62"/>
                </a:lnTo>
                <a:lnTo>
                  <a:pt x="26" y="61"/>
                </a:lnTo>
                <a:lnTo>
                  <a:pt x="27" y="59"/>
                </a:lnTo>
                <a:lnTo>
                  <a:pt x="29" y="59"/>
                </a:lnTo>
                <a:lnTo>
                  <a:pt x="32" y="59"/>
                </a:lnTo>
                <a:lnTo>
                  <a:pt x="33" y="61"/>
                </a:lnTo>
                <a:lnTo>
                  <a:pt x="34" y="62"/>
                </a:lnTo>
                <a:lnTo>
                  <a:pt x="34" y="64"/>
                </a:lnTo>
                <a:lnTo>
                  <a:pt x="34" y="67"/>
                </a:lnTo>
                <a:lnTo>
                  <a:pt x="33" y="68"/>
                </a:lnTo>
                <a:lnTo>
                  <a:pt x="32" y="69"/>
                </a:lnTo>
                <a:lnTo>
                  <a:pt x="29" y="69"/>
                </a:lnTo>
                <a:close/>
                <a:moveTo>
                  <a:pt x="29" y="49"/>
                </a:moveTo>
                <a:lnTo>
                  <a:pt x="29" y="49"/>
                </a:lnTo>
                <a:lnTo>
                  <a:pt x="27" y="49"/>
                </a:lnTo>
                <a:lnTo>
                  <a:pt x="26" y="48"/>
                </a:lnTo>
                <a:lnTo>
                  <a:pt x="24" y="47"/>
                </a:lnTo>
                <a:lnTo>
                  <a:pt x="24" y="44"/>
                </a:lnTo>
                <a:lnTo>
                  <a:pt x="24" y="42"/>
                </a:lnTo>
                <a:lnTo>
                  <a:pt x="26" y="41"/>
                </a:lnTo>
                <a:lnTo>
                  <a:pt x="27" y="40"/>
                </a:lnTo>
                <a:lnTo>
                  <a:pt x="29" y="40"/>
                </a:lnTo>
                <a:lnTo>
                  <a:pt x="32" y="40"/>
                </a:lnTo>
                <a:lnTo>
                  <a:pt x="33" y="41"/>
                </a:lnTo>
                <a:lnTo>
                  <a:pt x="34" y="42"/>
                </a:lnTo>
                <a:lnTo>
                  <a:pt x="34" y="44"/>
                </a:lnTo>
                <a:lnTo>
                  <a:pt x="34" y="47"/>
                </a:lnTo>
                <a:lnTo>
                  <a:pt x="33" y="48"/>
                </a:lnTo>
                <a:lnTo>
                  <a:pt x="32" y="49"/>
                </a:lnTo>
                <a:lnTo>
                  <a:pt x="29" y="49"/>
                </a:lnTo>
                <a:close/>
                <a:moveTo>
                  <a:pt x="79" y="89"/>
                </a:moveTo>
                <a:lnTo>
                  <a:pt x="39" y="89"/>
                </a:lnTo>
                <a:lnTo>
                  <a:pt x="39" y="79"/>
                </a:lnTo>
                <a:lnTo>
                  <a:pt x="79" y="79"/>
                </a:lnTo>
                <a:lnTo>
                  <a:pt x="79" y="89"/>
                </a:lnTo>
                <a:close/>
                <a:moveTo>
                  <a:pt x="74" y="69"/>
                </a:moveTo>
                <a:lnTo>
                  <a:pt x="74" y="69"/>
                </a:lnTo>
                <a:lnTo>
                  <a:pt x="71" y="69"/>
                </a:lnTo>
                <a:lnTo>
                  <a:pt x="70" y="68"/>
                </a:lnTo>
                <a:lnTo>
                  <a:pt x="69" y="67"/>
                </a:lnTo>
                <a:lnTo>
                  <a:pt x="69" y="64"/>
                </a:lnTo>
                <a:lnTo>
                  <a:pt x="69" y="62"/>
                </a:lnTo>
                <a:lnTo>
                  <a:pt x="70" y="61"/>
                </a:lnTo>
                <a:lnTo>
                  <a:pt x="71" y="59"/>
                </a:lnTo>
                <a:lnTo>
                  <a:pt x="74" y="59"/>
                </a:lnTo>
                <a:lnTo>
                  <a:pt x="76" y="59"/>
                </a:lnTo>
                <a:lnTo>
                  <a:pt x="78" y="61"/>
                </a:lnTo>
                <a:lnTo>
                  <a:pt x="79" y="62"/>
                </a:lnTo>
                <a:lnTo>
                  <a:pt x="79" y="64"/>
                </a:lnTo>
                <a:lnTo>
                  <a:pt x="79" y="67"/>
                </a:lnTo>
                <a:lnTo>
                  <a:pt x="78" y="68"/>
                </a:lnTo>
                <a:lnTo>
                  <a:pt x="76" y="69"/>
                </a:lnTo>
                <a:lnTo>
                  <a:pt x="74" y="69"/>
                </a:lnTo>
                <a:close/>
                <a:moveTo>
                  <a:pt x="74" y="49"/>
                </a:moveTo>
                <a:lnTo>
                  <a:pt x="74" y="49"/>
                </a:lnTo>
                <a:lnTo>
                  <a:pt x="71" y="49"/>
                </a:lnTo>
                <a:lnTo>
                  <a:pt x="70" y="48"/>
                </a:lnTo>
                <a:lnTo>
                  <a:pt x="69" y="47"/>
                </a:lnTo>
                <a:lnTo>
                  <a:pt x="69" y="44"/>
                </a:lnTo>
                <a:lnTo>
                  <a:pt x="69" y="42"/>
                </a:lnTo>
                <a:lnTo>
                  <a:pt x="70" y="41"/>
                </a:lnTo>
                <a:lnTo>
                  <a:pt x="71" y="40"/>
                </a:lnTo>
                <a:lnTo>
                  <a:pt x="74" y="40"/>
                </a:lnTo>
                <a:lnTo>
                  <a:pt x="76" y="40"/>
                </a:lnTo>
                <a:lnTo>
                  <a:pt x="78" y="41"/>
                </a:lnTo>
                <a:lnTo>
                  <a:pt x="79" y="42"/>
                </a:lnTo>
                <a:lnTo>
                  <a:pt x="79" y="44"/>
                </a:lnTo>
                <a:lnTo>
                  <a:pt x="79" y="47"/>
                </a:lnTo>
                <a:lnTo>
                  <a:pt x="78" y="48"/>
                </a:lnTo>
                <a:lnTo>
                  <a:pt x="76" y="49"/>
                </a:lnTo>
                <a:lnTo>
                  <a:pt x="74" y="49"/>
                </a:lnTo>
                <a:close/>
                <a:moveTo>
                  <a:pt x="89" y="69"/>
                </a:moveTo>
                <a:lnTo>
                  <a:pt x="89" y="69"/>
                </a:lnTo>
                <a:lnTo>
                  <a:pt x="86" y="69"/>
                </a:lnTo>
                <a:lnTo>
                  <a:pt x="85" y="68"/>
                </a:lnTo>
                <a:lnTo>
                  <a:pt x="84" y="67"/>
                </a:lnTo>
                <a:lnTo>
                  <a:pt x="84" y="64"/>
                </a:lnTo>
                <a:lnTo>
                  <a:pt x="84" y="62"/>
                </a:lnTo>
                <a:lnTo>
                  <a:pt x="85" y="61"/>
                </a:lnTo>
                <a:lnTo>
                  <a:pt x="86" y="59"/>
                </a:lnTo>
                <a:lnTo>
                  <a:pt x="89" y="59"/>
                </a:lnTo>
                <a:lnTo>
                  <a:pt x="91" y="59"/>
                </a:lnTo>
                <a:lnTo>
                  <a:pt x="92" y="61"/>
                </a:lnTo>
                <a:lnTo>
                  <a:pt x="94" y="62"/>
                </a:lnTo>
                <a:lnTo>
                  <a:pt x="94" y="64"/>
                </a:lnTo>
                <a:lnTo>
                  <a:pt x="94" y="67"/>
                </a:lnTo>
                <a:lnTo>
                  <a:pt x="92" y="68"/>
                </a:lnTo>
                <a:lnTo>
                  <a:pt x="91" y="69"/>
                </a:lnTo>
                <a:lnTo>
                  <a:pt x="89" y="69"/>
                </a:lnTo>
                <a:close/>
                <a:moveTo>
                  <a:pt x="89" y="49"/>
                </a:moveTo>
                <a:lnTo>
                  <a:pt x="89" y="49"/>
                </a:lnTo>
                <a:lnTo>
                  <a:pt x="86" y="49"/>
                </a:lnTo>
                <a:lnTo>
                  <a:pt x="85" y="48"/>
                </a:lnTo>
                <a:lnTo>
                  <a:pt x="84" y="47"/>
                </a:lnTo>
                <a:lnTo>
                  <a:pt x="84" y="44"/>
                </a:lnTo>
                <a:lnTo>
                  <a:pt x="84" y="42"/>
                </a:lnTo>
                <a:lnTo>
                  <a:pt x="85" y="41"/>
                </a:lnTo>
                <a:lnTo>
                  <a:pt x="86" y="40"/>
                </a:lnTo>
                <a:lnTo>
                  <a:pt x="89" y="40"/>
                </a:lnTo>
                <a:lnTo>
                  <a:pt x="91" y="40"/>
                </a:lnTo>
                <a:lnTo>
                  <a:pt x="92" y="41"/>
                </a:lnTo>
                <a:lnTo>
                  <a:pt x="94" y="42"/>
                </a:lnTo>
                <a:lnTo>
                  <a:pt x="94" y="44"/>
                </a:lnTo>
                <a:lnTo>
                  <a:pt x="94" y="47"/>
                </a:lnTo>
                <a:lnTo>
                  <a:pt x="92" y="48"/>
                </a:lnTo>
                <a:lnTo>
                  <a:pt x="91" y="49"/>
                </a:lnTo>
                <a:lnTo>
                  <a:pt x="89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591" name="Freeform 115">
            <a:extLst>
              <a:ext uri="{FF2B5EF4-FFF2-40B4-BE49-F238E27FC236}">
                <a16:creationId xmlns="" xmlns:a16="http://schemas.microsoft.com/office/drawing/2014/main" id="{5086357B-79CF-429F-999E-5C239778EC8A}"/>
              </a:ext>
            </a:extLst>
          </p:cNvPr>
          <p:cNvSpPr>
            <a:spLocks/>
          </p:cNvSpPr>
          <p:nvPr/>
        </p:nvSpPr>
        <p:spPr bwMode="auto">
          <a:xfrm>
            <a:off x="10779128" y="4705351"/>
            <a:ext cx="336551" cy="177800"/>
          </a:xfrm>
          <a:custGeom>
            <a:avLst/>
            <a:gdLst>
              <a:gd name="T0" fmla="*/ 160875 w 109"/>
              <a:gd name="T1" fmla="*/ 0 h 59"/>
              <a:gd name="T2" fmla="*/ 7734 w 109"/>
              <a:gd name="T3" fmla="*/ 0 h 59"/>
              <a:gd name="T4" fmla="*/ 7734 w 109"/>
              <a:gd name="T5" fmla="*/ 0 h 59"/>
              <a:gd name="T6" fmla="*/ 4641 w 109"/>
              <a:gd name="T7" fmla="*/ 0 h 59"/>
              <a:gd name="T8" fmla="*/ 1547 w 109"/>
              <a:gd name="T9" fmla="*/ 1508 h 59"/>
              <a:gd name="T10" fmla="*/ 0 w 109"/>
              <a:gd name="T11" fmla="*/ 3017 h 59"/>
              <a:gd name="T12" fmla="*/ 0 w 109"/>
              <a:gd name="T13" fmla="*/ 7542 h 59"/>
              <a:gd name="T14" fmla="*/ 0 w 109"/>
              <a:gd name="T15" fmla="*/ 81448 h 59"/>
              <a:gd name="T16" fmla="*/ 61875 w 109"/>
              <a:gd name="T17" fmla="*/ 81448 h 59"/>
              <a:gd name="T18" fmla="*/ 61875 w 109"/>
              <a:gd name="T19" fmla="*/ 81448 h 59"/>
              <a:gd name="T20" fmla="*/ 66515 w 109"/>
              <a:gd name="T21" fmla="*/ 82957 h 59"/>
              <a:gd name="T22" fmla="*/ 72703 w 109"/>
              <a:gd name="T23" fmla="*/ 84465 h 59"/>
              <a:gd name="T24" fmla="*/ 74250 w 109"/>
              <a:gd name="T25" fmla="*/ 88990 h 59"/>
              <a:gd name="T26" fmla="*/ 94359 w 109"/>
              <a:gd name="T27" fmla="*/ 88990 h 59"/>
              <a:gd name="T28" fmla="*/ 95906 w 109"/>
              <a:gd name="T29" fmla="*/ 84465 h 59"/>
              <a:gd name="T30" fmla="*/ 95906 w 109"/>
              <a:gd name="T31" fmla="*/ 84465 h 59"/>
              <a:gd name="T32" fmla="*/ 102094 w 109"/>
              <a:gd name="T33" fmla="*/ 82957 h 59"/>
              <a:gd name="T34" fmla="*/ 106734 w 109"/>
              <a:gd name="T35" fmla="*/ 81448 h 59"/>
              <a:gd name="T36" fmla="*/ 168609 w 109"/>
              <a:gd name="T37" fmla="*/ 81448 h 59"/>
              <a:gd name="T38" fmla="*/ 168609 w 109"/>
              <a:gd name="T39" fmla="*/ 7542 h 59"/>
              <a:gd name="T40" fmla="*/ 168609 w 109"/>
              <a:gd name="T41" fmla="*/ 7542 h 59"/>
              <a:gd name="T42" fmla="*/ 168609 w 109"/>
              <a:gd name="T43" fmla="*/ 3017 h 59"/>
              <a:gd name="T44" fmla="*/ 167062 w 109"/>
              <a:gd name="T45" fmla="*/ 1508 h 59"/>
              <a:gd name="T46" fmla="*/ 163968 w 109"/>
              <a:gd name="T47" fmla="*/ 0 h 59"/>
              <a:gd name="T48" fmla="*/ 160875 w 109"/>
              <a:gd name="T49" fmla="*/ 0 h 59"/>
              <a:gd name="T50" fmla="*/ 160875 w 109"/>
              <a:gd name="T51" fmla="*/ 0 h 5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09" h="59">
                <a:moveTo>
                  <a:pt x="104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54"/>
                </a:lnTo>
                <a:lnTo>
                  <a:pt x="40" y="54"/>
                </a:lnTo>
                <a:lnTo>
                  <a:pt x="43" y="55"/>
                </a:lnTo>
                <a:lnTo>
                  <a:pt x="47" y="56"/>
                </a:lnTo>
                <a:lnTo>
                  <a:pt x="48" y="59"/>
                </a:lnTo>
                <a:lnTo>
                  <a:pt x="61" y="59"/>
                </a:lnTo>
                <a:lnTo>
                  <a:pt x="62" y="56"/>
                </a:lnTo>
                <a:lnTo>
                  <a:pt x="66" y="55"/>
                </a:lnTo>
                <a:lnTo>
                  <a:pt x="69" y="54"/>
                </a:lnTo>
                <a:lnTo>
                  <a:pt x="109" y="54"/>
                </a:lnTo>
                <a:lnTo>
                  <a:pt x="109" y="5"/>
                </a:lnTo>
                <a:lnTo>
                  <a:pt x="109" y="2"/>
                </a:lnTo>
                <a:lnTo>
                  <a:pt x="108" y="1"/>
                </a:lnTo>
                <a:lnTo>
                  <a:pt x="106" y="0"/>
                </a:lnTo>
                <a:lnTo>
                  <a:pt x="10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592" name="Freeform 116">
            <a:extLst>
              <a:ext uri="{FF2B5EF4-FFF2-40B4-BE49-F238E27FC236}">
                <a16:creationId xmlns="" xmlns:a16="http://schemas.microsoft.com/office/drawing/2014/main" id="{8DDA77DD-10B1-44DC-A725-C03F1B9F3A7F}"/>
              </a:ext>
            </a:extLst>
          </p:cNvPr>
          <p:cNvSpPr>
            <a:spLocks/>
          </p:cNvSpPr>
          <p:nvPr/>
        </p:nvSpPr>
        <p:spPr bwMode="auto">
          <a:xfrm>
            <a:off x="10760078" y="4883150"/>
            <a:ext cx="374651" cy="92076"/>
          </a:xfrm>
          <a:custGeom>
            <a:avLst/>
            <a:gdLst>
              <a:gd name="T0" fmla="*/ 181046 w 119"/>
              <a:gd name="T1" fmla="*/ 0 h 29"/>
              <a:gd name="T2" fmla="*/ 116499 w 119"/>
              <a:gd name="T3" fmla="*/ 0 h 29"/>
              <a:gd name="T4" fmla="*/ 116499 w 119"/>
              <a:gd name="T5" fmla="*/ 0 h 29"/>
              <a:gd name="T6" fmla="*/ 113350 w 119"/>
              <a:gd name="T7" fmla="*/ 0 h 29"/>
              <a:gd name="T8" fmla="*/ 111776 w 119"/>
              <a:gd name="T9" fmla="*/ 1615 h 29"/>
              <a:gd name="T10" fmla="*/ 105479 w 119"/>
              <a:gd name="T11" fmla="*/ 8075 h 29"/>
              <a:gd name="T12" fmla="*/ 81864 w 119"/>
              <a:gd name="T13" fmla="*/ 8075 h 29"/>
              <a:gd name="T14" fmla="*/ 75567 w 119"/>
              <a:gd name="T15" fmla="*/ 1615 h 29"/>
              <a:gd name="T16" fmla="*/ 75567 w 119"/>
              <a:gd name="T17" fmla="*/ 1615 h 29"/>
              <a:gd name="T18" fmla="*/ 73993 w 119"/>
              <a:gd name="T19" fmla="*/ 0 h 29"/>
              <a:gd name="T20" fmla="*/ 70844 w 119"/>
              <a:gd name="T21" fmla="*/ 0 h 29"/>
              <a:gd name="T22" fmla="*/ 6297 w 119"/>
              <a:gd name="T23" fmla="*/ 0 h 29"/>
              <a:gd name="T24" fmla="*/ 6297 w 119"/>
              <a:gd name="T25" fmla="*/ 0 h 29"/>
              <a:gd name="T26" fmla="*/ 4723 w 119"/>
              <a:gd name="T27" fmla="*/ 1615 h 29"/>
              <a:gd name="T28" fmla="*/ 3149 w 119"/>
              <a:gd name="T29" fmla="*/ 3230 h 29"/>
              <a:gd name="T30" fmla="*/ 0 w 119"/>
              <a:gd name="T31" fmla="*/ 6460 h 29"/>
              <a:gd name="T32" fmla="*/ 0 w 119"/>
              <a:gd name="T33" fmla="*/ 9690 h 29"/>
              <a:gd name="T34" fmla="*/ 6297 w 119"/>
              <a:gd name="T35" fmla="*/ 33916 h 29"/>
              <a:gd name="T36" fmla="*/ 6297 w 119"/>
              <a:gd name="T37" fmla="*/ 33916 h 29"/>
              <a:gd name="T38" fmla="*/ 7872 w 119"/>
              <a:gd name="T39" fmla="*/ 40377 h 29"/>
              <a:gd name="T40" fmla="*/ 12594 w 119"/>
              <a:gd name="T41" fmla="*/ 43607 h 29"/>
              <a:gd name="T42" fmla="*/ 17317 w 119"/>
              <a:gd name="T43" fmla="*/ 45222 h 29"/>
              <a:gd name="T44" fmla="*/ 23615 w 119"/>
              <a:gd name="T45" fmla="*/ 46837 h 29"/>
              <a:gd name="T46" fmla="*/ 163728 w 119"/>
              <a:gd name="T47" fmla="*/ 46837 h 29"/>
              <a:gd name="T48" fmla="*/ 163728 w 119"/>
              <a:gd name="T49" fmla="*/ 46837 h 29"/>
              <a:gd name="T50" fmla="*/ 170026 w 119"/>
              <a:gd name="T51" fmla="*/ 45222 h 29"/>
              <a:gd name="T52" fmla="*/ 174749 w 119"/>
              <a:gd name="T53" fmla="*/ 43607 h 29"/>
              <a:gd name="T54" fmla="*/ 179471 w 119"/>
              <a:gd name="T55" fmla="*/ 40377 h 29"/>
              <a:gd name="T56" fmla="*/ 181046 w 119"/>
              <a:gd name="T57" fmla="*/ 33916 h 29"/>
              <a:gd name="T58" fmla="*/ 187343 w 119"/>
              <a:gd name="T59" fmla="*/ 9690 h 29"/>
              <a:gd name="T60" fmla="*/ 187343 w 119"/>
              <a:gd name="T61" fmla="*/ 9690 h 29"/>
              <a:gd name="T62" fmla="*/ 187343 w 119"/>
              <a:gd name="T63" fmla="*/ 6460 h 29"/>
              <a:gd name="T64" fmla="*/ 184194 w 119"/>
              <a:gd name="T65" fmla="*/ 3230 h 29"/>
              <a:gd name="T66" fmla="*/ 182620 w 119"/>
              <a:gd name="T67" fmla="*/ 1615 h 29"/>
              <a:gd name="T68" fmla="*/ 181046 w 119"/>
              <a:gd name="T69" fmla="*/ 0 h 29"/>
              <a:gd name="T70" fmla="*/ 181046 w 119"/>
              <a:gd name="T71" fmla="*/ 0 h 2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119" h="29">
                <a:moveTo>
                  <a:pt x="115" y="0"/>
                </a:moveTo>
                <a:lnTo>
                  <a:pt x="74" y="0"/>
                </a:lnTo>
                <a:lnTo>
                  <a:pt x="72" y="0"/>
                </a:lnTo>
                <a:lnTo>
                  <a:pt x="71" y="1"/>
                </a:lnTo>
                <a:lnTo>
                  <a:pt x="67" y="5"/>
                </a:lnTo>
                <a:lnTo>
                  <a:pt x="52" y="5"/>
                </a:lnTo>
                <a:lnTo>
                  <a:pt x="48" y="1"/>
                </a:lnTo>
                <a:lnTo>
                  <a:pt x="47" y="0"/>
                </a:lnTo>
                <a:lnTo>
                  <a:pt x="45" y="0"/>
                </a:lnTo>
                <a:lnTo>
                  <a:pt x="4" y="0"/>
                </a:lnTo>
                <a:lnTo>
                  <a:pt x="3" y="1"/>
                </a:lnTo>
                <a:lnTo>
                  <a:pt x="2" y="2"/>
                </a:lnTo>
                <a:lnTo>
                  <a:pt x="0" y="4"/>
                </a:lnTo>
                <a:lnTo>
                  <a:pt x="0" y="6"/>
                </a:lnTo>
                <a:lnTo>
                  <a:pt x="4" y="21"/>
                </a:lnTo>
                <a:lnTo>
                  <a:pt x="5" y="25"/>
                </a:lnTo>
                <a:lnTo>
                  <a:pt x="8" y="27"/>
                </a:lnTo>
                <a:lnTo>
                  <a:pt x="11" y="28"/>
                </a:lnTo>
                <a:lnTo>
                  <a:pt x="15" y="29"/>
                </a:lnTo>
                <a:lnTo>
                  <a:pt x="104" y="29"/>
                </a:lnTo>
                <a:lnTo>
                  <a:pt x="108" y="28"/>
                </a:lnTo>
                <a:lnTo>
                  <a:pt x="111" y="27"/>
                </a:lnTo>
                <a:lnTo>
                  <a:pt x="114" y="25"/>
                </a:lnTo>
                <a:lnTo>
                  <a:pt x="115" y="21"/>
                </a:lnTo>
                <a:lnTo>
                  <a:pt x="119" y="6"/>
                </a:lnTo>
                <a:lnTo>
                  <a:pt x="119" y="4"/>
                </a:lnTo>
                <a:lnTo>
                  <a:pt x="117" y="2"/>
                </a:lnTo>
                <a:lnTo>
                  <a:pt x="116" y="1"/>
                </a:lnTo>
                <a:lnTo>
                  <a:pt x="1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grpSp>
        <p:nvGrpSpPr>
          <p:cNvPr id="63593" name="Group 580">
            <a:extLst>
              <a:ext uri="{FF2B5EF4-FFF2-40B4-BE49-F238E27FC236}">
                <a16:creationId xmlns="" xmlns:a16="http://schemas.microsoft.com/office/drawing/2014/main" id="{34276819-6E4A-4E26-A201-2DE0EB0EFC5C}"/>
              </a:ext>
            </a:extLst>
          </p:cNvPr>
          <p:cNvGrpSpPr>
            <a:grpSpLocks/>
          </p:cNvGrpSpPr>
          <p:nvPr/>
        </p:nvGrpSpPr>
        <p:grpSpPr bwMode="auto">
          <a:xfrm>
            <a:off x="12268200" y="4714877"/>
            <a:ext cx="282576" cy="279401"/>
            <a:chOff x="8178974" y="3142487"/>
            <a:chExt cx="187343" cy="187345"/>
          </a:xfrm>
        </p:grpSpPr>
        <p:sp>
          <p:nvSpPr>
            <p:cNvPr id="64025" name="Freeform 117">
              <a:extLst>
                <a:ext uri="{FF2B5EF4-FFF2-40B4-BE49-F238E27FC236}">
                  <a16:creationId xmlns="" xmlns:a16="http://schemas.microsoft.com/office/drawing/2014/main" id="{0F473D6D-C279-4BCA-B2EF-66FCCF9F307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66401" y="3142487"/>
              <a:ext cx="99916" cy="99916"/>
            </a:xfrm>
            <a:custGeom>
              <a:avLst/>
              <a:gdLst>
                <a:gd name="T0" fmla="*/ 18352 w 49"/>
                <a:gd name="T1" fmla="*/ 0 h 48"/>
                <a:gd name="T2" fmla="*/ 18352 w 49"/>
                <a:gd name="T3" fmla="*/ 20816 h 48"/>
                <a:gd name="T4" fmla="*/ 63212 w 49"/>
                <a:gd name="T5" fmla="*/ 20816 h 48"/>
                <a:gd name="T6" fmla="*/ 0 w 49"/>
                <a:gd name="T7" fmla="*/ 83263 h 48"/>
                <a:gd name="T8" fmla="*/ 16313 w 49"/>
                <a:gd name="T9" fmla="*/ 99916 h 48"/>
                <a:gd name="T10" fmla="*/ 79525 w 49"/>
                <a:gd name="T11" fmla="*/ 35387 h 48"/>
                <a:gd name="T12" fmla="*/ 79525 w 49"/>
                <a:gd name="T13" fmla="*/ 81182 h 48"/>
                <a:gd name="T14" fmla="*/ 99916 w 49"/>
                <a:gd name="T15" fmla="*/ 81182 h 48"/>
                <a:gd name="T16" fmla="*/ 99916 w 49"/>
                <a:gd name="T17" fmla="*/ 0 h 48"/>
                <a:gd name="T18" fmla="*/ 18352 w 49"/>
                <a:gd name="T19" fmla="*/ 0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9" h="48">
                  <a:moveTo>
                    <a:pt x="9" y="0"/>
                  </a:moveTo>
                  <a:lnTo>
                    <a:pt x="9" y="10"/>
                  </a:lnTo>
                  <a:lnTo>
                    <a:pt x="31" y="10"/>
                  </a:lnTo>
                  <a:lnTo>
                    <a:pt x="0" y="40"/>
                  </a:lnTo>
                  <a:lnTo>
                    <a:pt x="8" y="48"/>
                  </a:lnTo>
                  <a:lnTo>
                    <a:pt x="39" y="17"/>
                  </a:lnTo>
                  <a:lnTo>
                    <a:pt x="39" y="39"/>
                  </a:lnTo>
                  <a:lnTo>
                    <a:pt x="49" y="39"/>
                  </a:lnTo>
                  <a:lnTo>
                    <a:pt x="49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 dirty="0">
                <a:latin typeface="Arial" panose="020B0604020202020204" pitchFamily="34" charset="0"/>
              </a:endParaRPr>
            </a:p>
          </p:txBody>
        </p:sp>
        <p:sp>
          <p:nvSpPr>
            <p:cNvPr id="64026" name="Freeform 118">
              <a:extLst>
                <a:ext uri="{FF2B5EF4-FFF2-40B4-BE49-F238E27FC236}">
                  <a16:creationId xmlns="" xmlns:a16="http://schemas.microsoft.com/office/drawing/2014/main" id="{C251EE64-41F8-4AD3-B7A4-D2FFA4A67BB0}"/>
                </a:ext>
              </a:extLst>
            </p:cNvPr>
            <p:cNvSpPr>
              <a:spLocks/>
            </p:cNvSpPr>
            <p:nvPr/>
          </p:nvSpPr>
          <p:spPr bwMode="auto">
            <a:xfrm>
              <a:off x="8178974" y="3154977"/>
              <a:ext cx="174855" cy="174855"/>
            </a:xfrm>
            <a:custGeom>
              <a:avLst/>
              <a:gdLst>
                <a:gd name="T0" fmla="*/ 164447 w 84"/>
                <a:gd name="T1" fmla="*/ 113761 h 83"/>
                <a:gd name="T2" fmla="*/ 122815 w 84"/>
                <a:gd name="T3" fmla="*/ 113761 h 83"/>
                <a:gd name="T4" fmla="*/ 122815 w 84"/>
                <a:gd name="T5" fmla="*/ 113761 h 83"/>
                <a:gd name="T6" fmla="*/ 116570 w 84"/>
                <a:gd name="T7" fmla="*/ 113761 h 83"/>
                <a:gd name="T8" fmla="*/ 114488 w 84"/>
                <a:gd name="T9" fmla="*/ 115868 h 83"/>
                <a:gd name="T10" fmla="*/ 112407 w 84"/>
                <a:gd name="T11" fmla="*/ 117974 h 83"/>
                <a:gd name="T12" fmla="*/ 112407 w 84"/>
                <a:gd name="T13" fmla="*/ 124295 h 83"/>
                <a:gd name="T14" fmla="*/ 112407 w 84"/>
                <a:gd name="T15" fmla="*/ 134828 h 83"/>
                <a:gd name="T16" fmla="*/ 112407 w 84"/>
                <a:gd name="T17" fmla="*/ 134828 h 83"/>
                <a:gd name="T18" fmla="*/ 97836 w 84"/>
                <a:gd name="T19" fmla="*/ 130615 h 83"/>
                <a:gd name="T20" fmla="*/ 83264 w 84"/>
                <a:gd name="T21" fmla="*/ 128508 h 83"/>
                <a:gd name="T22" fmla="*/ 70775 w 84"/>
                <a:gd name="T23" fmla="*/ 122188 h 83"/>
                <a:gd name="T24" fmla="*/ 60367 w 84"/>
                <a:gd name="T25" fmla="*/ 113761 h 83"/>
                <a:gd name="T26" fmla="*/ 54122 w 84"/>
                <a:gd name="T27" fmla="*/ 103228 h 83"/>
                <a:gd name="T28" fmla="*/ 45795 w 84"/>
                <a:gd name="T29" fmla="*/ 90588 h 83"/>
                <a:gd name="T30" fmla="*/ 43714 w 84"/>
                <a:gd name="T31" fmla="*/ 77947 h 83"/>
                <a:gd name="T32" fmla="*/ 39551 w 84"/>
                <a:gd name="T33" fmla="*/ 61094 h 83"/>
                <a:gd name="T34" fmla="*/ 49959 w 84"/>
                <a:gd name="T35" fmla="*/ 61094 h 83"/>
                <a:gd name="T36" fmla="*/ 49959 w 84"/>
                <a:gd name="T37" fmla="*/ 61094 h 83"/>
                <a:gd name="T38" fmla="*/ 56203 w 84"/>
                <a:gd name="T39" fmla="*/ 61094 h 83"/>
                <a:gd name="T40" fmla="*/ 58285 w 84"/>
                <a:gd name="T41" fmla="*/ 58987 h 83"/>
                <a:gd name="T42" fmla="*/ 60367 w 84"/>
                <a:gd name="T43" fmla="*/ 56881 h 83"/>
                <a:gd name="T44" fmla="*/ 60367 w 84"/>
                <a:gd name="T45" fmla="*/ 50560 h 83"/>
                <a:gd name="T46" fmla="*/ 60367 w 84"/>
                <a:gd name="T47" fmla="*/ 10533 h 83"/>
                <a:gd name="T48" fmla="*/ 60367 w 84"/>
                <a:gd name="T49" fmla="*/ 10533 h 83"/>
                <a:gd name="T50" fmla="*/ 60367 w 84"/>
                <a:gd name="T51" fmla="*/ 4213 h 83"/>
                <a:gd name="T52" fmla="*/ 58285 w 84"/>
                <a:gd name="T53" fmla="*/ 2107 h 83"/>
                <a:gd name="T54" fmla="*/ 56203 w 84"/>
                <a:gd name="T55" fmla="*/ 0 h 83"/>
                <a:gd name="T56" fmla="*/ 49959 w 84"/>
                <a:gd name="T57" fmla="*/ 0 h 83"/>
                <a:gd name="T58" fmla="*/ 10408 w 84"/>
                <a:gd name="T59" fmla="*/ 0 h 83"/>
                <a:gd name="T60" fmla="*/ 10408 w 84"/>
                <a:gd name="T61" fmla="*/ 0 h 83"/>
                <a:gd name="T62" fmla="*/ 4163 w 84"/>
                <a:gd name="T63" fmla="*/ 0 h 83"/>
                <a:gd name="T64" fmla="*/ 2082 w 84"/>
                <a:gd name="T65" fmla="*/ 2107 h 83"/>
                <a:gd name="T66" fmla="*/ 0 w 84"/>
                <a:gd name="T67" fmla="*/ 4213 h 83"/>
                <a:gd name="T68" fmla="*/ 0 w 84"/>
                <a:gd name="T69" fmla="*/ 10533 h 83"/>
                <a:gd name="T70" fmla="*/ 0 w 84"/>
                <a:gd name="T71" fmla="*/ 61094 h 83"/>
                <a:gd name="T72" fmla="*/ 0 w 84"/>
                <a:gd name="T73" fmla="*/ 61094 h 83"/>
                <a:gd name="T74" fmla="*/ 2082 w 84"/>
                <a:gd name="T75" fmla="*/ 84267 h 83"/>
                <a:gd name="T76" fmla="*/ 6245 w 84"/>
                <a:gd name="T77" fmla="*/ 105334 h 83"/>
                <a:gd name="T78" fmla="*/ 20816 w 84"/>
                <a:gd name="T79" fmla="*/ 126401 h 83"/>
                <a:gd name="T80" fmla="*/ 33306 w 84"/>
                <a:gd name="T81" fmla="*/ 141148 h 83"/>
                <a:gd name="T82" fmla="*/ 47877 w 84"/>
                <a:gd name="T83" fmla="*/ 155895 h 83"/>
                <a:gd name="T84" fmla="*/ 68693 w 84"/>
                <a:gd name="T85" fmla="*/ 168535 h 83"/>
                <a:gd name="T86" fmla="*/ 89509 w 84"/>
                <a:gd name="T87" fmla="*/ 172748 h 83"/>
                <a:gd name="T88" fmla="*/ 112407 w 84"/>
                <a:gd name="T89" fmla="*/ 174855 h 83"/>
                <a:gd name="T90" fmla="*/ 164447 w 84"/>
                <a:gd name="T91" fmla="*/ 174855 h 83"/>
                <a:gd name="T92" fmla="*/ 164447 w 84"/>
                <a:gd name="T93" fmla="*/ 174855 h 83"/>
                <a:gd name="T94" fmla="*/ 168610 w 84"/>
                <a:gd name="T95" fmla="*/ 174855 h 83"/>
                <a:gd name="T96" fmla="*/ 170692 w 84"/>
                <a:gd name="T97" fmla="*/ 172748 h 83"/>
                <a:gd name="T98" fmla="*/ 174855 w 84"/>
                <a:gd name="T99" fmla="*/ 170642 h 83"/>
                <a:gd name="T100" fmla="*/ 174855 w 84"/>
                <a:gd name="T101" fmla="*/ 164322 h 83"/>
                <a:gd name="T102" fmla="*/ 174855 w 84"/>
                <a:gd name="T103" fmla="*/ 124295 h 83"/>
                <a:gd name="T104" fmla="*/ 174855 w 84"/>
                <a:gd name="T105" fmla="*/ 124295 h 83"/>
                <a:gd name="T106" fmla="*/ 174855 w 84"/>
                <a:gd name="T107" fmla="*/ 117974 h 83"/>
                <a:gd name="T108" fmla="*/ 170692 w 84"/>
                <a:gd name="T109" fmla="*/ 115868 h 83"/>
                <a:gd name="T110" fmla="*/ 168610 w 84"/>
                <a:gd name="T111" fmla="*/ 113761 h 83"/>
                <a:gd name="T112" fmla="*/ 164447 w 84"/>
                <a:gd name="T113" fmla="*/ 113761 h 83"/>
                <a:gd name="T114" fmla="*/ 164447 w 84"/>
                <a:gd name="T115" fmla="*/ 113761 h 8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84" h="83">
                  <a:moveTo>
                    <a:pt x="79" y="54"/>
                  </a:moveTo>
                  <a:lnTo>
                    <a:pt x="59" y="54"/>
                  </a:lnTo>
                  <a:lnTo>
                    <a:pt x="56" y="54"/>
                  </a:lnTo>
                  <a:lnTo>
                    <a:pt x="55" y="55"/>
                  </a:lnTo>
                  <a:lnTo>
                    <a:pt x="54" y="56"/>
                  </a:lnTo>
                  <a:lnTo>
                    <a:pt x="54" y="59"/>
                  </a:lnTo>
                  <a:lnTo>
                    <a:pt x="54" y="64"/>
                  </a:lnTo>
                  <a:lnTo>
                    <a:pt x="47" y="62"/>
                  </a:lnTo>
                  <a:lnTo>
                    <a:pt x="40" y="61"/>
                  </a:lnTo>
                  <a:lnTo>
                    <a:pt x="34" y="58"/>
                  </a:lnTo>
                  <a:lnTo>
                    <a:pt x="29" y="54"/>
                  </a:lnTo>
                  <a:lnTo>
                    <a:pt x="26" y="49"/>
                  </a:lnTo>
                  <a:lnTo>
                    <a:pt x="22" y="43"/>
                  </a:lnTo>
                  <a:lnTo>
                    <a:pt x="21" y="37"/>
                  </a:lnTo>
                  <a:lnTo>
                    <a:pt x="19" y="29"/>
                  </a:lnTo>
                  <a:lnTo>
                    <a:pt x="24" y="29"/>
                  </a:lnTo>
                  <a:lnTo>
                    <a:pt x="27" y="29"/>
                  </a:lnTo>
                  <a:lnTo>
                    <a:pt x="28" y="28"/>
                  </a:lnTo>
                  <a:lnTo>
                    <a:pt x="29" y="27"/>
                  </a:lnTo>
                  <a:lnTo>
                    <a:pt x="29" y="24"/>
                  </a:lnTo>
                  <a:lnTo>
                    <a:pt x="29" y="5"/>
                  </a:lnTo>
                  <a:lnTo>
                    <a:pt x="29" y="2"/>
                  </a:lnTo>
                  <a:lnTo>
                    <a:pt x="28" y="1"/>
                  </a:lnTo>
                  <a:lnTo>
                    <a:pt x="27" y="0"/>
                  </a:lnTo>
                  <a:lnTo>
                    <a:pt x="24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29"/>
                  </a:lnTo>
                  <a:lnTo>
                    <a:pt x="1" y="40"/>
                  </a:lnTo>
                  <a:lnTo>
                    <a:pt x="3" y="50"/>
                  </a:lnTo>
                  <a:lnTo>
                    <a:pt x="10" y="60"/>
                  </a:lnTo>
                  <a:lnTo>
                    <a:pt x="16" y="67"/>
                  </a:lnTo>
                  <a:lnTo>
                    <a:pt x="23" y="74"/>
                  </a:lnTo>
                  <a:lnTo>
                    <a:pt x="33" y="80"/>
                  </a:lnTo>
                  <a:lnTo>
                    <a:pt x="43" y="82"/>
                  </a:lnTo>
                  <a:lnTo>
                    <a:pt x="54" y="83"/>
                  </a:lnTo>
                  <a:lnTo>
                    <a:pt x="79" y="83"/>
                  </a:lnTo>
                  <a:lnTo>
                    <a:pt x="81" y="83"/>
                  </a:lnTo>
                  <a:lnTo>
                    <a:pt x="82" y="82"/>
                  </a:lnTo>
                  <a:lnTo>
                    <a:pt x="84" y="81"/>
                  </a:lnTo>
                  <a:lnTo>
                    <a:pt x="84" y="78"/>
                  </a:lnTo>
                  <a:lnTo>
                    <a:pt x="84" y="59"/>
                  </a:lnTo>
                  <a:lnTo>
                    <a:pt x="84" y="56"/>
                  </a:lnTo>
                  <a:lnTo>
                    <a:pt x="82" y="55"/>
                  </a:lnTo>
                  <a:lnTo>
                    <a:pt x="81" y="54"/>
                  </a:lnTo>
                  <a:lnTo>
                    <a:pt x="79" y="54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727A75EC-F26E-4313-93A3-DE2B1BB2532C}"/>
              </a:ext>
            </a:extLst>
          </p:cNvPr>
          <p:cNvGrpSpPr/>
          <p:nvPr/>
        </p:nvGrpSpPr>
        <p:grpSpPr>
          <a:xfrm>
            <a:off x="11519089" y="4666898"/>
            <a:ext cx="327857" cy="337218"/>
            <a:chOff x="7679391" y="3111264"/>
            <a:chExt cx="218571" cy="224812"/>
          </a:xfrm>
          <a:solidFill>
            <a:schemeClr val="tx1"/>
          </a:solidFill>
        </p:grpSpPr>
        <p:sp>
          <p:nvSpPr>
            <p:cNvPr id="112" name="Freeform 119">
              <a:extLst>
                <a:ext uri="{FF2B5EF4-FFF2-40B4-BE49-F238E27FC236}">
                  <a16:creationId xmlns="" xmlns:a16="http://schemas.microsoft.com/office/drawing/2014/main" id="{A1312FE4-4362-49BB-A833-C2A9C58289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9391" y="3111264"/>
              <a:ext cx="218571" cy="118653"/>
            </a:xfrm>
            <a:custGeom>
              <a:avLst/>
              <a:gdLst>
                <a:gd name="T0" fmla="*/ 102 w 104"/>
                <a:gd name="T1" fmla="*/ 28 h 55"/>
                <a:gd name="T2" fmla="*/ 87 w 104"/>
                <a:gd name="T3" fmla="*/ 15 h 55"/>
                <a:gd name="T4" fmla="*/ 87 w 104"/>
                <a:gd name="T5" fmla="*/ 15 h 55"/>
                <a:gd name="T6" fmla="*/ 79 w 104"/>
                <a:gd name="T7" fmla="*/ 8 h 55"/>
                <a:gd name="T8" fmla="*/ 71 w 104"/>
                <a:gd name="T9" fmla="*/ 4 h 55"/>
                <a:gd name="T10" fmla="*/ 62 w 104"/>
                <a:gd name="T11" fmla="*/ 1 h 55"/>
                <a:gd name="T12" fmla="*/ 52 w 104"/>
                <a:gd name="T13" fmla="*/ 0 h 55"/>
                <a:gd name="T14" fmla="*/ 42 w 104"/>
                <a:gd name="T15" fmla="*/ 1 h 55"/>
                <a:gd name="T16" fmla="*/ 34 w 104"/>
                <a:gd name="T17" fmla="*/ 4 h 55"/>
                <a:gd name="T18" fmla="*/ 25 w 104"/>
                <a:gd name="T19" fmla="*/ 8 h 55"/>
                <a:gd name="T20" fmla="*/ 18 w 104"/>
                <a:gd name="T21" fmla="*/ 15 h 55"/>
                <a:gd name="T22" fmla="*/ 3 w 104"/>
                <a:gd name="T23" fmla="*/ 28 h 55"/>
                <a:gd name="T24" fmla="*/ 3 w 104"/>
                <a:gd name="T25" fmla="*/ 28 h 55"/>
                <a:gd name="T26" fmla="*/ 2 w 104"/>
                <a:gd name="T27" fmla="*/ 32 h 55"/>
                <a:gd name="T28" fmla="*/ 0 w 104"/>
                <a:gd name="T29" fmla="*/ 36 h 55"/>
                <a:gd name="T30" fmla="*/ 0 w 104"/>
                <a:gd name="T31" fmla="*/ 36 h 55"/>
                <a:gd name="T32" fmla="*/ 2 w 104"/>
                <a:gd name="T33" fmla="*/ 39 h 55"/>
                <a:gd name="T34" fmla="*/ 3 w 104"/>
                <a:gd name="T35" fmla="*/ 42 h 55"/>
                <a:gd name="T36" fmla="*/ 14 w 104"/>
                <a:gd name="T37" fmla="*/ 53 h 55"/>
                <a:gd name="T38" fmla="*/ 14 w 104"/>
                <a:gd name="T39" fmla="*/ 53 h 55"/>
                <a:gd name="T40" fmla="*/ 17 w 104"/>
                <a:gd name="T41" fmla="*/ 55 h 55"/>
                <a:gd name="T42" fmla="*/ 21 w 104"/>
                <a:gd name="T43" fmla="*/ 55 h 55"/>
                <a:gd name="T44" fmla="*/ 21 w 104"/>
                <a:gd name="T45" fmla="*/ 55 h 55"/>
                <a:gd name="T46" fmla="*/ 25 w 104"/>
                <a:gd name="T47" fmla="*/ 55 h 55"/>
                <a:gd name="T48" fmla="*/ 28 w 104"/>
                <a:gd name="T49" fmla="*/ 53 h 55"/>
                <a:gd name="T50" fmla="*/ 39 w 104"/>
                <a:gd name="T51" fmla="*/ 42 h 55"/>
                <a:gd name="T52" fmla="*/ 39 w 104"/>
                <a:gd name="T53" fmla="*/ 42 h 55"/>
                <a:gd name="T54" fmla="*/ 40 w 104"/>
                <a:gd name="T55" fmla="*/ 39 h 55"/>
                <a:gd name="T56" fmla="*/ 41 w 104"/>
                <a:gd name="T57" fmla="*/ 36 h 55"/>
                <a:gd name="T58" fmla="*/ 41 w 104"/>
                <a:gd name="T59" fmla="*/ 36 h 55"/>
                <a:gd name="T60" fmla="*/ 40 w 104"/>
                <a:gd name="T61" fmla="*/ 32 h 55"/>
                <a:gd name="T62" fmla="*/ 39 w 104"/>
                <a:gd name="T63" fmla="*/ 28 h 55"/>
                <a:gd name="T64" fmla="*/ 28 w 104"/>
                <a:gd name="T65" fmla="*/ 18 h 55"/>
                <a:gd name="T66" fmla="*/ 28 w 104"/>
                <a:gd name="T67" fmla="*/ 18 h 55"/>
                <a:gd name="T68" fmla="*/ 34 w 104"/>
                <a:gd name="T69" fmla="*/ 15 h 55"/>
                <a:gd name="T70" fmla="*/ 40 w 104"/>
                <a:gd name="T71" fmla="*/ 12 h 55"/>
                <a:gd name="T72" fmla="*/ 46 w 104"/>
                <a:gd name="T73" fmla="*/ 10 h 55"/>
                <a:gd name="T74" fmla="*/ 52 w 104"/>
                <a:gd name="T75" fmla="*/ 10 h 55"/>
                <a:gd name="T76" fmla="*/ 58 w 104"/>
                <a:gd name="T77" fmla="*/ 10 h 55"/>
                <a:gd name="T78" fmla="*/ 65 w 104"/>
                <a:gd name="T79" fmla="*/ 12 h 55"/>
                <a:gd name="T80" fmla="*/ 71 w 104"/>
                <a:gd name="T81" fmla="*/ 15 h 55"/>
                <a:gd name="T82" fmla="*/ 77 w 104"/>
                <a:gd name="T83" fmla="*/ 18 h 55"/>
                <a:gd name="T84" fmla="*/ 66 w 104"/>
                <a:gd name="T85" fmla="*/ 28 h 55"/>
                <a:gd name="T86" fmla="*/ 66 w 104"/>
                <a:gd name="T87" fmla="*/ 28 h 55"/>
                <a:gd name="T88" fmla="*/ 65 w 104"/>
                <a:gd name="T89" fmla="*/ 32 h 55"/>
                <a:gd name="T90" fmla="*/ 63 w 104"/>
                <a:gd name="T91" fmla="*/ 36 h 55"/>
                <a:gd name="T92" fmla="*/ 65 w 104"/>
                <a:gd name="T93" fmla="*/ 39 h 55"/>
                <a:gd name="T94" fmla="*/ 66 w 104"/>
                <a:gd name="T95" fmla="*/ 42 h 55"/>
                <a:gd name="T96" fmla="*/ 77 w 104"/>
                <a:gd name="T97" fmla="*/ 53 h 55"/>
                <a:gd name="T98" fmla="*/ 77 w 104"/>
                <a:gd name="T99" fmla="*/ 53 h 55"/>
                <a:gd name="T100" fmla="*/ 79 w 104"/>
                <a:gd name="T101" fmla="*/ 55 h 55"/>
                <a:gd name="T102" fmla="*/ 83 w 104"/>
                <a:gd name="T103" fmla="*/ 55 h 55"/>
                <a:gd name="T104" fmla="*/ 83 w 104"/>
                <a:gd name="T105" fmla="*/ 55 h 55"/>
                <a:gd name="T106" fmla="*/ 88 w 104"/>
                <a:gd name="T107" fmla="*/ 55 h 55"/>
                <a:gd name="T108" fmla="*/ 90 w 104"/>
                <a:gd name="T109" fmla="*/ 53 h 55"/>
                <a:gd name="T110" fmla="*/ 102 w 104"/>
                <a:gd name="T111" fmla="*/ 42 h 55"/>
                <a:gd name="T112" fmla="*/ 102 w 104"/>
                <a:gd name="T113" fmla="*/ 42 h 55"/>
                <a:gd name="T114" fmla="*/ 103 w 104"/>
                <a:gd name="T115" fmla="*/ 39 h 55"/>
                <a:gd name="T116" fmla="*/ 104 w 104"/>
                <a:gd name="T117" fmla="*/ 36 h 55"/>
                <a:gd name="T118" fmla="*/ 103 w 104"/>
                <a:gd name="T119" fmla="*/ 32 h 55"/>
                <a:gd name="T120" fmla="*/ 102 w 104"/>
                <a:gd name="T121" fmla="*/ 28 h 55"/>
                <a:gd name="T122" fmla="*/ 102 w 104"/>
                <a:gd name="T123" fmla="*/ 2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55">
                  <a:moveTo>
                    <a:pt x="102" y="28"/>
                  </a:moveTo>
                  <a:lnTo>
                    <a:pt x="87" y="15"/>
                  </a:lnTo>
                  <a:lnTo>
                    <a:pt x="87" y="15"/>
                  </a:lnTo>
                  <a:lnTo>
                    <a:pt x="79" y="8"/>
                  </a:lnTo>
                  <a:lnTo>
                    <a:pt x="71" y="4"/>
                  </a:lnTo>
                  <a:lnTo>
                    <a:pt x="62" y="1"/>
                  </a:lnTo>
                  <a:lnTo>
                    <a:pt x="52" y="0"/>
                  </a:lnTo>
                  <a:lnTo>
                    <a:pt x="42" y="1"/>
                  </a:lnTo>
                  <a:lnTo>
                    <a:pt x="34" y="4"/>
                  </a:lnTo>
                  <a:lnTo>
                    <a:pt x="25" y="8"/>
                  </a:lnTo>
                  <a:lnTo>
                    <a:pt x="18" y="15"/>
                  </a:lnTo>
                  <a:lnTo>
                    <a:pt x="3" y="28"/>
                  </a:lnTo>
                  <a:lnTo>
                    <a:pt x="3" y="28"/>
                  </a:lnTo>
                  <a:lnTo>
                    <a:pt x="2" y="32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2" y="39"/>
                  </a:lnTo>
                  <a:lnTo>
                    <a:pt x="3" y="42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7" y="55"/>
                  </a:lnTo>
                  <a:lnTo>
                    <a:pt x="21" y="55"/>
                  </a:lnTo>
                  <a:lnTo>
                    <a:pt x="21" y="55"/>
                  </a:lnTo>
                  <a:lnTo>
                    <a:pt x="25" y="55"/>
                  </a:lnTo>
                  <a:lnTo>
                    <a:pt x="28" y="53"/>
                  </a:lnTo>
                  <a:lnTo>
                    <a:pt x="39" y="42"/>
                  </a:lnTo>
                  <a:lnTo>
                    <a:pt x="39" y="42"/>
                  </a:lnTo>
                  <a:lnTo>
                    <a:pt x="40" y="39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0" y="32"/>
                  </a:lnTo>
                  <a:lnTo>
                    <a:pt x="39" y="28"/>
                  </a:lnTo>
                  <a:lnTo>
                    <a:pt x="28" y="18"/>
                  </a:lnTo>
                  <a:lnTo>
                    <a:pt x="28" y="18"/>
                  </a:lnTo>
                  <a:lnTo>
                    <a:pt x="34" y="15"/>
                  </a:lnTo>
                  <a:lnTo>
                    <a:pt x="40" y="12"/>
                  </a:lnTo>
                  <a:lnTo>
                    <a:pt x="46" y="10"/>
                  </a:lnTo>
                  <a:lnTo>
                    <a:pt x="52" y="10"/>
                  </a:lnTo>
                  <a:lnTo>
                    <a:pt x="58" y="10"/>
                  </a:lnTo>
                  <a:lnTo>
                    <a:pt x="65" y="12"/>
                  </a:lnTo>
                  <a:lnTo>
                    <a:pt x="71" y="15"/>
                  </a:lnTo>
                  <a:lnTo>
                    <a:pt x="77" y="18"/>
                  </a:lnTo>
                  <a:lnTo>
                    <a:pt x="66" y="28"/>
                  </a:lnTo>
                  <a:lnTo>
                    <a:pt x="66" y="28"/>
                  </a:lnTo>
                  <a:lnTo>
                    <a:pt x="65" y="32"/>
                  </a:lnTo>
                  <a:lnTo>
                    <a:pt x="63" y="36"/>
                  </a:lnTo>
                  <a:lnTo>
                    <a:pt x="65" y="39"/>
                  </a:lnTo>
                  <a:lnTo>
                    <a:pt x="66" y="42"/>
                  </a:lnTo>
                  <a:lnTo>
                    <a:pt x="77" y="53"/>
                  </a:lnTo>
                  <a:lnTo>
                    <a:pt x="77" y="53"/>
                  </a:lnTo>
                  <a:lnTo>
                    <a:pt x="79" y="55"/>
                  </a:lnTo>
                  <a:lnTo>
                    <a:pt x="83" y="55"/>
                  </a:lnTo>
                  <a:lnTo>
                    <a:pt x="83" y="55"/>
                  </a:lnTo>
                  <a:lnTo>
                    <a:pt x="88" y="55"/>
                  </a:lnTo>
                  <a:lnTo>
                    <a:pt x="90" y="53"/>
                  </a:lnTo>
                  <a:lnTo>
                    <a:pt x="102" y="42"/>
                  </a:lnTo>
                  <a:lnTo>
                    <a:pt x="102" y="42"/>
                  </a:lnTo>
                  <a:lnTo>
                    <a:pt x="103" y="39"/>
                  </a:lnTo>
                  <a:lnTo>
                    <a:pt x="104" y="36"/>
                  </a:lnTo>
                  <a:lnTo>
                    <a:pt x="103" y="32"/>
                  </a:lnTo>
                  <a:lnTo>
                    <a:pt x="102" y="28"/>
                  </a:lnTo>
                  <a:lnTo>
                    <a:pt x="102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3600" dirty="0">
                <a:latin typeface="Arial" panose="020B0604020202020204" pitchFamily="34" charset="0"/>
              </a:endParaRPr>
            </a:p>
          </p:txBody>
        </p:sp>
        <p:sp>
          <p:nvSpPr>
            <p:cNvPr id="113" name="Freeform 120">
              <a:extLst>
                <a:ext uri="{FF2B5EF4-FFF2-40B4-BE49-F238E27FC236}">
                  <a16:creationId xmlns="" xmlns:a16="http://schemas.microsoft.com/office/drawing/2014/main" id="{1576CD35-D632-411D-8B5A-3635A06DEFE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98125" y="3217423"/>
              <a:ext cx="187344" cy="118653"/>
            </a:xfrm>
            <a:custGeom>
              <a:avLst/>
              <a:gdLst>
                <a:gd name="T0" fmla="*/ 59 w 89"/>
                <a:gd name="T1" fmla="*/ 10 h 59"/>
                <a:gd name="T2" fmla="*/ 59 w 89"/>
                <a:gd name="T3" fmla="*/ 0 h 59"/>
                <a:gd name="T4" fmla="*/ 49 w 89"/>
                <a:gd name="T5" fmla="*/ 0 h 59"/>
                <a:gd name="T6" fmla="*/ 49 w 89"/>
                <a:gd name="T7" fmla="*/ 10 h 59"/>
                <a:gd name="T8" fmla="*/ 39 w 89"/>
                <a:gd name="T9" fmla="*/ 10 h 59"/>
                <a:gd name="T10" fmla="*/ 39 w 89"/>
                <a:gd name="T11" fmla="*/ 0 h 59"/>
                <a:gd name="T12" fmla="*/ 29 w 89"/>
                <a:gd name="T13" fmla="*/ 0 h 59"/>
                <a:gd name="T14" fmla="*/ 29 w 89"/>
                <a:gd name="T15" fmla="*/ 10 h 59"/>
                <a:gd name="T16" fmla="*/ 29 w 89"/>
                <a:gd name="T17" fmla="*/ 10 h 59"/>
                <a:gd name="T18" fmla="*/ 23 w 89"/>
                <a:gd name="T19" fmla="*/ 11 h 59"/>
                <a:gd name="T20" fmla="*/ 18 w 89"/>
                <a:gd name="T21" fmla="*/ 14 h 59"/>
                <a:gd name="T22" fmla="*/ 12 w 89"/>
                <a:gd name="T23" fmla="*/ 17 h 59"/>
                <a:gd name="T24" fmla="*/ 9 w 89"/>
                <a:gd name="T25" fmla="*/ 22 h 59"/>
                <a:gd name="T26" fmla="*/ 5 w 89"/>
                <a:gd name="T27" fmla="*/ 27 h 59"/>
                <a:gd name="T28" fmla="*/ 2 w 89"/>
                <a:gd name="T29" fmla="*/ 32 h 59"/>
                <a:gd name="T30" fmla="*/ 0 w 89"/>
                <a:gd name="T31" fmla="*/ 38 h 59"/>
                <a:gd name="T32" fmla="*/ 0 w 89"/>
                <a:gd name="T33" fmla="*/ 45 h 59"/>
                <a:gd name="T34" fmla="*/ 0 w 89"/>
                <a:gd name="T35" fmla="*/ 59 h 59"/>
                <a:gd name="T36" fmla="*/ 89 w 89"/>
                <a:gd name="T37" fmla="*/ 59 h 59"/>
                <a:gd name="T38" fmla="*/ 89 w 89"/>
                <a:gd name="T39" fmla="*/ 45 h 59"/>
                <a:gd name="T40" fmla="*/ 89 w 89"/>
                <a:gd name="T41" fmla="*/ 45 h 59"/>
                <a:gd name="T42" fmla="*/ 89 w 89"/>
                <a:gd name="T43" fmla="*/ 38 h 59"/>
                <a:gd name="T44" fmla="*/ 86 w 89"/>
                <a:gd name="T45" fmla="*/ 32 h 59"/>
                <a:gd name="T46" fmla="*/ 84 w 89"/>
                <a:gd name="T47" fmla="*/ 27 h 59"/>
                <a:gd name="T48" fmla="*/ 80 w 89"/>
                <a:gd name="T49" fmla="*/ 22 h 59"/>
                <a:gd name="T50" fmla="*/ 76 w 89"/>
                <a:gd name="T51" fmla="*/ 17 h 59"/>
                <a:gd name="T52" fmla="*/ 70 w 89"/>
                <a:gd name="T53" fmla="*/ 14 h 59"/>
                <a:gd name="T54" fmla="*/ 65 w 89"/>
                <a:gd name="T55" fmla="*/ 11 h 59"/>
                <a:gd name="T56" fmla="*/ 59 w 89"/>
                <a:gd name="T57" fmla="*/ 10 h 59"/>
                <a:gd name="T58" fmla="*/ 59 w 89"/>
                <a:gd name="T59" fmla="*/ 10 h 59"/>
                <a:gd name="T60" fmla="*/ 44 w 89"/>
                <a:gd name="T61" fmla="*/ 49 h 59"/>
                <a:gd name="T62" fmla="*/ 44 w 89"/>
                <a:gd name="T63" fmla="*/ 49 h 59"/>
                <a:gd name="T64" fmla="*/ 38 w 89"/>
                <a:gd name="T65" fmla="*/ 48 h 59"/>
                <a:gd name="T66" fmla="*/ 34 w 89"/>
                <a:gd name="T67" fmla="*/ 45 h 59"/>
                <a:gd name="T68" fmla="*/ 31 w 89"/>
                <a:gd name="T69" fmla="*/ 41 h 59"/>
                <a:gd name="T70" fmla="*/ 29 w 89"/>
                <a:gd name="T71" fmla="*/ 35 h 59"/>
                <a:gd name="T72" fmla="*/ 29 w 89"/>
                <a:gd name="T73" fmla="*/ 35 h 59"/>
                <a:gd name="T74" fmla="*/ 31 w 89"/>
                <a:gd name="T75" fmla="*/ 29 h 59"/>
                <a:gd name="T76" fmla="*/ 34 w 89"/>
                <a:gd name="T77" fmla="*/ 25 h 59"/>
                <a:gd name="T78" fmla="*/ 38 w 89"/>
                <a:gd name="T79" fmla="*/ 21 h 59"/>
                <a:gd name="T80" fmla="*/ 44 w 89"/>
                <a:gd name="T81" fmla="*/ 20 h 59"/>
                <a:gd name="T82" fmla="*/ 44 w 89"/>
                <a:gd name="T83" fmla="*/ 20 h 59"/>
                <a:gd name="T84" fmla="*/ 50 w 89"/>
                <a:gd name="T85" fmla="*/ 21 h 59"/>
                <a:gd name="T86" fmla="*/ 54 w 89"/>
                <a:gd name="T87" fmla="*/ 25 h 59"/>
                <a:gd name="T88" fmla="*/ 58 w 89"/>
                <a:gd name="T89" fmla="*/ 29 h 59"/>
                <a:gd name="T90" fmla="*/ 59 w 89"/>
                <a:gd name="T91" fmla="*/ 35 h 59"/>
                <a:gd name="T92" fmla="*/ 59 w 89"/>
                <a:gd name="T93" fmla="*/ 35 h 59"/>
                <a:gd name="T94" fmla="*/ 58 w 89"/>
                <a:gd name="T95" fmla="*/ 41 h 59"/>
                <a:gd name="T96" fmla="*/ 54 w 89"/>
                <a:gd name="T97" fmla="*/ 45 h 59"/>
                <a:gd name="T98" fmla="*/ 50 w 89"/>
                <a:gd name="T99" fmla="*/ 48 h 59"/>
                <a:gd name="T100" fmla="*/ 44 w 89"/>
                <a:gd name="T101" fmla="*/ 49 h 59"/>
                <a:gd name="T102" fmla="*/ 44 w 89"/>
                <a:gd name="T103" fmla="*/ 4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9" h="59">
                  <a:moveTo>
                    <a:pt x="59" y="10"/>
                  </a:moveTo>
                  <a:lnTo>
                    <a:pt x="59" y="0"/>
                  </a:lnTo>
                  <a:lnTo>
                    <a:pt x="49" y="0"/>
                  </a:lnTo>
                  <a:lnTo>
                    <a:pt x="49" y="10"/>
                  </a:lnTo>
                  <a:lnTo>
                    <a:pt x="39" y="10"/>
                  </a:lnTo>
                  <a:lnTo>
                    <a:pt x="39" y="0"/>
                  </a:lnTo>
                  <a:lnTo>
                    <a:pt x="29" y="0"/>
                  </a:lnTo>
                  <a:lnTo>
                    <a:pt x="29" y="10"/>
                  </a:lnTo>
                  <a:lnTo>
                    <a:pt x="29" y="10"/>
                  </a:lnTo>
                  <a:lnTo>
                    <a:pt x="23" y="11"/>
                  </a:lnTo>
                  <a:lnTo>
                    <a:pt x="18" y="14"/>
                  </a:lnTo>
                  <a:lnTo>
                    <a:pt x="12" y="17"/>
                  </a:lnTo>
                  <a:lnTo>
                    <a:pt x="9" y="22"/>
                  </a:lnTo>
                  <a:lnTo>
                    <a:pt x="5" y="27"/>
                  </a:lnTo>
                  <a:lnTo>
                    <a:pt x="2" y="32"/>
                  </a:lnTo>
                  <a:lnTo>
                    <a:pt x="0" y="38"/>
                  </a:lnTo>
                  <a:lnTo>
                    <a:pt x="0" y="45"/>
                  </a:lnTo>
                  <a:lnTo>
                    <a:pt x="0" y="59"/>
                  </a:lnTo>
                  <a:lnTo>
                    <a:pt x="89" y="59"/>
                  </a:lnTo>
                  <a:lnTo>
                    <a:pt x="89" y="45"/>
                  </a:lnTo>
                  <a:lnTo>
                    <a:pt x="89" y="45"/>
                  </a:lnTo>
                  <a:lnTo>
                    <a:pt x="89" y="38"/>
                  </a:lnTo>
                  <a:lnTo>
                    <a:pt x="86" y="32"/>
                  </a:lnTo>
                  <a:lnTo>
                    <a:pt x="84" y="27"/>
                  </a:lnTo>
                  <a:lnTo>
                    <a:pt x="80" y="22"/>
                  </a:lnTo>
                  <a:lnTo>
                    <a:pt x="76" y="17"/>
                  </a:lnTo>
                  <a:lnTo>
                    <a:pt x="70" y="14"/>
                  </a:lnTo>
                  <a:lnTo>
                    <a:pt x="65" y="11"/>
                  </a:lnTo>
                  <a:lnTo>
                    <a:pt x="59" y="10"/>
                  </a:lnTo>
                  <a:lnTo>
                    <a:pt x="59" y="10"/>
                  </a:lnTo>
                  <a:close/>
                  <a:moveTo>
                    <a:pt x="44" y="49"/>
                  </a:moveTo>
                  <a:lnTo>
                    <a:pt x="44" y="49"/>
                  </a:lnTo>
                  <a:lnTo>
                    <a:pt x="38" y="48"/>
                  </a:lnTo>
                  <a:lnTo>
                    <a:pt x="34" y="45"/>
                  </a:lnTo>
                  <a:lnTo>
                    <a:pt x="31" y="41"/>
                  </a:lnTo>
                  <a:lnTo>
                    <a:pt x="29" y="35"/>
                  </a:lnTo>
                  <a:lnTo>
                    <a:pt x="29" y="35"/>
                  </a:lnTo>
                  <a:lnTo>
                    <a:pt x="31" y="29"/>
                  </a:lnTo>
                  <a:lnTo>
                    <a:pt x="34" y="25"/>
                  </a:lnTo>
                  <a:lnTo>
                    <a:pt x="38" y="21"/>
                  </a:lnTo>
                  <a:lnTo>
                    <a:pt x="44" y="20"/>
                  </a:lnTo>
                  <a:lnTo>
                    <a:pt x="44" y="20"/>
                  </a:lnTo>
                  <a:lnTo>
                    <a:pt x="50" y="21"/>
                  </a:lnTo>
                  <a:lnTo>
                    <a:pt x="54" y="25"/>
                  </a:lnTo>
                  <a:lnTo>
                    <a:pt x="58" y="29"/>
                  </a:lnTo>
                  <a:lnTo>
                    <a:pt x="59" y="35"/>
                  </a:lnTo>
                  <a:lnTo>
                    <a:pt x="59" y="35"/>
                  </a:lnTo>
                  <a:lnTo>
                    <a:pt x="58" y="41"/>
                  </a:lnTo>
                  <a:lnTo>
                    <a:pt x="54" y="45"/>
                  </a:lnTo>
                  <a:lnTo>
                    <a:pt x="50" y="48"/>
                  </a:lnTo>
                  <a:lnTo>
                    <a:pt x="44" y="49"/>
                  </a:lnTo>
                  <a:lnTo>
                    <a:pt x="44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3600" dirty="0">
                <a:latin typeface="Arial" panose="020B0604020202020204" pitchFamily="34" charset="0"/>
              </a:endParaRPr>
            </a:p>
          </p:txBody>
        </p:sp>
      </p:grpSp>
      <p:sp>
        <p:nvSpPr>
          <p:cNvPr id="63595" name="Freeform 121">
            <a:extLst>
              <a:ext uri="{FF2B5EF4-FFF2-40B4-BE49-F238E27FC236}">
                <a16:creationId xmlns="" xmlns:a16="http://schemas.microsoft.com/office/drawing/2014/main" id="{7294803D-D263-44B8-886F-E58289C4D547}"/>
              </a:ext>
            </a:extLst>
          </p:cNvPr>
          <p:cNvSpPr>
            <a:spLocks/>
          </p:cNvSpPr>
          <p:nvPr/>
        </p:nvSpPr>
        <p:spPr bwMode="auto">
          <a:xfrm>
            <a:off x="13166726" y="4686302"/>
            <a:ext cx="152400" cy="149226"/>
          </a:xfrm>
          <a:custGeom>
            <a:avLst/>
            <a:gdLst>
              <a:gd name="T0" fmla="*/ 74937 w 48"/>
              <a:gd name="T1" fmla="*/ 10928 h 48"/>
              <a:gd name="T2" fmla="*/ 64009 w 48"/>
              <a:gd name="T3" fmla="*/ 0 h 48"/>
              <a:gd name="T4" fmla="*/ 15612 w 48"/>
              <a:gd name="T5" fmla="*/ 48397 h 48"/>
              <a:gd name="T6" fmla="*/ 15612 w 48"/>
              <a:gd name="T7" fmla="*/ 14051 h 48"/>
              <a:gd name="T8" fmla="*/ 0 w 48"/>
              <a:gd name="T9" fmla="*/ 14051 h 48"/>
              <a:gd name="T10" fmla="*/ 0 w 48"/>
              <a:gd name="T11" fmla="*/ 74937 h 48"/>
              <a:gd name="T12" fmla="*/ 60886 w 48"/>
              <a:gd name="T13" fmla="*/ 74937 h 48"/>
              <a:gd name="T14" fmla="*/ 60886 w 48"/>
              <a:gd name="T15" fmla="*/ 59325 h 48"/>
              <a:gd name="T16" fmla="*/ 26540 w 48"/>
              <a:gd name="T17" fmla="*/ 59325 h 48"/>
              <a:gd name="T18" fmla="*/ 74937 w 48"/>
              <a:gd name="T19" fmla="*/ 10928 h 4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8" h="48">
                <a:moveTo>
                  <a:pt x="48" y="7"/>
                </a:moveTo>
                <a:lnTo>
                  <a:pt x="41" y="0"/>
                </a:lnTo>
                <a:lnTo>
                  <a:pt x="10" y="31"/>
                </a:lnTo>
                <a:lnTo>
                  <a:pt x="10" y="9"/>
                </a:lnTo>
                <a:lnTo>
                  <a:pt x="0" y="9"/>
                </a:lnTo>
                <a:lnTo>
                  <a:pt x="0" y="48"/>
                </a:lnTo>
                <a:lnTo>
                  <a:pt x="39" y="48"/>
                </a:lnTo>
                <a:lnTo>
                  <a:pt x="39" y="38"/>
                </a:lnTo>
                <a:lnTo>
                  <a:pt x="17" y="38"/>
                </a:lnTo>
                <a:lnTo>
                  <a:pt x="48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596" name="Freeform 122">
            <a:extLst>
              <a:ext uri="{FF2B5EF4-FFF2-40B4-BE49-F238E27FC236}">
                <a16:creationId xmlns="" xmlns:a16="http://schemas.microsoft.com/office/drawing/2014/main" id="{570DE9FA-26C0-4991-8DA1-D97B134ACCB3}"/>
              </a:ext>
            </a:extLst>
          </p:cNvPr>
          <p:cNvSpPr>
            <a:spLocks/>
          </p:cNvSpPr>
          <p:nvPr/>
        </p:nvSpPr>
        <p:spPr bwMode="auto">
          <a:xfrm>
            <a:off x="13007977" y="4733927"/>
            <a:ext cx="263525" cy="260351"/>
          </a:xfrm>
          <a:custGeom>
            <a:avLst/>
            <a:gdLst>
              <a:gd name="T0" fmla="*/ 123241 w 83"/>
              <a:gd name="T1" fmla="*/ 85321 h 83"/>
              <a:gd name="T2" fmla="*/ 93221 w 83"/>
              <a:gd name="T3" fmla="*/ 85321 h 83"/>
              <a:gd name="T4" fmla="*/ 93221 w 83"/>
              <a:gd name="T5" fmla="*/ 85321 h 83"/>
              <a:gd name="T6" fmla="*/ 88481 w 83"/>
              <a:gd name="T7" fmla="*/ 85321 h 83"/>
              <a:gd name="T8" fmla="*/ 86901 w 83"/>
              <a:gd name="T9" fmla="*/ 86901 h 83"/>
              <a:gd name="T10" fmla="*/ 85321 w 83"/>
              <a:gd name="T11" fmla="*/ 88481 h 83"/>
              <a:gd name="T12" fmla="*/ 85321 w 83"/>
              <a:gd name="T13" fmla="*/ 93221 h 83"/>
              <a:gd name="T14" fmla="*/ 85321 w 83"/>
              <a:gd name="T15" fmla="*/ 101121 h 83"/>
              <a:gd name="T16" fmla="*/ 85321 w 83"/>
              <a:gd name="T17" fmla="*/ 101121 h 83"/>
              <a:gd name="T18" fmla="*/ 72681 w 83"/>
              <a:gd name="T19" fmla="*/ 97961 h 83"/>
              <a:gd name="T20" fmla="*/ 63200 w 83"/>
              <a:gd name="T21" fmla="*/ 96381 h 83"/>
              <a:gd name="T22" fmla="*/ 53720 w 83"/>
              <a:gd name="T23" fmla="*/ 91641 h 83"/>
              <a:gd name="T24" fmla="*/ 45820 w 83"/>
              <a:gd name="T25" fmla="*/ 85321 h 83"/>
              <a:gd name="T26" fmla="*/ 39500 w 83"/>
              <a:gd name="T27" fmla="*/ 77421 h 83"/>
              <a:gd name="T28" fmla="*/ 34760 w 83"/>
              <a:gd name="T29" fmla="*/ 67941 h 83"/>
              <a:gd name="T30" fmla="*/ 31600 w 83"/>
              <a:gd name="T31" fmla="*/ 58460 h 83"/>
              <a:gd name="T32" fmla="*/ 30020 w 83"/>
              <a:gd name="T33" fmla="*/ 45820 h 83"/>
              <a:gd name="T34" fmla="*/ 37920 w 83"/>
              <a:gd name="T35" fmla="*/ 45820 h 83"/>
              <a:gd name="T36" fmla="*/ 37920 w 83"/>
              <a:gd name="T37" fmla="*/ 45820 h 83"/>
              <a:gd name="T38" fmla="*/ 42660 w 83"/>
              <a:gd name="T39" fmla="*/ 45820 h 83"/>
              <a:gd name="T40" fmla="*/ 44240 w 83"/>
              <a:gd name="T41" fmla="*/ 44240 h 83"/>
              <a:gd name="T42" fmla="*/ 45820 w 83"/>
              <a:gd name="T43" fmla="*/ 42660 h 83"/>
              <a:gd name="T44" fmla="*/ 45820 w 83"/>
              <a:gd name="T45" fmla="*/ 37920 h 83"/>
              <a:gd name="T46" fmla="*/ 45820 w 83"/>
              <a:gd name="T47" fmla="*/ 7900 h 83"/>
              <a:gd name="T48" fmla="*/ 45820 w 83"/>
              <a:gd name="T49" fmla="*/ 7900 h 83"/>
              <a:gd name="T50" fmla="*/ 45820 w 83"/>
              <a:gd name="T51" fmla="*/ 3160 h 83"/>
              <a:gd name="T52" fmla="*/ 44240 w 83"/>
              <a:gd name="T53" fmla="*/ 1580 h 83"/>
              <a:gd name="T54" fmla="*/ 42660 w 83"/>
              <a:gd name="T55" fmla="*/ 0 h 83"/>
              <a:gd name="T56" fmla="*/ 37920 w 83"/>
              <a:gd name="T57" fmla="*/ 0 h 83"/>
              <a:gd name="T58" fmla="*/ 6320 w 83"/>
              <a:gd name="T59" fmla="*/ 0 h 83"/>
              <a:gd name="T60" fmla="*/ 6320 w 83"/>
              <a:gd name="T61" fmla="*/ 0 h 83"/>
              <a:gd name="T62" fmla="*/ 3160 w 83"/>
              <a:gd name="T63" fmla="*/ 0 h 83"/>
              <a:gd name="T64" fmla="*/ 1580 w 83"/>
              <a:gd name="T65" fmla="*/ 1580 h 83"/>
              <a:gd name="T66" fmla="*/ 0 w 83"/>
              <a:gd name="T67" fmla="*/ 3160 h 83"/>
              <a:gd name="T68" fmla="*/ 0 w 83"/>
              <a:gd name="T69" fmla="*/ 7900 h 83"/>
              <a:gd name="T70" fmla="*/ 0 w 83"/>
              <a:gd name="T71" fmla="*/ 45820 h 83"/>
              <a:gd name="T72" fmla="*/ 0 w 83"/>
              <a:gd name="T73" fmla="*/ 45820 h 83"/>
              <a:gd name="T74" fmla="*/ 1580 w 83"/>
              <a:gd name="T75" fmla="*/ 63200 h 83"/>
              <a:gd name="T76" fmla="*/ 4740 w 83"/>
              <a:gd name="T77" fmla="*/ 79001 h 83"/>
              <a:gd name="T78" fmla="*/ 14220 w 83"/>
              <a:gd name="T79" fmla="*/ 94801 h 83"/>
              <a:gd name="T80" fmla="*/ 25280 w 83"/>
              <a:gd name="T81" fmla="*/ 105861 h 83"/>
              <a:gd name="T82" fmla="*/ 36340 w 83"/>
              <a:gd name="T83" fmla="*/ 116921 h 83"/>
              <a:gd name="T84" fmla="*/ 52140 w 83"/>
              <a:gd name="T85" fmla="*/ 126401 h 83"/>
              <a:gd name="T86" fmla="*/ 67941 w 83"/>
              <a:gd name="T87" fmla="*/ 129561 h 83"/>
              <a:gd name="T88" fmla="*/ 85321 w 83"/>
              <a:gd name="T89" fmla="*/ 131141 h 83"/>
              <a:gd name="T90" fmla="*/ 123241 w 83"/>
              <a:gd name="T91" fmla="*/ 131141 h 83"/>
              <a:gd name="T92" fmla="*/ 123241 w 83"/>
              <a:gd name="T93" fmla="*/ 131141 h 83"/>
              <a:gd name="T94" fmla="*/ 127981 w 83"/>
              <a:gd name="T95" fmla="*/ 131141 h 83"/>
              <a:gd name="T96" fmla="*/ 129561 w 83"/>
              <a:gd name="T97" fmla="*/ 129561 h 83"/>
              <a:gd name="T98" fmla="*/ 131141 w 83"/>
              <a:gd name="T99" fmla="*/ 127981 h 83"/>
              <a:gd name="T100" fmla="*/ 131141 w 83"/>
              <a:gd name="T101" fmla="*/ 123241 h 83"/>
              <a:gd name="T102" fmla="*/ 131141 w 83"/>
              <a:gd name="T103" fmla="*/ 93221 h 83"/>
              <a:gd name="T104" fmla="*/ 131141 w 83"/>
              <a:gd name="T105" fmla="*/ 93221 h 83"/>
              <a:gd name="T106" fmla="*/ 131141 w 83"/>
              <a:gd name="T107" fmla="*/ 88481 h 83"/>
              <a:gd name="T108" fmla="*/ 129561 w 83"/>
              <a:gd name="T109" fmla="*/ 86901 h 83"/>
              <a:gd name="T110" fmla="*/ 127981 w 83"/>
              <a:gd name="T111" fmla="*/ 85321 h 83"/>
              <a:gd name="T112" fmla="*/ 123241 w 83"/>
              <a:gd name="T113" fmla="*/ 85321 h 83"/>
              <a:gd name="T114" fmla="*/ 123241 w 83"/>
              <a:gd name="T115" fmla="*/ 85321 h 8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83" h="83">
                <a:moveTo>
                  <a:pt x="78" y="54"/>
                </a:moveTo>
                <a:lnTo>
                  <a:pt x="59" y="54"/>
                </a:lnTo>
                <a:lnTo>
                  <a:pt x="56" y="54"/>
                </a:lnTo>
                <a:lnTo>
                  <a:pt x="55" y="55"/>
                </a:lnTo>
                <a:lnTo>
                  <a:pt x="54" y="56"/>
                </a:lnTo>
                <a:lnTo>
                  <a:pt x="54" y="59"/>
                </a:lnTo>
                <a:lnTo>
                  <a:pt x="54" y="64"/>
                </a:lnTo>
                <a:lnTo>
                  <a:pt x="46" y="62"/>
                </a:lnTo>
                <a:lnTo>
                  <a:pt x="40" y="61"/>
                </a:lnTo>
                <a:lnTo>
                  <a:pt x="34" y="58"/>
                </a:lnTo>
                <a:lnTo>
                  <a:pt x="29" y="54"/>
                </a:lnTo>
                <a:lnTo>
                  <a:pt x="25" y="49"/>
                </a:lnTo>
                <a:lnTo>
                  <a:pt x="22" y="43"/>
                </a:lnTo>
                <a:lnTo>
                  <a:pt x="20" y="37"/>
                </a:lnTo>
                <a:lnTo>
                  <a:pt x="19" y="29"/>
                </a:lnTo>
                <a:lnTo>
                  <a:pt x="24" y="29"/>
                </a:lnTo>
                <a:lnTo>
                  <a:pt x="27" y="29"/>
                </a:lnTo>
                <a:lnTo>
                  <a:pt x="28" y="28"/>
                </a:lnTo>
                <a:lnTo>
                  <a:pt x="29" y="27"/>
                </a:lnTo>
                <a:lnTo>
                  <a:pt x="29" y="24"/>
                </a:lnTo>
                <a:lnTo>
                  <a:pt x="29" y="5"/>
                </a:lnTo>
                <a:lnTo>
                  <a:pt x="29" y="2"/>
                </a:lnTo>
                <a:lnTo>
                  <a:pt x="28" y="1"/>
                </a:lnTo>
                <a:lnTo>
                  <a:pt x="27" y="0"/>
                </a:lnTo>
                <a:lnTo>
                  <a:pt x="24" y="0"/>
                </a:lnTo>
                <a:lnTo>
                  <a:pt x="4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29"/>
                </a:lnTo>
                <a:lnTo>
                  <a:pt x="1" y="40"/>
                </a:lnTo>
                <a:lnTo>
                  <a:pt x="3" y="50"/>
                </a:lnTo>
                <a:lnTo>
                  <a:pt x="9" y="60"/>
                </a:lnTo>
                <a:lnTo>
                  <a:pt x="16" y="67"/>
                </a:lnTo>
                <a:lnTo>
                  <a:pt x="23" y="74"/>
                </a:lnTo>
                <a:lnTo>
                  <a:pt x="33" y="80"/>
                </a:lnTo>
                <a:lnTo>
                  <a:pt x="43" y="82"/>
                </a:lnTo>
                <a:lnTo>
                  <a:pt x="54" y="83"/>
                </a:lnTo>
                <a:lnTo>
                  <a:pt x="78" y="83"/>
                </a:lnTo>
                <a:lnTo>
                  <a:pt x="81" y="83"/>
                </a:lnTo>
                <a:lnTo>
                  <a:pt x="82" y="82"/>
                </a:lnTo>
                <a:lnTo>
                  <a:pt x="83" y="81"/>
                </a:lnTo>
                <a:lnTo>
                  <a:pt x="83" y="78"/>
                </a:lnTo>
                <a:lnTo>
                  <a:pt x="83" y="59"/>
                </a:lnTo>
                <a:lnTo>
                  <a:pt x="83" y="56"/>
                </a:lnTo>
                <a:lnTo>
                  <a:pt x="82" y="55"/>
                </a:lnTo>
                <a:lnTo>
                  <a:pt x="81" y="54"/>
                </a:lnTo>
                <a:lnTo>
                  <a:pt x="78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597" name="Freeform 123">
            <a:extLst>
              <a:ext uri="{FF2B5EF4-FFF2-40B4-BE49-F238E27FC236}">
                <a16:creationId xmlns="" xmlns:a16="http://schemas.microsoft.com/office/drawing/2014/main" id="{B7A0769D-CEA9-4A4C-A735-05418A47F09A}"/>
              </a:ext>
            </a:extLst>
          </p:cNvPr>
          <p:cNvSpPr>
            <a:spLocks/>
          </p:cNvSpPr>
          <p:nvPr/>
        </p:nvSpPr>
        <p:spPr bwMode="auto">
          <a:xfrm>
            <a:off x="13814428" y="4686302"/>
            <a:ext cx="177800" cy="196850"/>
          </a:xfrm>
          <a:custGeom>
            <a:avLst/>
            <a:gdLst>
              <a:gd name="T0" fmla="*/ 15343 w 58"/>
              <a:gd name="T1" fmla="*/ 82745 h 63"/>
              <a:gd name="T2" fmla="*/ 15343 w 58"/>
              <a:gd name="T3" fmla="*/ 31224 h 63"/>
              <a:gd name="T4" fmla="*/ 65975 w 58"/>
              <a:gd name="T5" fmla="*/ 31224 h 63"/>
              <a:gd name="T6" fmla="*/ 88990 w 58"/>
              <a:gd name="T7" fmla="*/ 7806 h 63"/>
              <a:gd name="T8" fmla="*/ 88990 w 58"/>
              <a:gd name="T9" fmla="*/ 7806 h 63"/>
              <a:gd name="T10" fmla="*/ 82853 w 58"/>
              <a:gd name="T11" fmla="*/ 1561 h 63"/>
              <a:gd name="T12" fmla="*/ 79784 w 58"/>
              <a:gd name="T13" fmla="*/ 0 h 63"/>
              <a:gd name="T14" fmla="*/ 75181 w 58"/>
              <a:gd name="T15" fmla="*/ 0 h 63"/>
              <a:gd name="T16" fmla="*/ 15343 w 58"/>
              <a:gd name="T17" fmla="*/ 0 h 63"/>
              <a:gd name="T18" fmla="*/ 15343 w 58"/>
              <a:gd name="T19" fmla="*/ 0 h 63"/>
              <a:gd name="T20" fmla="*/ 9206 w 58"/>
              <a:gd name="T21" fmla="*/ 1561 h 63"/>
              <a:gd name="T22" fmla="*/ 4603 w 58"/>
              <a:gd name="T23" fmla="*/ 3122 h 63"/>
              <a:gd name="T24" fmla="*/ 1534 w 58"/>
              <a:gd name="T25" fmla="*/ 9367 h 63"/>
              <a:gd name="T26" fmla="*/ 0 w 58"/>
              <a:gd name="T27" fmla="*/ 15612 h 63"/>
              <a:gd name="T28" fmla="*/ 0 w 58"/>
              <a:gd name="T29" fmla="*/ 98357 h 63"/>
              <a:gd name="T30" fmla="*/ 15343 w 58"/>
              <a:gd name="T31" fmla="*/ 82745 h 6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58" h="63">
                <a:moveTo>
                  <a:pt x="10" y="53"/>
                </a:moveTo>
                <a:lnTo>
                  <a:pt x="10" y="20"/>
                </a:lnTo>
                <a:lnTo>
                  <a:pt x="43" y="20"/>
                </a:lnTo>
                <a:lnTo>
                  <a:pt x="58" y="5"/>
                </a:lnTo>
                <a:lnTo>
                  <a:pt x="54" y="1"/>
                </a:lnTo>
                <a:lnTo>
                  <a:pt x="52" y="0"/>
                </a:lnTo>
                <a:lnTo>
                  <a:pt x="49" y="0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0" y="63"/>
                </a:lnTo>
                <a:lnTo>
                  <a:pt x="10" y="5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598" name="Freeform 124">
            <a:extLst>
              <a:ext uri="{FF2B5EF4-FFF2-40B4-BE49-F238E27FC236}">
                <a16:creationId xmlns="" xmlns:a16="http://schemas.microsoft.com/office/drawing/2014/main" id="{C8B6204A-7AF4-4873-B4AE-D68889BFA3B4}"/>
              </a:ext>
            </a:extLst>
          </p:cNvPr>
          <p:cNvSpPr>
            <a:spLocks noEditPoints="1"/>
          </p:cNvSpPr>
          <p:nvPr/>
        </p:nvSpPr>
        <p:spPr bwMode="auto">
          <a:xfrm>
            <a:off x="13757278" y="4686301"/>
            <a:ext cx="311150" cy="307976"/>
          </a:xfrm>
          <a:custGeom>
            <a:avLst/>
            <a:gdLst>
              <a:gd name="T0" fmla="*/ 142070 w 99"/>
              <a:gd name="T1" fmla="*/ 0 h 99"/>
              <a:gd name="T2" fmla="*/ 0 w 99"/>
              <a:gd name="T3" fmla="*/ 142070 h 99"/>
              <a:gd name="T4" fmla="*/ 10928 w 99"/>
              <a:gd name="T5" fmla="*/ 154560 h 99"/>
              <a:gd name="T6" fmla="*/ 24979 w 99"/>
              <a:gd name="T7" fmla="*/ 140509 h 99"/>
              <a:gd name="T8" fmla="*/ 24979 w 99"/>
              <a:gd name="T9" fmla="*/ 140509 h 99"/>
              <a:gd name="T10" fmla="*/ 26541 w 99"/>
              <a:gd name="T11" fmla="*/ 143632 h 99"/>
              <a:gd name="T12" fmla="*/ 31224 w 99"/>
              <a:gd name="T13" fmla="*/ 148315 h 99"/>
              <a:gd name="T14" fmla="*/ 34347 w 99"/>
              <a:gd name="T15" fmla="*/ 151438 h 99"/>
              <a:gd name="T16" fmla="*/ 40592 w 99"/>
              <a:gd name="T17" fmla="*/ 151438 h 99"/>
              <a:gd name="T18" fmla="*/ 101479 w 99"/>
              <a:gd name="T19" fmla="*/ 151438 h 99"/>
              <a:gd name="T20" fmla="*/ 101479 w 99"/>
              <a:gd name="T21" fmla="*/ 151438 h 99"/>
              <a:gd name="T22" fmla="*/ 107724 w 99"/>
              <a:gd name="T23" fmla="*/ 149876 h 99"/>
              <a:gd name="T24" fmla="*/ 113968 w 99"/>
              <a:gd name="T25" fmla="*/ 148315 h 99"/>
              <a:gd name="T26" fmla="*/ 115530 w 99"/>
              <a:gd name="T27" fmla="*/ 142070 h 99"/>
              <a:gd name="T28" fmla="*/ 117091 w 99"/>
              <a:gd name="T29" fmla="*/ 137387 h 99"/>
              <a:gd name="T30" fmla="*/ 117091 w 99"/>
              <a:gd name="T31" fmla="*/ 48398 h 99"/>
              <a:gd name="T32" fmla="*/ 154560 w 99"/>
              <a:gd name="T33" fmla="*/ 10928 h 99"/>
              <a:gd name="T34" fmla="*/ 142070 w 99"/>
              <a:gd name="T35" fmla="*/ 0 h 99"/>
              <a:gd name="T36" fmla="*/ 101479 w 99"/>
              <a:gd name="T37" fmla="*/ 121775 h 99"/>
              <a:gd name="T38" fmla="*/ 43714 w 99"/>
              <a:gd name="T39" fmla="*/ 121775 h 99"/>
              <a:gd name="T40" fmla="*/ 101479 w 99"/>
              <a:gd name="T41" fmla="*/ 64010 h 99"/>
              <a:gd name="T42" fmla="*/ 101479 w 99"/>
              <a:gd name="T43" fmla="*/ 121775 h 9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9" h="99">
                <a:moveTo>
                  <a:pt x="91" y="0"/>
                </a:moveTo>
                <a:lnTo>
                  <a:pt x="0" y="91"/>
                </a:lnTo>
                <a:lnTo>
                  <a:pt x="7" y="99"/>
                </a:lnTo>
                <a:lnTo>
                  <a:pt x="16" y="90"/>
                </a:lnTo>
                <a:lnTo>
                  <a:pt x="17" y="92"/>
                </a:lnTo>
                <a:lnTo>
                  <a:pt x="20" y="95"/>
                </a:lnTo>
                <a:lnTo>
                  <a:pt x="22" y="97"/>
                </a:lnTo>
                <a:lnTo>
                  <a:pt x="26" y="97"/>
                </a:lnTo>
                <a:lnTo>
                  <a:pt x="65" y="97"/>
                </a:lnTo>
                <a:lnTo>
                  <a:pt x="69" y="96"/>
                </a:lnTo>
                <a:lnTo>
                  <a:pt x="73" y="95"/>
                </a:lnTo>
                <a:lnTo>
                  <a:pt x="74" y="91"/>
                </a:lnTo>
                <a:lnTo>
                  <a:pt x="75" y="88"/>
                </a:lnTo>
                <a:lnTo>
                  <a:pt x="75" y="31"/>
                </a:lnTo>
                <a:lnTo>
                  <a:pt x="99" y="7"/>
                </a:lnTo>
                <a:lnTo>
                  <a:pt x="91" y="0"/>
                </a:lnTo>
                <a:close/>
                <a:moveTo>
                  <a:pt x="65" y="78"/>
                </a:moveTo>
                <a:lnTo>
                  <a:pt x="28" y="78"/>
                </a:lnTo>
                <a:lnTo>
                  <a:pt x="65" y="41"/>
                </a:lnTo>
                <a:lnTo>
                  <a:pt x="65" y="7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599" name="Freeform 125">
            <a:extLst>
              <a:ext uri="{FF2B5EF4-FFF2-40B4-BE49-F238E27FC236}">
                <a16:creationId xmlns="" xmlns:a16="http://schemas.microsoft.com/office/drawing/2014/main" id="{84DC37C0-A21F-475F-9771-E65C104DCBB2}"/>
              </a:ext>
            </a:extLst>
          </p:cNvPr>
          <p:cNvSpPr>
            <a:spLocks/>
          </p:cNvSpPr>
          <p:nvPr/>
        </p:nvSpPr>
        <p:spPr bwMode="auto">
          <a:xfrm>
            <a:off x="14516102" y="4686301"/>
            <a:ext cx="187326" cy="307976"/>
          </a:xfrm>
          <a:custGeom>
            <a:avLst/>
            <a:gdLst>
              <a:gd name="T0" fmla="*/ 90497 w 59"/>
              <a:gd name="T1" fmla="*/ 119863 h 98"/>
              <a:gd name="T2" fmla="*/ 77795 w 59"/>
              <a:gd name="T3" fmla="*/ 111977 h 98"/>
              <a:gd name="T4" fmla="*/ 77795 w 59"/>
              <a:gd name="T5" fmla="*/ 124594 h 98"/>
              <a:gd name="T6" fmla="*/ 15877 w 59"/>
              <a:gd name="T7" fmla="*/ 124594 h 98"/>
              <a:gd name="T8" fmla="*/ 15877 w 59"/>
              <a:gd name="T9" fmla="*/ 31543 h 98"/>
              <a:gd name="T10" fmla="*/ 77795 w 59"/>
              <a:gd name="T11" fmla="*/ 31543 h 98"/>
              <a:gd name="T12" fmla="*/ 77795 w 59"/>
              <a:gd name="T13" fmla="*/ 48891 h 98"/>
              <a:gd name="T14" fmla="*/ 93672 w 59"/>
              <a:gd name="T15" fmla="*/ 26811 h 98"/>
              <a:gd name="T16" fmla="*/ 93672 w 59"/>
              <a:gd name="T17" fmla="*/ 15771 h 98"/>
              <a:gd name="T18" fmla="*/ 93672 w 59"/>
              <a:gd name="T19" fmla="*/ 15771 h 98"/>
              <a:gd name="T20" fmla="*/ 93672 w 59"/>
              <a:gd name="T21" fmla="*/ 9463 h 98"/>
              <a:gd name="T22" fmla="*/ 90497 w 59"/>
              <a:gd name="T23" fmla="*/ 3154 h 98"/>
              <a:gd name="T24" fmla="*/ 84146 w 59"/>
              <a:gd name="T25" fmla="*/ 1577 h 98"/>
              <a:gd name="T26" fmla="*/ 77795 w 59"/>
              <a:gd name="T27" fmla="*/ 0 h 98"/>
              <a:gd name="T28" fmla="*/ 15877 w 59"/>
              <a:gd name="T29" fmla="*/ 0 h 98"/>
              <a:gd name="T30" fmla="*/ 15877 w 59"/>
              <a:gd name="T31" fmla="*/ 0 h 98"/>
              <a:gd name="T32" fmla="*/ 9526 w 59"/>
              <a:gd name="T33" fmla="*/ 1577 h 98"/>
              <a:gd name="T34" fmla="*/ 3175 w 59"/>
              <a:gd name="T35" fmla="*/ 3154 h 98"/>
              <a:gd name="T36" fmla="*/ 1588 w 59"/>
              <a:gd name="T37" fmla="*/ 9463 h 98"/>
              <a:gd name="T38" fmla="*/ 0 w 59"/>
              <a:gd name="T39" fmla="*/ 15771 h 98"/>
              <a:gd name="T40" fmla="*/ 0 w 59"/>
              <a:gd name="T41" fmla="*/ 140366 h 98"/>
              <a:gd name="T42" fmla="*/ 0 w 59"/>
              <a:gd name="T43" fmla="*/ 140366 h 98"/>
              <a:gd name="T44" fmla="*/ 1588 w 59"/>
              <a:gd name="T45" fmla="*/ 145097 h 98"/>
              <a:gd name="T46" fmla="*/ 3175 w 59"/>
              <a:gd name="T47" fmla="*/ 151406 h 98"/>
              <a:gd name="T48" fmla="*/ 9526 w 59"/>
              <a:gd name="T49" fmla="*/ 152983 h 98"/>
              <a:gd name="T50" fmla="*/ 15877 w 59"/>
              <a:gd name="T51" fmla="*/ 154560 h 98"/>
              <a:gd name="T52" fmla="*/ 77795 w 59"/>
              <a:gd name="T53" fmla="*/ 154560 h 98"/>
              <a:gd name="T54" fmla="*/ 77795 w 59"/>
              <a:gd name="T55" fmla="*/ 154560 h 98"/>
              <a:gd name="T56" fmla="*/ 84146 w 59"/>
              <a:gd name="T57" fmla="*/ 152983 h 98"/>
              <a:gd name="T58" fmla="*/ 90497 w 59"/>
              <a:gd name="T59" fmla="*/ 151406 h 98"/>
              <a:gd name="T60" fmla="*/ 93672 w 59"/>
              <a:gd name="T61" fmla="*/ 145097 h 98"/>
              <a:gd name="T62" fmla="*/ 93672 w 59"/>
              <a:gd name="T63" fmla="*/ 140366 h 98"/>
              <a:gd name="T64" fmla="*/ 93672 w 59"/>
              <a:gd name="T65" fmla="*/ 115131 h 98"/>
              <a:gd name="T66" fmla="*/ 90497 w 59"/>
              <a:gd name="T67" fmla="*/ 119863 h 98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59" h="98">
                <a:moveTo>
                  <a:pt x="57" y="76"/>
                </a:moveTo>
                <a:lnTo>
                  <a:pt x="49" y="71"/>
                </a:lnTo>
                <a:lnTo>
                  <a:pt x="49" y="79"/>
                </a:lnTo>
                <a:lnTo>
                  <a:pt x="10" y="79"/>
                </a:lnTo>
                <a:lnTo>
                  <a:pt x="10" y="20"/>
                </a:lnTo>
                <a:lnTo>
                  <a:pt x="49" y="20"/>
                </a:lnTo>
                <a:lnTo>
                  <a:pt x="49" y="31"/>
                </a:lnTo>
                <a:lnTo>
                  <a:pt x="59" y="17"/>
                </a:lnTo>
                <a:lnTo>
                  <a:pt x="59" y="10"/>
                </a:lnTo>
                <a:lnTo>
                  <a:pt x="59" y="6"/>
                </a:lnTo>
                <a:lnTo>
                  <a:pt x="57" y="2"/>
                </a:lnTo>
                <a:lnTo>
                  <a:pt x="53" y="1"/>
                </a:lnTo>
                <a:lnTo>
                  <a:pt x="49" y="0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10" y="98"/>
                </a:lnTo>
                <a:lnTo>
                  <a:pt x="49" y="98"/>
                </a:lnTo>
                <a:lnTo>
                  <a:pt x="53" y="97"/>
                </a:lnTo>
                <a:lnTo>
                  <a:pt x="57" y="96"/>
                </a:lnTo>
                <a:lnTo>
                  <a:pt x="59" y="92"/>
                </a:lnTo>
                <a:lnTo>
                  <a:pt x="59" y="89"/>
                </a:lnTo>
                <a:lnTo>
                  <a:pt x="59" y="73"/>
                </a:lnTo>
                <a:lnTo>
                  <a:pt x="57" y="7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600" name="Freeform 126">
            <a:extLst>
              <a:ext uri="{FF2B5EF4-FFF2-40B4-BE49-F238E27FC236}">
                <a16:creationId xmlns="" xmlns:a16="http://schemas.microsoft.com/office/drawing/2014/main" id="{AC6BB9C0-285B-4431-9F3B-2FFFE6934AC9}"/>
              </a:ext>
            </a:extLst>
          </p:cNvPr>
          <p:cNvSpPr>
            <a:spLocks/>
          </p:cNvSpPr>
          <p:nvPr/>
        </p:nvSpPr>
        <p:spPr bwMode="auto">
          <a:xfrm>
            <a:off x="14601827" y="4733929"/>
            <a:ext cx="177800" cy="158750"/>
          </a:xfrm>
          <a:custGeom>
            <a:avLst/>
            <a:gdLst>
              <a:gd name="T0" fmla="*/ 38358 w 58"/>
              <a:gd name="T1" fmla="*/ 79623 h 49"/>
              <a:gd name="T2" fmla="*/ 0 w 58"/>
              <a:gd name="T3" fmla="*/ 50374 h 49"/>
              <a:gd name="T4" fmla="*/ 10740 w 58"/>
              <a:gd name="T5" fmla="*/ 34124 h 49"/>
              <a:gd name="T6" fmla="*/ 33755 w 58"/>
              <a:gd name="T7" fmla="*/ 51999 h 49"/>
              <a:gd name="T8" fmla="*/ 73647 w 58"/>
              <a:gd name="T9" fmla="*/ 0 h 49"/>
              <a:gd name="T10" fmla="*/ 88990 w 58"/>
              <a:gd name="T11" fmla="*/ 11375 h 49"/>
              <a:gd name="T12" fmla="*/ 38358 w 58"/>
              <a:gd name="T13" fmla="*/ 79623 h 4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8" h="49">
                <a:moveTo>
                  <a:pt x="25" y="49"/>
                </a:moveTo>
                <a:lnTo>
                  <a:pt x="0" y="31"/>
                </a:lnTo>
                <a:lnTo>
                  <a:pt x="7" y="21"/>
                </a:lnTo>
                <a:lnTo>
                  <a:pt x="22" y="32"/>
                </a:lnTo>
                <a:lnTo>
                  <a:pt x="48" y="0"/>
                </a:lnTo>
                <a:lnTo>
                  <a:pt x="58" y="7"/>
                </a:lnTo>
                <a:lnTo>
                  <a:pt x="25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601" name="Freeform 127">
            <a:extLst>
              <a:ext uri="{FF2B5EF4-FFF2-40B4-BE49-F238E27FC236}">
                <a16:creationId xmlns="" xmlns:a16="http://schemas.microsoft.com/office/drawing/2014/main" id="{0F51B598-C70E-4889-B55F-DF21F174B08E}"/>
              </a:ext>
            </a:extLst>
          </p:cNvPr>
          <p:cNvSpPr>
            <a:spLocks/>
          </p:cNvSpPr>
          <p:nvPr/>
        </p:nvSpPr>
        <p:spPr bwMode="auto">
          <a:xfrm>
            <a:off x="15967076" y="4686301"/>
            <a:ext cx="187325" cy="307976"/>
          </a:xfrm>
          <a:custGeom>
            <a:avLst/>
            <a:gdLst>
              <a:gd name="T0" fmla="*/ 77795 w 59"/>
              <a:gd name="T1" fmla="*/ 108823 h 98"/>
              <a:gd name="T2" fmla="*/ 77795 w 59"/>
              <a:gd name="T3" fmla="*/ 124594 h 98"/>
              <a:gd name="T4" fmla="*/ 15877 w 59"/>
              <a:gd name="T5" fmla="*/ 124594 h 98"/>
              <a:gd name="T6" fmla="*/ 15877 w 59"/>
              <a:gd name="T7" fmla="*/ 31543 h 98"/>
              <a:gd name="T8" fmla="*/ 77795 w 59"/>
              <a:gd name="T9" fmla="*/ 31543 h 98"/>
              <a:gd name="T10" fmla="*/ 77795 w 59"/>
              <a:gd name="T11" fmla="*/ 45737 h 98"/>
              <a:gd name="T12" fmla="*/ 93672 w 59"/>
              <a:gd name="T13" fmla="*/ 45737 h 98"/>
              <a:gd name="T14" fmla="*/ 93672 w 59"/>
              <a:gd name="T15" fmla="*/ 15771 h 98"/>
              <a:gd name="T16" fmla="*/ 93672 w 59"/>
              <a:gd name="T17" fmla="*/ 15771 h 98"/>
              <a:gd name="T18" fmla="*/ 92084 w 59"/>
              <a:gd name="T19" fmla="*/ 9463 h 98"/>
              <a:gd name="T20" fmla="*/ 88909 w 59"/>
              <a:gd name="T21" fmla="*/ 3154 h 98"/>
              <a:gd name="T22" fmla="*/ 84146 w 59"/>
              <a:gd name="T23" fmla="*/ 1577 h 98"/>
              <a:gd name="T24" fmla="*/ 77795 w 59"/>
              <a:gd name="T25" fmla="*/ 0 h 98"/>
              <a:gd name="T26" fmla="*/ 15877 w 59"/>
              <a:gd name="T27" fmla="*/ 0 h 98"/>
              <a:gd name="T28" fmla="*/ 15877 w 59"/>
              <a:gd name="T29" fmla="*/ 0 h 98"/>
              <a:gd name="T30" fmla="*/ 9526 w 59"/>
              <a:gd name="T31" fmla="*/ 1577 h 98"/>
              <a:gd name="T32" fmla="*/ 3175 w 59"/>
              <a:gd name="T33" fmla="*/ 3154 h 98"/>
              <a:gd name="T34" fmla="*/ 1588 w 59"/>
              <a:gd name="T35" fmla="*/ 9463 h 98"/>
              <a:gd name="T36" fmla="*/ 0 w 59"/>
              <a:gd name="T37" fmla="*/ 15771 h 98"/>
              <a:gd name="T38" fmla="*/ 0 w 59"/>
              <a:gd name="T39" fmla="*/ 140366 h 98"/>
              <a:gd name="T40" fmla="*/ 0 w 59"/>
              <a:gd name="T41" fmla="*/ 140366 h 98"/>
              <a:gd name="T42" fmla="*/ 1588 w 59"/>
              <a:gd name="T43" fmla="*/ 145097 h 98"/>
              <a:gd name="T44" fmla="*/ 3175 w 59"/>
              <a:gd name="T45" fmla="*/ 151406 h 98"/>
              <a:gd name="T46" fmla="*/ 9526 w 59"/>
              <a:gd name="T47" fmla="*/ 152983 h 98"/>
              <a:gd name="T48" fmla="*/ 15877 w 59"/>
              <a:gd name="T49" fmla="*/ 154560 h 98"/>
              <a:gd name="T50" fmla="*/ 77795 w 59"/>
              <a:gd name="T51" fmla="*/ 154560 h 98"/>
              <a:gd name="T52" fmla="*/ 77795 w 59"/>
              <a:gd name="T53" fmla="*/ 154560 h 98"/>
              <a:gd name="T54" fmla="*/ 84146 w 59"/>
              <a:gd name="T55" fmla="*/ 152983 h 98"/>
              <a:gd name="T56" fmla="*/ 88909 w 59"/>
              <a:gd name="T57" fmla="*/ 151406 h 98"/>
              <a:gd name="T58" fmla="*/ 92084 w 59"/>
              <a:gd name="T59" fmla="*/ 145097 h 98"/>
              <a:gd name="T60" fmla="*/ 93672 w 59"/>
              <a:gd name="T61" fmla="*/ 140366 h 98"/>
              <a:gd name="T62" fmla="*/ 93672 w 59"/>
              <a:gd name="T63" fmla="*/ 108823 h 98"/>
              <a:gd name="T64" fmla="*/ 77795 w 59"/>
              <a:gd name="T65" fmla="*/ 108823 h 9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59" h="98">
                <a:moveTo>
                  <a:pt x="49" y="69"/>
                </a:moveTo>
                <a:lnTo>
                  <a:pt x="49" y="79"/>
                </a:lnTo>
                <a:lnTo>
                  <a:pt x="10" y="79"/>
                </a:lnTo>
                <a:lnTo>
                  <a:pt x="10" y="20"/>
                </a:lnTo>
                <a:lnTo>
                  <a:pt x="49" y="20"/>
                </a:lnTo>
                <a:lnTo>
                  <a:pt x="49" y="29"/>
                </a:lnTo>
                <a:lnTo>
                  <a:pt x="59" y="29"/>
                </a:lnTo>
                <a:lnTo>
                  <a:pt x="59" y="10"/>
                </a:lnTo>
                <a:lnTo>
                  <a:pt x="58" y="6"/>
                </a:lnTo>
                <a:lnTo>
                  <a:pt x="56" y="2"/>
                </a:lnTo>
                <a:lnTo>
                  <a:pt x="53" y="1"/>
                </a:lnTo>
                <a:lnTo>
                  <a:pt x="49" y="0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10" y="98"/>
                </a:lnTo>
                <a:lnTo>
                  <a:pt x="49" y="98"/>
                </a:lnTo>
                <a:lnTo>
                  <a:pt x="53" y="97"/>
                </a:lnTo>
                <a:lnTo>
                  <a:pt x="56" y="96"/>
                </a:lnTo>
                <a:lnTo>
                  <a:pt x="58" y="92"/>
                </a:lnTo>
                <a:lnTo>
                  <a:pt x="59" y="89"/>
                </a:lnTo>
                <a:lnTo>
                  <a:pt x="59" y="69"/>
                </a:lnTo>
                <a:lnTo>
                  <a:pt x="49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602" name="Freeform 128">
            <a:extLst>
              <a:ext uri="{FF2B5EF4-FFF2-40B4-BE49-F238E27FC236}">
                <a16:creationId xmlns="" xmlns:a16="http://schemas.microsoft.com/office/drawing/2014/main" id="{8CCCE495-10A6-44B3-941D-D16298F615F2}"/>
              </a:ext>
            </a:extLst>
          </p:cNvPr>
          <p:cNvSpPr>
            <a:spLocks/>
          </p:cNvSpPr>
          <p:nvPr/>
        </p:nvSpPr>
        <p:spPr bwMode="auto">
          <a:xfrm>
            <a:off x="16129001" y="4676779"/>
            <a:ext cx="130176" cy="196850"/>
          </a:xfrm>
          <a:custGeom>
            <a:avLst/>
            <a:gdLst>
              <a:gd name="T0" fmla="*/ 28102 w 42"/>
              <a:gd name="T1" fmla="*/ 0 h 64"/>
              <a:gd name="T2" fmla="*/ 28102 w 42"/>
              <a:gd name="T3" fmla="*/ 63010 h 64"/>
              <a:gd name="T4" fmla="*/ 28102 w 42"/>
              <a:gd name="T5" fmla="*/ 63010 h 64"/>
              <a:gd name="T6" fmla="*/ 20296 w 42"/>
              <a:gd name="T7" fmla="*/ 61473 h 64"/>
              <a:gd name="T8" fmla="*/ 20296 w 42"/>
              <a:gd name="T9" fmla="*/ 61473 h 64"/>
              <a:gd name="T10" fmla="*/ 12490 w 42"/>
              <a:gd name="T11" fmla="*/ 63010 h 64"/>
              <a:gd name="T12" fmla="*/ 6245 w 42"/>
              <a:gd name="T13" fmla="*/ 66084 h 64"/>
              <a:gd name="T14" fmla="*/ 3122 w 42"/>
              <a:gd name="T15" fmla="*/ 72231 h 64"/>
              <a:gd name="T16" fmla="*/ 0 w 42"/>
              <a:gd name="T17" fmla="*/ 79915 h 64"/>
              <a:gd name="T18" fmla="*/ 0 w 42"/>
              <a:gd name="T19" fmla="*/ 79915 h 64"/>
              <a:gd name="T20" fmla="*/ 3122 w 42"/>
              <a:gd name="T21" fmla="*/ 87599 h 64"/>
              <a:gd name="T22" fmla="*/ 6245 w 42"/>
              <a:gd name="T23" fmla="*/ 93747 h 64"/>
              <a:gd name="T24" fmla="*/ 12490 w 42"/>
              <a:gd name="T25" fmla="*/ 96820 h 64"/>
              <a:gd name="T26" fmla="*/ 20296 w 42"/>
              <a:gd name="T27" fmla="*/ 98357 h 64"/>
              <a:gd name="T28" fmla="*/ 20296 w 42"/>
              <a:gd name="T29" fmla="*/ 98357 h 64"/>
              <a:gd name="T30" fmla="*/ 26541 w 42"/>
              <a:gd name="T31" fmla="*/ 98357 h 64"/>
              <a:gd name="T32" fmla="*/ 31224 w 42"/>
              <a:gd name="T33" fmla="*/ 95283 h 64"/>
              <a:gd name="T34" fmla="*/ 35908 w 42"/>
              <a:gd name="T35" fmla="*/ 93747 h 64"/>
              <a:gd name="T36" fmla="*/ 39030 w 42"/>
              <a:gd name="T37" fmla="*/ 89136 h 64"/>
              <a:gd name="T38" fmla="*/ 43714 w 42"/>
              <a:gd name="T39" fmla="*/ 84526 h 64"/>
              <a:gd name="T40" fmla="*/ 43714 w 42"/>
              <a:gd name="T41" fmla="*/ 79915 h 64"/>
              <a:gd name="T42" fmla="*/ 43714 w 42"/>
              <a:gd name="T43" fmla="*/ 29200 h 64"/>
              <a:gd name="T44" fmla="*/ 56204 w 42"/>
              <a:gd name="T45" fmla="*/ 38421 h 64"/>
              <a:gd name="T46" fmla="*/ 65571 w 42"/>
              <a:gd name="T47" fmla="*/ 24589 h 64"/>
              <a:gd name="T48" fmla="*/ 28102 w 42"/>
              <a:gd name="T49" fmla="*/ 0 h 6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42" h="64">
                <a:moveTo>
                  <a:pt x="18" y="0"/>
                </a:moveTo>
                <a:lnTo>
                  <a:pt x="18" y="41"/>
                </a:lnTo>
                <a:lnTo>
                  <a:pt x="13" y="40"/>
                </a:lnTo>
                <a:lnTo>
                  <a:pt x="8" y="41"/>
                </a:lnTo>
                <a:lnTo>
                  <a:pt x="4" y="43"/>
                </a:lnTo>
                <a:lnTo>
                  <a:pt x="2" y="47"/>
                </a:lnTo>
                <a:lnTo>
                  <a:pt x="0" y="52"/>
                </a:lnTo>
                <a:lnTo>
                  <a:pt x="2" y="57"/>
                </a:lnTo>
                <a:lnTo>
                  <a:pt x="4" y="61"/>
                </a:lnTo>
                <a:lnTo>
                  <a:pt x="8" y="63"/>
                </a:lnTo>
                <a:lnTo>
                  <a:pt x="13" y="64"/>
                </a:lnTo>
                <a:lnTo>
                  <a:pt x="17" y="64"/>
                </a:lnTo>
                <a:lnTo>
                  <a:pt x="20" y="62"/>
                </a:lnTo>
                <a:lnTo>
                  <a:pt x="23" y="61"/>
                </a:lnTo>
                <a:lnTo>
                  <a:pt x="25" y="58"/>
                </a:lnTo>
                <a:lnTo>
                  <a:pt x="28" y="55"/>
                </a:lnTo>
                <a:lnTo>
                  <a:pt x="28" y="52"/>
                </a:lnTo>
                <a:lnTo>
                  <a:pt x="28" y="19"/>
                </a:lnTo>
                <a:lnTo>
                  <a:pt x="36" y="25"/>
                </a:lnTo>
                <a:lnTo>
                  <a:pt x="42" y="16"/>
                </a:lnTo>
                <a:lnTo>
                  <a:pt x="1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603" name="Freeform 129">
            <a:extLst>
              <a:ext uri="{FF2B5EF4-FFF2-40B4-BE49-F238E27FC236}">
                <a16:creationId xmlns="" xmlns:a16="http://schemas.microsoft.com/office/drawing/2014/main" id="{21C49A67-E4D4-4D8C-A5BC-34A37856FCD3}"/>
              </a:ext>
            </a:extLst>
          </p:cNvPr>
          <p:cNvSpPr>
            <a:spLocks/>
          </p:cNvSpPr>
          <p:nvPr/>
        </p:nvSpPr>
        <p:spPr bwMode="auto">
          <a:xfrm>
            <a:off x="15255877" y="4686301"/>
            <a:ext cx="187325" cy="307976"/>
          </a:xfrm>
          <a:custGeom>
            <a:avLst/>
            <a:gdLst>
              <a:gd name="T0" fmla="*/ 77795 w 59"/>
              <a:gd name="T1" fmla="*/ 116709 h 98"/>
              <a:gd name="T2" fmla="*/ 77795 w 59"/>
              <a:gd name="T3" fmla="*/ 124594 h 98"/>
              <a:gd name="T4" fmla="*/ 15877 w 59"/>
              <a:gd name="T5" fmla="*/ 124594 h 98"/>
              <a:gd name="T6" fmla="*/ 15877 w 59"/>
              <a:gd name="T7" fmla="*/ 31543 h 98"/>
              <a:gd name="T8" fmla="*/ 77795 w 59"/>
              <a:gd name="T9" fmla="*/ 31543 h 98"/>
              <a:gd name="T10" fmla="*/ 77795 w 59"/>
              <a:gd name="T11" fmla="*/ 37851 h 98"/>
              <a:gd name="T12" fmla="*/ 93672 w 59"/>
              <a:gd name="T13" fmla="*/ 37851 h 98"/>
              <a:gd name="T14" fmla="*/ 93672 w 59"/>
              <a:gd name="T15" fmla="*/ 15771 h 98"/>
              <a:gd name="T16" fmla="*/ 93672 w 59"/>
              <a:gd name="T17" fmla="*/ 15771 h 98"/>
              <a:gd name="T18" fmla="*/ 92084 w 59"/>
              <a:gd name="T19" fmla="*/ 9463 h 98"/>
              <a:gd name="T20" fmla="*/ 88909 w 59"/>
              <a:gd name="T21" fmla="*/ 3154 h 98"/>
              <a:gd name="T22" fmla="*/ 84146 w 59"/>
              <a:gd name="T23" fmla="*/ 1577 h 98"/>
              <a:gd name="T24" fmla="*/ 77795 w 59"/>
              <a:gd name="T25" fmla="*/ 0 h 98"/>
              <a:gd name="T26" fmla="*/ 15877 w 59"/>
              <a:gd name="T27" fmla="*/ 0 h 98"/>
              <a:gd name="T28" fmla="*/ 15877 w 59"/>
              <a:gd name="T29" fmla="*/ 0 h 98"/>
              <a:gd name="T30" fmla="*/ 9526 w 59"/>
              <a:gd name="T31" fmla="*/ 1577 h 98"/>
              <a:gd name="T32" fmla="*/ 3175 w 59"/>
              <a:gd name="T33" fmla="*/ 3154 h 98"/>
              <a:gd name="T34" fmla="*/ 1588 w 59"/>
              <a:gd name="T35" fmla="*/ 9463 h 98"/>
              <a:gd name="T36" fmla="*/ 0 w 59"/>
              <a:gd name="T37" fmla="*/ 15771 h 98"/>
              <a:gd name="T38" fmla="*/ 0 w 59"/>
              <a:gd name="T39" fmla="*/ 140366 h 98"/>
              <a:gd name="T40" fmla="*/ 0 w 59"/>
              <a:gd name="T41" fmla="*/ 140366 h 98"/>
              <a:gd name="T42" fmla="*/ 1588 w 59"/>
              <a:gd name="T43" fmla="*/ 145097 h 98"/>
              <a:gd name="T44" fmla="*/ 3175 w 59"/>
              <a:gd name="T45" fmla="*/ 151406 h 98"/>
              <a:gd name="T46" fmla="*/ 9526 w 59"/>
              <a:gd name="T47" fmla="*/ 152983 h 98"/>
              <a:gd name="T48" fmla="*/ 15877 w 59"/>
              <a:gd name="T49" fmla="*/ 154560 h 98"/>
              <a:gd name="T50" fmla="*/ 77795 w 59"/>
              <a:gd name="T51" fmla="*/ 154560 h 98"/>
              <a:gd name="T52" fmla="*/ 77795 w 59"/>
              <a:gd name="T53" fmla="*/ 154560 h 98"/>
              <a:gd name="T54" fmla="*/ 84146 w 59"/>
              <a:gd name="T55" fmla="*/ 152983 h 98"/>
              <a:gd name="T56" fmla="*/ 88909 w 59"/>
              <a:gd name="T57" fmla="*/ 151406 h 98"/>
              <a:gd name="T58" fmla="*/ 92084 w 59"/>
              <a:gd name="T59" fmla="*/ 145097 h 98"/>
              <a:gd name="T60" fmla="*/ 93672 w 59"/>
              <a:gd name="T61" fmla="*/ 140366 h 98"/>
              <a:gd name="T62" fmla="*/ 93672 w 59"/>
              <a:gd name="T63" fmla="*/ 116709 h 98"/>
              <a:gd name="T64" fmla="*/ 77795 w 59"/>
              <a:gd name="T65" fmla="*/ 116709 h 9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59" h="98">
                <a:moveTo>
                  <a:pt x="49" y="74"/>
                </a:moveTo>
                <a:lnTo>
                  <a:pt x="49" y="79"/>
                </a:lnTo>
                <a:lnTo>
                  <a:pt x="10" y="79"/>
                </a:lnTo>
                <a:lnTo>
                  <a:pt x="10" y="20"/>
                </a:lnTo>
                <a:lnTo>
                  <a:pt x="49" y="20"/>
                </a:lnTo>
                <a:lnTo>
                  <a:pt x="49" y="24"/>
                </a:lnTo>
                <a:lnTo>
                  <a:pt x="59" y="24"/>
                </a:lnTo>
                <a:lnTo>
                  <a:pt x="59" y="10"/>
                </a:lnTo>
                <a:lnTo>
                  <a:pt x="58" y="6"/>
                </a:lnTo>
                <a:lnTo>
                  <a:pt x="56" y="2"/>
                </a:lnTo>
                <a:lnTo>
                  <a:pt x="53" y="1"/>
                </a:lnTo>
                <a:lnTo>
                  <a:pt x="49" y="0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10" y="98"/>
                </a:lnTo>
                <a:lnTo>
                  <a:pt x="49" y="98"/>
                </a:lnTo>
                <a:lnTo>
                  <a:pt x="53" y="97"/>
                </a:lnTo>
                <a:lnTo>
                  <a:pt x="56" y="96"/>
                </a:lnTo>
                <a:lnTo>
                  <a:pt x="58" y="92"/>
                </a:lnTo>
                <a:lnTo>
                  <a:pt x="59" y="89"/>
                </a:lnTo>
                <a:lnTo>
                  <a:pt x="59" y="74"/>
                </a:lnTo>
                <a:lnTo>
                  <a:pt x="49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604" name="Freeform 130">
            <a:extLst>
              <a:ext uri="{FF2B5EF4-FFF2-40B4-BE49-F238E27FC236}">
                <a16:creationId xmlns="" xmlns:a16="http://schemas.microsoft.com/office/drawing/2014/main" id="{260607AE-ACF6-46E7-97AD-AEB310A68D60}"/>
              </a:ext>
            </a:extLst>
          </p:cNvPr>
          <p:cNvSpPr>
            <a:spLocks/>
          </p:cNvSpPr>
          <p:nvPr/>
        </p:nvSpPr>
        <p:spPr bwMode="auto">
          <a:xfrm>
            <a:off x="15389227" y="4778377"/>
            <a:ext cx="111125" cy="123824"/>
          </a:xfrm>
          <a:custGeom>
            <a:avLst/>
            <a:gdLst>
              <a:gd name="T0" fmla="*/ 56203 w 37"/>
              <a:gd name="T1" fmla="*/ 11519 h 37"/>
              <a:gd name="T2" fmla="*/ 45570 w 37"/>
              <a:gd name="T3" fmla="*/ 0 h 37"/>
              <a:gd name="T4" fmla="*/ 28861 w 37"/>
              <a:gd name="T5" fmla="*/ 18102 h 37"/>
              <a:gd name="T6" fmla="*/ 12152 w 37"/>
              <a:gd name="T7" fmla="*/ 0 h 37"/>
              <a:gd name="T8" fmla="*/ 0 w 37"/>
              <a:gd name="T9" fmla="*/ 11519 h 37"/>
              <a:gd name="T10" fmla="*/ 18228 w 37"/>
              <a:gd name="T11" fmla="*/ 29621 h 37"/>
              <a:gd name="T12" fmla="*/ 0 w 37"/>
              <a:gd name="T13" fmla="*/ 47723 h 37"/>
              <a:gd name="T14" fmla="*/ 12152 w 37"/>
              <a:gd name="T15" fmla="*/ 60888 h 37"/>
              <a:gd name="T16" fmla="*/ 28861 w 37"/>
              <a:gd name="T17" fmla="*/ 42786 h 37"/>
              <a:gd name="T18" fmla="*/ 45570 w 37"/>
              <a:gd name="T19" fmla="*/ 60888 h 37"/>
              <a:gd name="T20" fmla="*/ 56203 w 37"/>
              <a:gd name="T21" fmla="*/ 47723 h 37"/>
              <a:gd name="T22" fmla="*/ 39494 w 37"/>
              <a:gd name="T23" fmla="*/ 29621 h 37"/>
              <a:gd name="T24" fmla="*/ 56203 w 37"/>
              <a:gd name="T25" fmla="*/ 11519 h 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37">
                <a:moveTo>
                  <a:pt x="37" y="7"/>
                </a:moveTo>
                <a:lnTo>
                  <a:pt x="30" y="0"/>
                </a:lnTo>
                <a:lnTo>
                  <a:pt x="19" y="11"/>
                </a:lnTo>
                <a:lnTo>
                  <a:pt x="8" y="0"/>
                </a:lnTo>
                <a:lnTo>
                  <a:pt x="0" y="7"/>
                </a:lnTo>
                <a:lnTo>
                  <a:pt x="12" y="18"/>
                </a:lnTo>
                <a:lnTo>
                  <a:pt x="0" y="29"/>
                </a:lnTo>
                <a:lnTo>
                  <a:pt x="8" y="37"/>
                </a:lnTo>
                <a:lnTo>
                  <a:pt x="19" y="26"/>
                </a:lnTo>
                <a:lnTo>
                  <a:pt x="30" y="37"/>
                </a:lnTo>
                <a:lnTo>
                  <a:pt x="37" y="29"/>
                </a:lnTo>
                <a:lnTo>
                  <a:pt x="26" y="18"/>
                </a:lnTo>
                <a:lnTo>
                  <a:pt x="37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605" name="Freeform 131">
            <a:extLst>
              <a:ext uri="{FF2B5EF4-FFF2-40B4-BE49-F238E27FC236}">
                <a16:creationId xmlns="" xmlns:a16="http://schemas.microsoft.com/office/drawing/2014/main" id="{286E9269-09EE-46C1-B667-E2214E45EFC0}"/>
              </a:ext>
            </a:extLst>
          </p:cNvPr>
          <p:cNvSpPr>
            <a:spLocks noEditPoints="1"/>
          </p:cNvSpPr>
          <p:nvPr/>
        </p:nvSpPr>
        <p:spPr bwMode="auto">
          <a:xfrm>
            <a:off x="16754477" y="4686301"/>
            <a:ext cx="215900" cy="307976"/>
          </a:xfrm>
          <a:custGeom>
            <a:avLst/>
            <a:gdLst>
              <a:gd name="T0" fmla="*/ 99918 w 69"/>
              <a:gd name="T1" fmla="*/ 23657 h 98"/>
              <a:gd name="T2" fmla="*/ 85867 w 69"/>
              <a:gd name="T3" fmla="*/ 23657 h 98"/>
              <a:gd name="T4" fmla="*/ 85867 w 69"/>
              <a:gd name="T5" fmla="*/ 7886 h 98"/>
              <a:gd name="T6" fmla="*/ 85867 w 69"/>
              <a:gd name="T7" fmla="*/ 7886 h 98"/>
              <a:gd name="T8" fmla="*/ 85867 w 69"/>
              <a:gd name="T9" fmla="*/ 3154 h 98"/>
              <a:gd name="T10" fmla="*/ 82745 w 69"/>
              <a:gd name="T11" fmla="*/ 1577 h 98"/>
              <a:gd name="T12" fmla="*/ 81183 w 69"/>
              <a:gd name="T13" fmla="*/ 0 h 98"/>
              <a:gd name="T14" fmla="*/ 78061 w 69"/>
              <a:gd name="T15" fmla="*/ 0 h 98"/>
              <a:gd name="T16" fmla="*/ 31224 w 69"/>
              <a:gd name="T17" fmla="*/ 0 h 98"/>
              <a:gd name="T18" fmla="*/ 31224 w 69"/>
              <a:gd name="T19" fmla="*/ 0 h 98"/>
              <a:gd name="T20" fmla="*/ 28102 w 69"/>
              <a:gd name="T21" fmla="*/ 0 h 98"/>
              <a:gd name="T22" fmla="*/ 24979 w 69"/>
              <a:gd name="T23" fmla="*/ 1577 h 98"/>
              <a:gd name="T24" fmla="*/ 23418 w 69"/>
              <a:gd name="T25" fmla="*/ 3154 h 98"/>
              <a:gd name="T26" fmla="*/ 23418 w 69"/>
              <a:gd name="T27" fmla="*/ 7886 h 98"/>
              <a:gd name="T28" fmla="*/ 23418 w 69"/>
              <a:gd name="T29" fmla="*/ 23657 h 98"/>
              <a:gd name="T30" fmla="*/ 7806 w 69"/>
              <a:gd name="T31" fmla="*/ 23657 h 98"/>
              <a:gd name="T32" fmla="*/ 7806 w 69"/>
              <a:gd name="T33" fmla="*/ 23657 h 98"/>
              <a:gd name="T34" fmla="*/ 4684 w 69"/>
              <a:gd name="T35" fmla="*/ 23657 h 98"/>
              <a:gd name="T36" fmla="*/ 3122 w 69"/>
              <a:gd name="T37" fmla="*/ 25234 h 98"/>
              <a:gd name="T38" fmla="*/ 0 w 69"/>
              <a:gd name="T39" fmla="*/ 26811 h 98"/>
              <a:gd name="T40" fmla="*/ 0 w 69"/>
              <a:gd name="T41" fmla="*/ 31543 h 98"/>
              <a:gd name="T42" fmla="*/ 0 w 69"/>
              <a:gd name="T43" fmla="*/ 140366 h 98"/>
              <a:gd name="T44" fmla="*/ 0 w 69"/>
              <a:gd name="T45" fmla="*/ 140366 h 98"/>
              <a:gd name="T46" fmla="*/ 3122 w 69"/>
              <a:gd name="T47" fmla="*/ 145097 h 98"/>
              <a:gd name="T48" fmla="*/ 4684 w 69"/>
              <a:gd name="T49" fmla="*/ 151406 h 98"/>
              <a:gd name="T50" fmla="*/ 9367 w 69"/>
              <a:gd name="T51" fmla="*/ 152983 h 98"/>
              <a:gd name="T52" fmla="*/ 15612 w 69"/>
              <a:gd name="T53" fmla="*/ 154560 h 98"/>
              <a:gd name="T54" fmla="*/ 92112 w 69"/>
              <a:gd name="T55" fmla="*/ 154560 h 98"/>
              <a:gd name="T56" fmla="*/ 92112 w 69"/>
              <a:gd name="T57" fmla="*/ 154560 h 98"/>
              <a:gd name="T58" fmla="*/ 98357 w 69"/>
              <a:gd name="T59" fmla="*/ 152983 h 98"/>
              <a:gd name="T60" fmla="*/ 104602 w 69"/>
              <a:gd name="T61" fmla="*/ 151406 h 98"/>
              <a:gd name="T62" fmla="*/ 106163 w 69"/>
              <a:gd name="T63" fmla="*/ 145097 h 98"/>
              <a:gd name="T64" fmla="*/ 107724 w 69"/>
              <a:gd name="T65" fmla="*/ 140366 h 98"/>
              <a:gd name="T66" fmla="*/ 107724 w 69"/>
              <a:gd name="T67" fmla="*/ 31543 h 98"/>
              <a:gd name="T68" fmla="*/ 107724 w 69"/>
              <a:gd name="T69" fmla="*/ 31543 h 98"/>
              <a:gd name="T70" fmla="*/ 107724 w 69"/>
              <a:gd name="T71" fmla="*/ 26811 h 98"/>
              <a:gd name="T72" fmla="*/ 106163 w 69"/>
              <a:gd name="T73" fmla="*/ 25234 h 98"/>
              <a:gd name="T74" fmla="*/ 104602 w 69"/>
              <a:gd name="T75" fmla="*/ 23657 h 98"/>
              <a:gd name="T76" fmla="*/ 99918 w 69"/>
              <a:gd name="T77" fmla="*/ 23657 h 98"/>
              <a:gd name="T78" fmla="*/ 99918 w 69"/>
              <a:gd name="T79" fmla="*/ 23657 h 98"/>
              <a:gd name="T80" fmla="*/ 92112 w 69"/>
              <a:gd name="T81" fmla="*/ 61509 h 98"/>
              <a:gd name="T82" fmla="*/ 15612 w 69"/>
              <a:gd name="T83" fmla="*/ 61509 h 98"/>
              <a:gd name="T84" fmla="*/ 15612 w 69"/>
              <a:gd name="T85" fmla="*/ 37851 h 98"/>
              <a:gd name="T86" fmla="*/ 31224 w 69"/>
              <a:gd name="T87" fmla="*/ 37851 h 98"/>
              <a:gd name="T88" fmla="*/ 31224 w 69"/>
              <a:gd name="T89" fmla="*/ 37851 h 98"/>
              <a:gd name="T90" fmla="*/ 34347 w 69"/>
              <a:gd name="T91" fmla="*/ 37851 h 98"/>
              <a:gd name="T92" fmla="*/ 37469 w 69"/>
              <a:gd name="T93" fmla="*/ 36274 h 98"/>
              <a:gd name="T94" fmla="*/ 39030 w 69"/>
              <a:gd name="T95" fmla="*/ 34697 h 98"/>
              <a:gd name="T96" fmla="*/ 39030 w 69"/>
              <a:gd name="T97" fmla="*/ 31543 h 98"/>
              <a:gd name="T98" fmla="*/ 39030 w 69"/>
              <a:gd name="T99" fmla="*/ 15771 h 98"/>
              <a:gd name="T100" fmla="*/ 70255 w 69"/>
              <a:gd name="T101" fmla="*/ 15771 h 98"/>
              <a:gd name="T102" fmla="*/ 70255 w 69"/>
              <a:gd name="T103" fmla="*/ 31543 h 98"/>
              <a:gd name="T104" fmla="*/ 70255 w 69"/>
              <a:gd name="T105" fmla="*/ 31543 h 98"/>
              <a:gd name="T106" fmla="*/ 70255 w 69"/>
              <a:gd name="T107" fmla="*/ 34697 h 98"/>
              <a:gd name="T108" fmla="*/ 71816 w 69"/>
              <a:gd name="T109" fmla="*/ 36274 h 98"/>
              <a:gd name="T110" fmla="*/ 73377 w 69"/>
              <a:gd name="T111" fmla="*/ 37851 h 98"/>
              <a:gd name="T112" fmla="*/ 78061 w 69"/>
              <a:gd name="T113" fmla="*/ 37851 h 98"/>
              <a:gd name="T114" fmla="*/ 92112 w 69"/>
              <a:gd name="T115" fmla="*/ 37851 h 98"/>
              <a:gd name="T116" fmla="*/ 92112 w 69"/>
              <a:gd name="T117" fmla="*/ 61509 h 98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69" h="98">
                <a:moveTo>
                  <a:pt x="64" y="15"/>
                </a:moveTo>
                <a:lnTo>
                  <a:pt x="55" y="15"/>
                </a:lnTo>
                <a:lnTo>
                  <a:pt x="55" y="5"/>
                </a:lnTo>
                <a:lnTo>
                  <a:pt x="55" y="2"/>
                </a:lnTo>
                <a:lnTo>
                  <a:pt x="53" y="1"/>
                </a:lnTo>
                <a:lnTo>
                  <a:pt x="52" y="0"/>
                </a:lnTo>
                <a:lnTo>
                  <a:pt x="50" y="0"/>
                </a:lnTo>
                <a:lnTo>
                  <a:pt x="20" y="0"/>
                </a:lnTo>
                <a:lnTo>
                  <a:pt x="18" y="0"/>
                </a:lnTo>
                <a:lnTo>
                  <a:pt x="16" y="1"/>
                </a:lnTo>
                <a:lnTo>
                  <a:pt x="15" y="2"/>
                </a:lnTo>
                <a:lnTo>
                  <a:pt x="15" y="5"/>
                </a:lnTo>
                <a:lnTo>
                  <a:pt x="15" y="15"/>
                </a:lnTo>
                <a:lnTo>
                  <a:pt x="5" y="15"/>
                </a:lnTo>
                <a:lnTo>
                  <a:pt x="3" y="15"/>
                </a:lnTo>
                <a:lnTo>
                  <a:pt x="2" y="16"/>
                </a:lnTo>
                <a:lnTo>
                  <a:pt x="0" y="17"/>
                </a:lnTo>
                <a:lnTo>
                  <a:pt x="0" y="20"/>
                </a:lnTo>
                <a:lnTo>
                  <a:pt x="0" y="89"/>
                </a:lnTo>
                <a:lnTo>
                  <a:pt x="2" y="92"/>
                </a:lnTo>
                <a:lnTo>
                  <a:pt x="3" y="96"/>
                </a:lnTo>
                <a:lnTo>
                  <a:pt x="6" y="97"/>
                </a:lnTo>
                <a:lnTo>
                  <a:pt x="10" y="98"/>
                </a:lnTo>
                <a:lnTo>
                  <a:pt x="59" y="98"/>
                </a:lnTo>
                <a:lnTo>
                  <a:pt x="63" y="97"/>
                </a:lnTo>
                <a:lnTo>
                  <a:pt x="67" y="96"/>
                </a:lnTo>
                <a:lnTo>
                  <a:pt x="68" y="92"/>
                </a:lnTo>
                <a:lnTo>
                  <a:pt x="69" y="89"/>
                </a:lnTo>
                <a:lnTo>
                  <a:pt x="69" y="20"/>
                </a:lnTo>
                <a:lnTo>
                  <a:pt x="69" y="17"/>
                </a:lnTo>
                <a:lnTo>
                  <a:pt x="68" y="16"/>
                </a:lnTo>
                <a:lnTo>
                  <a:pt x="67" y="15"/>
                </a:lnTo>
                <a:lnTo>
                  <a:pt x="64" y="15"/>
                </a:lnTo>
                <a:close/>
                <a:moveTo>
                  <a:pt x="59" y="39"/>
                </a:moveTo>
                <a:lnTo>
                  <a:pt x="10" y="39"/>
                </a:lnTo>
                <a:lnTo>
                  <a:pt x="10" y="24"/>
                </a:lnTo>
                <a:lnTo>
                  <a:pt x="20" y="24"/>
                </a:lnTo>
                <a:lnTo>
                  <a:pt x="22" y="24"/>
                </a:lnTo>
                <a:lnTo>
                  <a:pt x="24" y="23"/>
                </a:lnTo>
                <a:lnTo>
                  <a:pt x="25" y="22"/>
                </a:lnTo>
                <a:lnTo>
                  <a:pt x="25" y="20"/>
                </a:lnTo>
                <a:lnTo>
                  <a:pt x="25" y="10"/>
                </a:lnTo>
                <a:lnTo>
                  <a:pt x="45" y="10"/>
                </a:lnTo>
                <a:lnTo>
                  <a:pt x="45" y="20"/>
                </a:lnTo>
                <a:lnTo>
                  <a:pt x="45" y="22"/>
                </a:lnTo>
                <a:lnTo>
                  <a:pt x="46" y="23"/>
                </a:lnTo>
                <a:lnTo>
                  <a:pt x="47" y="24"/>
                </a:lnTo>
                <a:lnTo>
                  <a:pt x="50" y="24"/>
                </a:lnTo>
                <a:lnTo>
                  <a:pt x="59" y="24"/>
                </a:lnTo>
                <a:lnTo>
                  <a:pt x="59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606" name="Freeform 132">
            <a:extLst>
              <a:ext uri="{FF2B5EF4-FFF2-40B4-BE49-F238E27FC236}">
                <a16:creationId xmlns="" xmlns:a16="http://schemas.microsoft.com/office/drawing/2014/main" id="{C5E7B731-45E6-4C47-8B22-4680C72F027F}"/>
              </a:ext>
            </a:extLst>
          </p:cNvPr>
          <p:cNvSpPr>
            <a:spLocks noEditPoints="1"/>
          </p:cNvSpPr>
          <p:nvPr/>
        </p:nvSpPr>
        <p:spPr bwMode="auto">
          <a:xfrm>
            <a:off x="10096502" y="5426078"/>
            <a:ext cx="212726" cy="307974"/>
          </a:xfrm>
          <a:custGeom>
            <a:avLst/>
            <a:gdLst>
              <a:gd name="T0" fmla="*/ 99918 w 69"/>
              <a:gd name="T1" fmla="*/ 23418 h 99"/>
              <a:gd name="T2" fmla="*/ 84306 w 69"/>
              <a:gd name="T3" fmla="*/ 23418 h 99"/>
              <a:gd name="T4" fmla="*/ 84306 w 69"/>
              <a:gd name="T5" fmla="*/ 7806 h 99"/>
              <a:gd name="T6" fmla="*/ 84306 w 69"/>
              <a:gd name="T7" fmla="*/ 7806 h 99"/>
              <a:gd name="T8" fmla="*/ 84306 w 69"/>
              <a:gd name="T9" fmla="*/ 4684 h 99"/>
              <a:gd name="T10" fmla="*/ 82745 w 69"/>
              <a:gd name="T11" fmla="*/ 3122 h 99"/>
              <a:gd name="T12" fmla="*/ 81183 w 69"/>
              <a:gd name="T13" fmla="*/ 0 h 99"/>
              <a:gd name="T14" fmla="*/ 76500 w 69"/>
              <a:gd name="T15" fmla="*/ 0 h 99"/>
              <a:gd name="T16" fmla="*/ 31224 w 69"/>
              <a:gd name="T17" fmla="*/ 0 h 99"/>
              <a:gd name="T18" fmla="*/ 31224 w 69"/>
              <a:gd name="T19" fmla="*/ 0 h 99"/>
              <a:gd name="T20" fmla="*/ 26541 w 69"/>
              <a:gd name="T21" fmla="*/ 0 h 99"/>
              <a:gd name="T22" fmla="*/ 24979 w 69"/>
              <a:gd name="T23" fmla="*/ 3122 h 99"/>
              <a:gd name="T24" fmla="*/ 23418 w 69"/>
              <a:gd name="T25" fmla="*/ 4684 h 99"/>
              <a:gd name="T26" fmla="*/ 23418 w 69"/>
              <a:gd name="T27" fmla="*/ 7806 h 99"/>
              <a:gd name="T28" fmla="*/ 23418 w 69"/>
              <a:gd name="T29" fmla="*/ 23418 h 99"/>
              <a:gd name="T30" fmla="*/ 7806 w 69"/>
              <a:gd name="T31" fmla="*/ 23418 h 99"/>
              <a:gd name="T32" fmla="*/ 7806 w 69"/>
              <a:gd name="T33" fmla="*/ 23418 h 99"/>
              <a:gd name="T34" fmla="*/ 4684 w 69"/>
              <a:gd name="T35" fmla="*/ 23418 h 99"/>
              <a:gd name="T36" fmla="*/ 1561 w 69"/>
              <a:gd name="T37" fmla="*/ 26541 h 99"/>
              <a:gd name="T38" fmla="*/ 0 w 69"/>
              <a:gd name="T39" fmla="*/ 28102 h 99"/>
              <a:gd name="T40" fmla="*/ 0 w 69"/>
              <a:gd name="T41" fmla="*/ 31224 h 99"/>
              <a:gd name="T42" fmla="*/ 0 w 69"/>
              <a:gd name="T43" fmla="*/ 138948 h 99"/>
              <a:gd name="T44" fmla="*/ 0 w 69"/>
              <a:gd name="T45" fmla="*/ 138948 h 99"/>
              <a:gd name="T46" fmla="*/ 1561 w 69"/>
              <a:gd name="T47" fmla="*/ 145193 h 99"/>
              <a:gd name="T48" fmla="*/ 4684 w 69"/>
              <a:gd name="T49" fmla="*/ 151438 h 99"/>
              <a:gd name="T50" fmla="*/ 9367 w 69"/>
              <a:gd name="T51" fmla="*/ 152999 h 99"/>
              <a:gd name="T52" fmla="*/ 15612 w 69"/>
              <a:gd name="T53" fmla="*/ 154560 h 99"/>
              <a:gd name="T54" fmla="*/ 92112 w 69"/>
              <a:gd name="T55" fmla="*/ 154560 h 99"/>
              <a:gd name="T56" fmla="*/ 92112 w 69"/>
              <a:gd name="T57" fmla="*/ 154560 h 99"/>
              <a:gd name="T58" fmla="*/ 98357 w 69"/>
              <a:gd name="T59" fmla="*/ 152999 h 99"/>
              <a:gd name="T60" fmla="*/ 104602 w 69"/>
              <a:gd name="T61" fmla="*/ 151438 h 99"/>
              <a:gd name="T62" fmla="*/ 106163 w 69"/>
              <a:gd name="T63" fmla="*/ 145193 h 99"/>
              <a:gd name="T64" fmla="*/ 107724 w 69"/>
              <a:gd name="T65" fmla="*/ 138948 h 99"/>
              <a:gd name="T66" fmla="*/ 107724 w 69"/>
              <a:gd name="T67" fmla="*/ 31224 h 99"/>
              <a:gd name="T68" fmla="*/ 107724 w 69"/>
              <a:gd name="T69" fmla="*/ 31224 h 99"/>
              <a:gd name="T70" fmla="*/ 107724 w 69"/>
              <a:gd name="T71" fmla="*/ 28102 h 99"/>
              <a:gd name="T72" fmla="*/ 106163 w 69"/>
              <a:gd name="T73" fmla="*/ 26541 h 99"/>
              <a:gd name="T74" fmla="*/ 104602 w 69"/>
              <a:gd name="T75" fmla="*/ 23418 h 99"/>
              <a:gd name="T76" fmla="*/ 99918 w 69"/>
              <a:gd name="T77" fmla="*/ 23418 h 99"/>
              <a:gd name="T78" fmla="*/ 99918 w 69"/>
              <a:gd name="T79" fmla="*/ 23418 h 99"/>
              <a:gd name="T80" fmla="*/ 92112 w 69"/>
              <a:gd name="T81" fmla="*/ 115530 h 99"/>
              <a:gd name="T82" fmla="*/ 15612 w 69"/>
              <a:gd name="T83" fmla="*/ 115530 h 99"/>
              <a:gd name="T84" fmla="*/ 15612 w 69"/>
              <a:gd name="T85" fmla="*/ 39030 h 99"/>
              <a:gd name="T86" fmla="*/ 31224 w 69"/>
              <a:gd name="T87" fmla="*/ 39030 h 99"/>
              <a:gd name="T88" fmla="*/ 31224 w 69"/>
              <a:gd name="T89" fmla="*/ 39030 h 99"/>
              <a:gd name="T90" fmla="*/ 34347 w 69"/>
              <a:gd name="T91" fmla="*/ 39030 h 99"/>
              <a:gd name="T92" fmla="*/ 37469 w 69"/>
              <a:gd name="T93" fmla="*/ 37469 h 99"/>
              <a:gd name="T94" fmla="*/ 39030 w 69"/>
              <a:gd name="T95" fmla="*/ 35908 h 99"/>
              <a:gd name="T96" fmla="*/ 39030 w 69"/>
              <a:gd name="T97" fmla="*/ 31224 h 99"/>
              <a:gd name="T98" fmla="*/ 39030 w 69"/>
              <a:gd name="T99" fmla="*/ 15612 h 99"/>
              <a:gd name="T100" fmla="*/ 70255 w 69"/>
              <a:gd name="T101" fmla="*/ 15612 h 99"/>
              <a:gd name="T102" fmla="*/ 70255 w 69"/>
              <a:gd name="T103" fmla="*/ 31224 h 99"/>
              <a:gd name="T104" fmla="*/ 70255 w 69"/>
              <a:gd name="T105" fmla="*/ 31224 h 99"/>
              <a:gd name="T106" fmla="*/ 70255 w 69"/>
              <a:gd name="T107" fmla="*/ 35908 h 99"/>
              <a:gd name="T108" fmla="*/ 71816 w 69"/>
              <a:gd name="T109" fmla="*/ 37469 h 99"/>
              <a:gd name="T110" fmla="*/ 73377 w 69"/>
              <a:gd name="T111" fmla="*/ 39030 h 99"/>
              <a:gd name="T112" fmla="*/ 76500 w 69"/>
              <a:gd name="T113" fmla="*/ 39030 h 99"/>
              <a:gd name="T114" fmla="*/ 92112 w 69"/>
              <a:gd name="T115" fmla="*/ 39030 h 99"/>
              <a:gd name="T116" fmla="*/ 92112 w 69"/>
              <a:gd name="T117" fmla="*/ 115530 h 9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69" h="99">
                <a:moveTo>
                  <a:pt x="64" y="15"/>
                </a:moveTo>
                <a:lnTo>
                  <a:pt x="54" y="15"/>
                </a:lnTo>
                <a:lnTo>
                  <a:pt x="54" y="5"/>
                </a:lnTo>
                <a:lnTo>
                  <a:pt x="54" y="3"/>
                </a:lnTo>
                <a:lnTo>
                  <a:pt x="53" y="2"/>
                </a:lnTo>
                <a:lnTo>
                  <a:pt x="52" y="0"/>
                </a:lnTo>
                <a:lnTo>
                  <a:pt x="49" y="0"/>
                </a:lnTo>
                <a:lnTo>
                  <a:pt x="20" y="0"/>
                </a:lnTo>
                <a:lnTo>
                  <a:pt x="17" y="0"/>
                </a:lnTo>
                <a:lnTo>
                  <a:pt x="16" y="2"/>
                </a:lnTo>
                <a:lnTo>
                  <a:pt x="15" y="3"/>
                </a:lnTo>
                <a:lnTo>
                  <a:pt x="15" y="5"/>
                </a:lnTo>
                <a:lnTo>
                  <a:pt x="15" y="15"/>
                </a:lnTo>
                <a:lnTo>
                  <a:pt x="5" y="15"/>
                </a:lnTo>
                <a:lnTo>
                  <a:pt x="3" y="15"/>
                </a:lnTo>
                <a:lnTo>
                  <a:pt x="1" y="17"/>
                </a:lnTo>
                <a:lnTo>
                  <a:pt x="0" y="18"/>
                </a:lnTo>
                <a:lnTo>
                  <a:pt x="0" y="20"/>
                </a:lnTo>
                <a:lnTo>
                  <a:pt x="0" y="89"/>
                </a:lnTo>
                <a:lnTo>
                  <a:pt x="1" y="93"/>
                </a:lnTo>
                <a:lnTo>
                  <a:pt x="3" y="97"/>
                </a:lnTo>
                <a:lnTo>
                  <a:pt x="6" y="98"/>
                </a:lnTo>
                <a:lnTo>
                  <a:pt x="10" y="99"/>
                </a:lnTo>
                <a:lnTo>
                  <a:pt x="59" y="99"/>
                </a:lnTo>
                <a:lnTo>
                  <a:pt x="63" y="98"/>
                </a:lnTo>
                <a:lnTo>
                  <a:pt x="67" y="97"/>
                </a:lnTo>
                <a:lnTo>
                  <a:pt x="68" y="93"/>
                </a:lnTo>
                <a:lnTo>
                  <a:pt x="69" y="89"/>
                </a:lnTo>
                <a:lnTo>
                  <a:pt x="69" y="20"/>
                </a:lnTo>
                <a:lnTo>
                  <a:pt x="69" y="18"/>
                </a:lnTo>
                <a:lnTo>
                  <a:pt x="68" y="17"/>
                </a:lnTo>
                <a:lnTo>
                  <a:pt x="67" y="15"/>
                </a:lnTo>
                <a:lnTo>
                  <a:pt x="64" y="15"/>
                </a:lnTo>
                <a:close/>
                <a:moveTo>
                  <a:pt x="59" y="74"/>
                </a:moveTo>
                <a:lnTo>
                  <a:pt x="10" y="74"/>
                </a:lnTo>
                <a:lnTo>
                  <a:pt x="10" y="25"/>
                </a:lnTo>
                <a:lnTo>
                  <a:pt x="20" y="25"/>
                </a:lnTo>
                <a:lnTo>
                  <a:pt x="22" y="25"/>
                </a:lnTo>
                <a:lnTo>
                  <a:pt x="24" y="24"/>
                </a:lnTo>
                <a:lnTo>
                  <a:pt x="25" y="23"/>
                </a:lnTo>
                <a:lnTo>
                  <a:pt x="25" y="20"/>
                </a:lnTo>
                <a:lnTo>
                  <a:pt x="25" y="10"/>
                </a:lnTo>
                <a:lnTo>
                  <a:pt x="45" y="10"/>
                </a:lnTo>
                <a:lnTo>
                  <a:pt x="45" y="20"/>
                </a:lnTo>
                <a:lnTo>
                  <a:pt x="45" y="23"/>
                </a:lnTo>
                <a:lnTo>
                  <a:pt x="46" y="24"/>
                </a:lnTo>
                <a:lnTo>
                  <a:pt x="47" y="25"/>
                </a:lnTo>
                <a:lnTo>
                  <a:pt x="49" y="25"/>
                </a:lnTo>
                <a:lnTo>
                  <a:pt x="59" y="25"/>
                </a:lnTo>
                <a:lnTo>
                  <a:pt x="59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607" name="Freeform 133">
            <a:extLst>
              <a:ext uri="{FF2B5EF4-FFF2-40B4-BE49-F238E27FC236}">
                <a16:creationId xmlns="" xmlns:a16="http://schemas.microsoft.com/office/drawing/2014/main" id="{0DEED301-27F6-45A7-BA8E-303634BB9973}"/>
              </a:ext>
            </a:extLst>
          </p:cNvPr>
          <p:cNvSpPr>
            <a:spLocks noEditPoints="1"/>
          </p:cNvSpPr>
          <p:nvPr/>
        </p:nvSpPr>
        <p:spPr bwMode="auto">
          <a:xfrm>
            <a:off x="10836277" y="5426078"/>
            <a:ext cx="215900" cy="307974"/>
          </a:xfrm>
          <a:custGeom>
            <a:avLst/>
            <a:gdLst>
              <a:gd name="T0" fmla="*/ 99918 w 69"/>
              <a:gd name="T1" fmla="*/ 23418 h 99"/>
              <a:gd name="T2" fmla="*/ 84306 w 69"/>
              <a:gd name="T3" fmla="*/ 23418 h 99"/>
              <a:gd name="T4" fmla="*/ 84306 w 69"/>
              <a:gd name="T5" fmla="*/ 7806 h 99"/>
              <a:gd name="T6" fmla="*/ 84306 w 69"/>
              <a:gd name="T7" fmla="*/ 7806 h 99"/>
              <a:gd name="T8" fmla="*/ 84306 w 69"/>
              <a:gd name="T9" fmla="*/ 4684 h 99"/>
              <a:gd name="T10" fmla="*/ 82745 w 69"/>
              <a:gd name="T11" fmla="*/ 3122 h 99"/>
              <a:gd name="T12" fmla="*/ 81183 w 69"/>
              <a:gd name="T13" fmla="*/ 0 h 99"/>
              <a:gd name="T14" fmla="*/ 76500 w 69"/>
              <a:gd name="T15" fmla="*/ 0 h 99"/>
              <a:gd name="T16" fmla="*/ 31224 w 69"/>
              <a:gd name="T17" fmla="*/ 0 h 99"/>
              <a:gd name="T18" fmla="*/ 31224 w 69"/>
              <a:gd name="T19" fmla="*/ 0 h 99"/>
              <a:gd name="T20" fmla="*/ 26541 w 69"/>
              <a:gd name="T21" fmla="*/ 0 h 99"/>
              <a:gd name="T22" fmla="*/ 24979 w 69"/>
              <a:gd name="T23" fmla="*/ 3122 h 99"/>
              <a:gd name="T24" fmla="*/ 23418 w 69"/>
              <a:gd name="T25" fmla="*/ 4684 h 99"/>
              <a:gd name="T26" fmla="*/ 23418 w 69"/>
              <a:gd name="T27" fmla="*/ 7806 h 99"/>
              <a:gd name="T28" fmla="*/ 23418 w 69"/>
              <a:gd name="T29" fmla="*/ 23418 h 99"/>
              <a:gd name="T30" fmla="*/ 7806 w 69"/>
              <a:gd name="T31" fmla="*/ 23418 h 99"/>
              <a:gd name="T32" fmla="*/ 7806 w 69"/>
              <a:gd name="T33" fmla="*/ 23418 h 99"/>
              <a:gd name="T34" fmla="*/ 3122 w 69"/>
              <a:gd name="T35" fmla="*/ 23418 h 99"/>
              <a:gd name="T36" fmla="*/ 1561 w 69"/>
              <a:gd name="T37" fmla="*/ 26541 h 99"/>
              <a:gd name="T38" fmla="*/ 0 w 69"/>
              <a:gd name="T39" fmla="*/ 28102 h 99"/>
              <a:gd name="T40" fmla="*/ 0 w 69"/>
              <a:gd name="T41" fmla="*/ 31224 h 99"/>
              <a:gd name="T42" fmla="*/ 0 w 69"/>
              <a:gd name="T43" fmla="*/ 138948 h 99"/>
              <a:gd name="T44" fmla="*/ 0 w 69"/>
              <a:gd name="T45" fmla="*/ 138948 h 99"/>
              <a:gd name="T46" fmla="*/ 1561 w 69"/>
              <a:gd name="T47" fmla="*/ 145193 h 99"/>
              <a:gd name="T48" fmla="*/ 3122 w 69"/>
              <a:gd name="T49" fmla="*/ 151438 h 99"/>
              <a:gd name="T50" fmla="*/ 9367 w 69"/>
              <a:gd name="T51" fmla="*/ 152999 h 99"/>
              <a:gd name="T52" fmla="*/ 15612 w 69"/>
              <a:gd name="T53" fmla="*/ 154560 h 99"/>
              <a:gd name="T54" fmla="*/ 92112 w 69"/>
              <a:gd name="T55" fmla="*/ 154560 h 99"/>
              <a:gd name="T56" fmla="*/ 92112 w 69"/>
              <a:gd name="T57" fmla="*/ 154560 h 99"/>
              <a:gd name="T58" fmla="*/ 98357 w 69"/>
              <a:gd name="T59" fmla="*/ 152999 h 99"/>
              <a:gd name="T60" fmla="*/ 104602 w 69"/>
              <a:gd name="T61" fmla="*/ 151438 h 99"/>
              <a:gd name="T62" fmla="*/ 106163 w 69"/>
              <a:gd name="T63" fmla="*/ 145193 h 99"/>
              <a:gd name="T64" fmla="*/ 107724 w 69"/>
              <a:gd name="T65" fmla="*/ 138948 h 99"/>
              <a:gd name="T66" fmla="*/ 107724 w 69"/>
              <a:gd name="T67" fmla="*/ 31224 h 99"/>
              <a:gd name="T68" fmla="*/ 107724 w 69"/>
              <a:gd name="T69" fmla="*/ 31224 h 99"/>
              <a:gd name="T70" fmla="*/ 107724 w 69"/>
              <a:gd name="T71" fmla="*/ 28102 h 99"/>
              <a:gd name="T72" fmla="*/ 106163 w 69"/>
              <a:gd name="T73" fmla="*/ 26541 h 99"/>
              <a:gd name="T74" fmla="*/ 104602 w 69"/>
              <a:gd name="T75" fmla="*/ 23418 h 99"/>
              <a:gd name="T76" fmla="*/ 99918 w 69"/>
              <a:gd name="T77" fmla="*/ 23418 h 99"/>
              <a:gd name="T78" fmla="*/ 99918 w 69"/>
              <a:gd name="T79" fmla="*/ 23418 h 99"/>
              <a:gd name="T80" fmla="*/ 46837 w 69"/>
              <a:gd name="T81" fmla="*/ 131142 h 99"/>
              <a:gd name="T82" fmla="*/ 46837 w 69"/>
              <a:gd name="T83" fmla="*/ 93673 h 99"/>
              <a:gd name="T84" fmla="*/ 23418 w 69"/>
              <a:gd name="T85" fmla="*/ 93673 h 99"/>
              <a:gd name="T86" fmla="*/ 60887 w 69"/>
              <a:gd name="T87" fmla="*/ 39030 h 99"/>
              <a:gd name="T88" fmla="*/ 60887 w 69"/>
              <a:gd name="T89" fmla="*/ 78061 h 99"/>
              <a:gd name="T90" fmla="*/ 84306 w 69"/>
              <a:gd name="T91" fmla="*/ 78061 h 99"/>
              <a:gd name="T92" fmla="*/ 46837 w 69"/>
              <a:gd name="T93" fmla="*/ 131142 h 9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69" h="99">
                <a:moveTo>
                  <a:pt x="64" y="15"/>
                </a:moveTo>
                <a:lnTo>
                  <a:pt x="54" y="15"/>
                </a:lnTo>
                <a:lnTo>
                  <a:pt x="54" y="5"/>
                </a:lnTo>
                <a:lnTo>
                  <a:pt x="54" y="3"/>
                </a:lnTo>
                <a:lnTo>
                  <a:pt x="53" y="2"/>
                </a:lnTo>
                <a:lnTo>
                  <a:pt x="52" y="0"/>
                </a:lnTo>
                <a:lnTo>
                  <a:pt x="49" y="0"/>
                </a:lnTo>
                <a:lnTo>
                  <a:pt x="20" y="0"/>
                </a:lnTo>
                <a:lnTo>
                  <a:pt x="17" y="0"/>
                </a:lnTo>
                <a:lnTo>
                  <a:pt x="16" y="2"/>
                </a:lnTo>
                <a:lnTo>
                  <a:pt x="15" y="3"/>
                </a:lnTo>
                <a:lnTo>
                  <a:pt x="15" y="5"/>
                </a:lnTo>
                <a:lnTo>
                  <a:pt x="15" y="15"/>
                </a:lnTo>
                <a:lnTo>
                  <a:pt x="5" y="15"/>
                </a:lnTo>
                <a:lnTo>
                  <a:pt x="2" y="15"/>
                </a:lnTo>
                <a:lnTo>
                  <a:pt x="1" y="17"/>
                </a:lnTo>
                <a:lnTo>
                  <a:pt x="0" y="18"/>
                </a:lnTo>
                <a:lnTo>
                  <a:pt x="0" y="20"/>
                </a:lnTo>
                <a:lnTo>
                  <a:pt x="0" y="89"/>
                </a:lnTo>
                <a:lnTo>
                  <a:pt x="1" y="93"/>
                </a:lnTo>
                <a:lnTo>
                  <a:pt x="2" y="97"/>
                </a:lnTo>
                <a:lnTo>
                  <a:pt x="6" y="98"/>
                </a:lnTo>
                <a:lnTo>
                  <a:pt x="10" y="99"/>
                </a:lnTo>
                <a:lnTo>
                  <a:pt x="59" y="99"/>
                </a:lnTo>
                <a:lnTo>
                  <a:pt x="63" y="98"/>
                </a:lnTo>
                <a:lnTo>
                  <a:pt x="67" y="97"/>
                </a:lnTo>
                <a:lnTo>
                  <a:pt x="68" y="93"/>
                </a:lnTo>
                <a:lnTo>
                  <a:pt x="69" y="89"/>
                </a:lnTo>
                <a:lnTo>
                  <a:pt x="69" y="20"/>
                </a:lnTo>
                <a:lnTo>
                  <a:pt x="69" y="18"/>
                </a:lnTo>
                <a:lnTo>
                  <a:pt x="68" y="17"/>
                </a:lnTo>
                <a:lnTo>
                  <a:pt x="67" y="15"/>
                </a:lnTo>
                <a:lnTo>
                  <a:pt x="64" y="15"/>
                </a:lnTo>
                <a:close/>
                <a:moveTo>
                  <a:pt x="30" y="84"/>
                </a:moveTo>
                <a:lnTo>
                  <a:pt x="30" y="60"/>
                </a:lnTo>
                <a:lnTo>
                  <a:pt x="15" y="60"/>
                </a:lnTo>
                <a:lnTo>
                  <a:pt x="39" y="25"/>
                </a:lnTo>
                <a:lnTo>
                  <a:pt x="39" y="50"/>
                </a:lnTo>
                <a:lnTo>
                  <a:pt x="54" y="50"/>
                </a:lnTo>
                <a:lnTo>
                  <a:pt x="30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608" name="Freeform 134">
            <a:extLst>
              <a:ext uri="{FF2B5EF4-FFF2-40B4-BE49-F238E27FC236}">
                <a16:creationId xmlns="" xmlns:a16="http://schemas.microsoft.com/office/drawing/2014/main" id="{8F5B9ABF-7B2F-4335-A839-0C736E4816A2}"/>
              </a:ext>
            </a:extLst>
          </p:cNvPr>
          <p:cNvSpPr>
            <a:spLocks/>
          </p:cNvSpPr>
          <p:nvPr/>
        </p:nvSpPr>
        <p:spPr bwMode="auto">
          <a:xfrm>
            <a:off x="11528428" y="5426078"/>
            <a:ext cx="254000" cy="307974"/>
          </a:xfrm>
          <a:custGeom>
            <a:avLst/>
            <a:gdLst>
              <a:gd name="T0" fmla="*/ 78436 w 79"/>
              <a:gd name="T1" fmla="*/ 131142 h 99"/>
              <a:gd name="T2" fmla="*/ 16007 w 79"/>
              <a:gd name="T3" fmla="*/ 131142 h 99"/>
              <a:gd name="T4" fmla="*/ 16007 w 79"/>
              <a:gd name="T5" fmla="*/ 23418 h 99"/>
              <a:gd name="T6" fmla="*/ 110451 w 79"/>
              <a:gd name="T7" fmla="*/ 23418 h 99"/>
              <a:gd name="T8" fmla="*/ 110451 w 79"/>
              <a:gd name="T9" fmla="*/ 46836 h 99"/>
              <a:gd name="T10" fmla="*/ 126458 w 79"/>
              <a:gd name="T11" fmla="*/ 46836 h 99"/>
              <a:gd name="T12" fmla="*/ 126458 w 79"/>
              <a:gd name="T13" fmla="*/ 15612 h 99"/>
              <a:gd name="T14" fmla="*/ 126458 w 79"/>
              <a:gd name="T15" fmla="*/ 15612 h 99"/>
              <a:gd name="T16" fmla="*/ 124857 w 79"/>
              <a:gd name="T17" fmla="*/ 10928 h 99"/>
              <a:gd name="T18" fmla="*/ 121656 w 79"/>
              <a:gd name="T19" fmla="*/ 4684 h 99"/>
              <a:gd name="T20" fmla="*/ 116854 w 79"/>
              <a:gd name="T21" fmla="*/ 3122 h 99"/>
              <a:gd name="T22" fmla="*/ 110451 w 79"/>
              <a:gd name="T23" fmla="*/ 0 h 99"/>
              <a:gd name="T24" fmla="*/ 16007 w 79"/>
              <a:gd name="T25" fmla="*/ 0 h 99"/>
              <a:gd name="T26" fmla="*/ 16007 w 79"/>
              <a:gd name="T27" fmla="*/ 0 h 99"/>
              <a:gd name="T28" fmla="*/ 9604 w 79"/>
              <a:gd name="T29" fmla="*/ 3122 h 99"/>
              <a:gd name="T30" fmla="*/ 3201 w 79"/>
              <a:gd name="T31" fmla="*/ 4684 h 99"/>
              <a:gd name="T32" fmla="*/ 1601 w 79"/>
              <a:gd name="T33" fmla="*/ 10928 h 99"/>
              <a:gd name="T34" fmla="*/ 0 w 79"/>
              <a:gd name="T35" fmla="*/ 15612 h 99"/>
              <a:gd name="T36" fmla="*/ 0 w 79"/>
              <a:gd name="T37" fmla="*/ 138948 h 99"/>
              <a:gd name="T38" fmla="*/ 0 w 79"/>
              <a:gd name="T39" fmla="*/ 138948 h 99"/>
              <a:gd name="T40" fmla="*/ 1601 w 79"/>
              <a:gd name="T41" fmla="*/ 145193 h 99"/>
              <a:gd name="T42" fmla="*/ 3201 w 79"/>
              <a:gd name="T43" fmla="*/ 151438 h 99"/>
              <a:gd name="T44" fmla="*/ 9604 w 79"/>
              <a:gd name="T45" fmla="*/ 152999 h 99"/>
              <a:gd name="T46" fmla="*/ 16007 w 79"/>
              <a:gd name="T47" fmla="*/ 154560 h 99"/>
              <a:gd name="T48" fmla="*/ 78436 w 79"/>
              <a:gd name="T49" fmla="*/ 154560 h 99"/>
              <a:gd name="T50" fmla="*/ 78436 w 79"/>
              <a:gd name="T51" fmla="*/ 131142 h 9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79" h="99">
                <a:moveTo>
                  <a:pt x="49" y="84"/>
                </a:moveTo>
                <a:lnTo>
                  <a:pt x="10" y="84"/>
                </a:lnTo>
                <a:lnTo>
                  <a:pt x="10" y="15"/>
                </a:lnTo>
                <a:lnTo>
                  <a:pt x="69" y="15"/>
                </a:lnTo>
                <a:lnTo>
                  <a:pt x="69" y="30"/>
                </a:lnTo>
                <a:lnTo>
                  <a:pt x="79" y="30"/>
                </a:lnTo>
                <a:lnTo>
                  <a:pt x="79" y="10"/>
                </a:lnTo>
                <a:lnTo>
                  <a:pt x="78" y="7"/>
                </a:lnTo>
                <a:lnTo>
                  <a:pt x="76" y="3"/>
                </a:lnTo>
                <a:lnTo>
                  <a:pt x="73" y="2"/>
                </a:lnTo>
                <a:lnTo>
                  <a:pt x="69" y="0"/>
                </a:lnTo>
                <a:lnTo>
                  <a:pt x="10" y="0"/>
                </a:lnTo>
                <a:lnTo>
                  <a:pt x="6" y="2"/>
                </a:lnTo>
                <a:lnTo>
                  <a:pt x="2" y="3"/>
                </a:lnTo>
                <a:lnTo>
                  <a:pt x="1" y="7"/>
                </a:lnTo>
                <a:lnTo>
                  <a:pt x="0" y="10"/>
                </a:lnTo>
                <a:lnTo>
                  <a:pt x="0" y="89"/>
                </a:lnTo>
                <a:lnTo>
                  <a:pt x="1" y="93"/>
                </a:lnTo>
                <a:lnTo>
                  <a:pt x="2" y="97"/>
                </a:lnTo>
                <a:lnTo>
                  <a:pt x="6" y="98"/>
                </a:lnTo>
                <a:lnTo>
                  <a:pt x="10" y="99"/>
                </a:lnTo>
                <a:lnTo>
                  <a:pt x="49" y="99"/>
                </a:lnTo>
                <a:lnTo>
                  <a:pt x="49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609" name="Freeform 135">
            <a:extLst>
              <a:ext uri="{FF2B5EF4-FFF2-40B4-BE49-F238E27FC236}">
                <a16:creationId xmlns="" xmlns:a16="http://schemas.microsoft.com/office/drawing/2014/main" id="{A7E0F6C3-2866-444F-B5E4-C21D46B3DC94}"/>
              </a:ext>
            </a:extLst>
          </p:cNvPr>
          <p:cNvSpPr>
            <a:spLocks noEditPoints="1"/>
          </p:cNvSpPr>
          <p:nvPr/>
        </p:nvSpPr>
        <p:spPr bwMode="auto">
          <a:xfrm>
            <a:off x="11715752" y="5546726"/>
            <a:ext cx="120650" cy="187325"/>
          </a:xfrm>
          <a:custGeom>
            <a:avLst/>
            <a:gdLst>
              <a:gd name="T0" fmla="*/ 60888 w 40"/>
              <a:gd name="T1" fmla="*/ 15877 h 59"/>
              <a:gd name="T2" fmla="*/ 60888 w 40"/>
              <a:gd name="T3" fmla="*/ 15877 h 59"/>
              <a:gd name="T4" fmla="*/ 57844 w 40"/>
              <a:gd name="T5" fmla="*/ 9526 h 59"/>
              <a:gd name="T6" fmla="*/ 56321 w 40"/>
              <a:gd name="T7" fmla="*/ 3175 h 59"/>
              <a:gd name="T8" fmla="*/ 50233 w 40"/>
              <a:gd name="T9" fmla="*/ 1588 h 59"/>
              <a:gd name="T10" fmla="*/ 45666 w 40"/>
              <a:gd name="T11" fmla="*/ 0 h 59"/>
              <a:gd name="T12" fmla="*/ 15222 w 40"/>
              <a:gd name="T13" fmla="*/ 0 h 59"/>
              <a:gd name="T14" fmla="*/ 15222 w 40"/>
              <a:gd name="T15" fmla="*/ 0 h 59"/>
              <a:gd name="T16" fmla="*/ 9133 w 40"/>
              <a:gd name="T17" fmla="*/ 1588 h 59"/>
              <a:gd name="T18" fmla="*/ 4567 w 40"/>
              <a:gd name="T19" fmla="*/ 3175 h 59"/>
              <a:gd name="T20" fmla="*/ 1522 w 40"/>
              <a:gd name="T21" fmla="*/ 9526 h 59"/>
              <a:gd name="T22" fmla="*/ 0 w 40"/>
              <a:gd name="T23" fmla="*/ 15877 h 59"/>
              <a:gd name="T24" fmla="*/ 0 w 40"/>
              <a:gd name="T25" fmla="*/ 77795 h 59"/>
              <a:gd name="T26" fmla="*/ 0 w 40"/>
              <a:gd name="T27" fmla="*/ 77795 h 59"/>
              <a:gd name="T28" fmla="*/ 1522 w 40"/>
              <a:gd name="T29" fmla="*/ 84146 h 59"/>
              <a:gd name="T30" fmla="*/ 4567 w 40"/>
              <a:gd name="T31" fmla="*/ 90497 h 59"/>
              <a:gd name="T32" fmla="*/ 9133 w 40"/>
              <a:gd name="T33" fmla="*/ 92084 h 59"/>
              <a:gd name="T34" fmla="*/ 15222 w 40"/>
              <a:gd name="T35" fmla="*/ 93672 h 59"/>
              <a:gd name="T36" fmla="*/ 45666 w 40"/>
              <a:gd name="T37" fmla="*/ 93672 h 59"/>
              <a:gd name="T38" fmla="*/ 45666 w 40"/>
              <a:gd name="T39" fmla="*/ 93672 h 59"/>
              <a:gd name="T40" fmla="*/ 50233 w 40"/>
              <a:gd name="T41" fmla="*/ 92084 h 59"/>
              <a:gd name="T42" fmla="*/ 56321 w 40"/>
              <a:gd name="T43" fmla="*/ 90497 h 59"/>
              <a:gd name="T44" fmla="*/ 57844 w 40"/>
              <a:gd name="T45" fmla="*/ 84146 h 59"/>
              <a:gd name="T46" fmla="*/ 60888 w 40"/>
              <a:gd name="T47" fmla="*/ 77795 h 59"/>
              <a:gd name="T48" fmla="*/ 60888 w 40"/>
              <a:gd name="T49" fmla="*/ 15877 h 59"/>
              <a:gd name="T50" fmla="*/ 45666 w 40"/>
              <a:gd name="T51" fmla="*/ 69857 h 59"/>
              <a:gd name="T52" fmla="*/ 15222 w 40"/>
              <a:gd name="T53" fmla="*/ 69857 h 59"/>
              <a:gd name="T54" fmla="*/ 15222 w 40"/>
              <a:gd name="T55" fmla="*/ 15877 h 59"/>
              <a:gd name="T56" fmla="*/ 45666 w 40"/>
              <a:gd name="T57" fmla="*/ 15877 h 59"/>
              <a:gd name="T58" fmla="*/ 45666 w 40"/>
              <a:gd name="T59" fmla="*/ 69857 h 5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0" h="59">
                <a:moveTo>
                  <a:pt x="40" y="10"/>
                </a:moveTo>
                <a:lnTo>
                  <a:pt x="40" y="10"/>
                </a:lnTo>
                <a:lnTo>
                  <a:pt x="38" y="6"/>
                </a:lnTo>
                <a:lnTo>
                  <a:pt x="37" y="2"/>
                </a:lnTo>
                <a:lnTo>
                  <a:pt x="33" y="1"/>
                </a:lnTo>
                <a:lnTo>
                  <a:pt x="30" y="0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0" y="49"/>
                </a:lnTo>
                <a:lnTo>
                  <a:pt x="1" y="53"/>
                </a:lnTo>
                <a:lnTo>
                  <a:pt x="3" y="57"/>
                </a:lnTo>
                <a:lnTo>
                  <a:pt x="6" y="58"/>
                </a:lnTo>
                <a:lnTo>
                  <a:pt x="10" y="59"/>
                </a:lnTo>
                <a:lnTo>
                  <a:pt x="30" y="59"/>
                </a:lnTo>
                <a:lnTo>
                  <a:pt x="33" y="58"/>
                </a:lnTo>
                <a:lnTo>
                  <a:pt x="37" y="57"/>
                </a:lnTo>
                <a:lnTo>
                  <a:pt x="38" y="53"/>
                </a:lnTo>
                <a:lnTo>
                  <a:pt x="40" y="49"/>
                </a:lnTo>
                <a:lnTo>
                  <a:pt x="40" y="10"/>
                </a:lnTo>
                <a:close/>
                <a:moveTo>
                  <a:pt x="30" y="44"/>
                </a:moveTo>
                <a:lnTo>
                  <a:pt x="10" y="44"/>
                </a:lnTo>
                <a:lnTo>
                  <a:pt x="10" y="10"/>
                </a:lnTo>
                <a:lnTo>
                  <a:pt x="30" y="10"/>
                </a:lnTo>
                <a:lnTo>
                  <a:pt x="30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610" name="Freeform 136">
            <a:extLst>
              <a:ext uri="{FF2B5EF4-FFF2-40B4-BE49-F238E27FC236}">
                <a16:creationId xmlns="" xmlns:a16="http://schemas.microsoft.com/office/drawing/2014/main" id="{0411677C-D322-467C-9594-609F750060DC}"/>
              </a:ext>
            </a:extLst>
          </p:cNvPr>
          <p:cNvSpPr>
            <a:spLocks/>
          </p:cNvSpPr>
          <p:nvPr/>
        </p:nvSpPr>
        <p:spPr bwMode="auto">
          <a:xfrm>
            <a:off x="13122278" y="5527677"/>
            <a:ext cx="92075" cy="95250"/>
          </a:xfrm>
          <a:custGeom>
            <a:avLst/>
            <a:gdLst>
              <a:gd name="T0" fmla="*/ 0 w 30"/>
              <a:gd name="T1" fmla="*/ 46837 h 30"/>
              <a:gd name="T2" fmla="*/ 23419 w 30"/>
              <a:gd name="T3" fmla="*/ 0 h 30"/>
              <a:gd name="T4" fmla="*/ 46837 w 30"/>
              <a:gd name="T5" fmla="*/ 46837 h 30"/>
              <a:gd name="T6" fmla="*/ 23419 w 30"/>
              <a:gd name="T7" fmla="*/ 31225 h 30"/>
              <a:gd name="T8" fmla="*/ 0 w 30"/>
              <a:gd name="T9" fmla="*/ 46837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30">
                <a:moveTo>
                  <a:pt x="0" y="30"/>
                </a:moveTo>
                <a:lnTo>
                  <a:pt x="15" y="0"/>
                </a:lnTo>
                <a:lnTo>
                  <a:pt x="30" y="30"/>
                </a:lnTo>
                <a:lnTo>
                  <a:pt x="15" y="20"/>
                </a:lnTo>
                <a:lnTo>
                  <a:pt x="0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611" name="Freeform 137">
            <a:extLst>
              <a:ext uri="{FF2B5EF4-FFF2-40B4-BE49-F238E27FC236}">
                <a16:creationId xmlns="" xmlns:a16="http://schemas.microsoft.com/office/drawing/2014/main" id="{62ADBEF9-8E5F-45C3-89B4-B1F5CF7199D4}"/>
              </a:ext>
            </a:extLst>
          </p:cNvPr>
          <p:cNvSpPr>
            <a:spLocks noEditPoints="1"/>
          </p:cNvSpPr>
          <p:nvPr/>
        </p:nvSpPr>
        <p:spPr bwMode="auto">
          <a:xfrm>
            <a:off x="13036552" y="5397502"/>
            <a:ext cx="254000" cy="365126"/>
          </a:xfrm>
          <a:custGeom>
            <a:avLst/>
            <a:gdLst>
              <a:gd name="T0" fmla="*/ 88040 w 79"/>
              <a:gd name="T1" fmla="*/ 0 h 118"/>
              <a:gd name="T2" fmla="*/ 30414 w 79"/>
              <a:gd name="T3" fmla="*/ 40248 h 118"/>
              <a:gd name="T4" fmla="*/ 17608 w 79"/>
              <a:gd name="T5" fmla="*/ 49535 h 118"/>
              <a:gd name="T6" fmla="*/ 3201 w 79"/>
              <a:gd name="T7" fmla="*/ 75851 h 118"/>
              <a:gd name="T8" fmla="*/ 0 w 79"/>
              <a:gd name="T9" fmla="*/ 91331 h 118"/>
              <a:gd name="T10" fmla="*/ 8004 w 79"/>
              <a:gd name="T11" fmla="*/ 122291 h 118"/>
              <a:gd name="T12" fmla="*/ 30414 w 79"/>
              <a:gd name="T13" fmla="*/ 142414 h 118"/>
              <a:gd name="T14" fmla="*/ 88040 w 79"/>
              <a:gd name="T15" fmla="*/ 182662 h 118"/>
              <a:gd name="T16" fmla="*/ 97645 w 79"/>
              <a:gd name="T17" fmla="*/ 142414 h 118"/>
              <a:gd name="T18" fmla="*/ 118454 w 79"/>
              <a:gd name="T19" fmla="*/ 122291 h 118"/>
              <a:gd name="T20" fmla="*/ 126458 w 79"/>
              <a:gd name="T21" fmla="*/ 91331 h 118"/>
              <a:gd name="T22" fmla="*/ 124857 w 79"/>
              <a:gd name="T23" fmla="*/ 75851 h 118"/>
              <a:gd name="T24" fmla="*/ 108850 w 79"/>
              <a:gd name="T25" fmla="*/ 49535 h 118"/>
              <a:gd name="T26" fmla="*/ 97645 w 79"/>
              <a:gd name="T27" fmla="*/ 40248 h 118"/>
              <a:gd name="T28" fmla="*/ 64029 w 79"/>
              <a:gd name="T29" fmla="*/ 136223 h 118"/>
              <a:gd name="T30" fmla="*/ 46421 w 79"/>
              <a:gd name="T31" fmla="*/ 133127 h 118"/>
              <a:gd name="T32" fmla="*/ 30414 w 79"/>
              <a:gd name="T33" fmla="*/ 123839 h 118"/>
              <a:gd name="T34" fmla="*/ 20810 w 79"/>
              <a:gd name="T35" fmla="*/ 108359 h 118"/>
              <a:gd name="T36" fmla="*/ 16007 w 79"/>
              <a:gd name="T37" fmla="*/ 91331 h 118"/>
              <a:gd name="T38" fmla="*/ 16007 w 79"/>
              <a:gd name="T39" fmla="*/ 82043 h 118"/>
              <a:gd name="T40" fmla="*/ 24011 w 79"/>
              <a:gd name="T41" fmla="*/ 66563 h 118"/>
              <a:gd name="T42" fmla="*/ 38418 w 79"/>
              <a:gd name="T43" fmla="*/ 52631 h 118"/>
              <a:gd name="T44" fmla="*/ 54425 w 79"/>
              <a:gd name="T45" fmla="*/ 44892 h 118"/>
              <a:gd name="T46" fmla="*/ 64029 w 79"/>
              <a:gd name="T47" fmla="*/ 44892 h 118"/>
              <a:gd name="T48" fmla="*/ 81637 w 79"/>
              <a:gd name="T49" fmla="*/ 49535 h 118"/>
              <a:gd name="T50" fmla="*/ 97645 w 79"/>
              <a:gd name="T51" fmla="*/ 58823 h 118"/>
              <a:gd name="T52" fmla="*/ 107249 w 79"/>
              <a:gd name="T53" fmla="*/ 74303 h 118"/>
              <a:gd name="T54" fmla="*/ 110451 w 79"/>
              <a:gd name="T55" fmla="*/ 91331 h 118"/>
              <a:gd name="T56" fmla="*/ 110451 w 79"/>
              <a:gd name="T57" fmla="*/ 100619 h 118"/>
              <a:gd name="T58" fmla="*/ 104048 w 79"/>
              <a:gd name="T59" fmla="*/ 116099 h 118"/>
              <a:gd name="T60" fmla="*/ 89641 w 79"/>
              <a:gd name="T61" fmla="*/ 128483 h 118"/>
              <a:gd name="T62" fmla="*/ 73634 w 79"/>
              <a:gd name="T63" fmla="*/ 136223 h 118"/>
              <a:gd name="T64" fmla="*/ 64029 w 79"/>
              <a:gd name="T65" fmla="*/ 136223 h 11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79" h="118">
                <a:moveTo>
                  <a:pt x="61" y="26"/>
                </a:moveTo>
                <a:lnTo>
                  <a:pt x="55" y="0"/>
                </a:lnTo>
                <a:lnTo>
                  <a:pt x="25" y="0"/>
                </a:lnTo>
                <a:lnTo>
                  <a:pt x="19" y="26"/>
                </a:lnTo>
                <a:lnTo>
                  <a:pt x="11" y="32"/>
                </a:lnTo>
                <a:lnTo>
                  <a:pt x="5" y="39"/>
                </a:lnTo>
                <a:lnTo>
                  <a:pt x="2" y="49"/>
                </a:lnTo>
                <a:lnTo>
                  <a:pt x="0" y="59"/>
                </a:lnTo>
                <a:lnTo>
                  <a:pt x="2" y="69"/>
                </a:lnTo>
                <a:lnTo>
                  <a:pt x="5" y="79"/>
                </a:lnTo>
                <a:lnTo>
                  <a:pt x="11" y="86"/>
                </a:lnTo>
                <a:lnTo>
                  <a:pt x="19" y="92"/>
                </a:lnTo>
                <a:lnTo>
                  <a:pt x="25" y="118"/>
                </a:lnTo>
                <a:lnTo>
                  <a:pt x="55" y="118"/>
                </a:lnTo>
                <a:lnTo>
                  <a:pt x="61" y="92"/>
                </a:lnTo>
                <a:lnTo>
                  <a:pt x="68" y="86"/>
                </a:lnTo>
                <a:lnTo>
                  <a:pt x="74" y="79"/>
                </a:lnTo>
                <a:lnTo>
                  <a:pt x="78" y="69"/>
                </a:lnTo>
                <a:lnTo>
                  <a:pt x="79" y="59"/>
                </a:lnTo>
                <a:lnTo>
                  <a:pt x="78" y="49"/>
                </a:lnTo>
                <a:lnTo>
                  <a:pt x="74" y="39"/>
                </a:lnTo>
                <a:lnTo>
                  <a:pt x="68" y="32"/>
                </a:lnTo>
                <a:lnTo>
                  <a:pt x="61" y="26"/>
                </a:lnTo>
                <a:close/>
                <a:moveTo>
                  <a:pt x="40" y="88"/>
                </a:moveTo>
                <a:lnTo>
                  <a:pt x="40" y="88"/>
                </a:lnTo>
                <a:lnTo>
                  <a:pt x="34" y="88"/>
                </a:lnTo>
                <a:lnTo>
                  <a:pt x="29" y="86"/>
                </a:lnTo>
                <a:lnTo>
                  <a:pt x="24" y="83"/>
                </a:lnTo>
                <a:lnTo>
                  <a:pt x="19" y="80"/>
                </a:lnTo>
                <a:lnTo>
                  <a:pt x="15" y="75"/>
                </a:lnTo>
                <a:lnTo>
                  <a:pt x="13" y="70"/>
                </a:lnTo>
                <a:lnTo>
                  <a:pt x="10" y="65"/>
                </a:lnTo>
                <a:lnTo>
                  <a:pt x="10" y="59"/>
                </a:lnTo>
                <a:lnTo>
                  <a:pt x="10" y="53"/>
                </a:lnTo>
                <a:lnTo>
                  <a:pt x="13" y="48"/>
                </a:lnTo>
                <a:lnTo>
                  <a:pt x="15" y="43"/>
                </a:lnTo>
                <a:lnTo>
                  <a:pt x="19" y="38"/>
                </a:lnTo>
                <a:lnTo>
                  <a:pt x="24" y="34"/>
                </a:lnTo>
                <a:lnTo>
                  <a:pt x="29" y="32"/>
                </a:lnTo>
                <a:lnTo>
                  <a:pt x="34" y="29"/>
                </a:lnTo>
                <a:lnTo>
                  <a:pt x="40" y="29"/>
                </a:lnTo>
                <a:lnTo>
                  <a:pt x="46" y="29"/>
                </a:lnTo>
                <a:lnTo>
                  <a:pt x="51" y="32"/>
                </a:lnTo>
                <a:lnTo>
                  <a:pt x="56" y="34"/>
                </a:lnTo>
                <a:lnTo>
                  <a:pt x="61" y="38"/>
                </a:lnTo>
                <a:lnTo>
                  <a:pt x="65" y="43"/>
                </a:lnTo>
                <a:lnTo>
                  <a:pt x="67" y="48"/>
                </a:lnTo>
                <a:lnTo>
                  <a:pt x="69" y="53"/>
                </a:lnTo>
                <a:lnTo>
                  <a:pt x="69" y="59"/>
                </a:lnTo>
                <a:lnTo>
                  <a:pt x="69" y="65"/>
                </a:lnTo>
                <a:lnTo>
                  <a:pt x="67" y="70"/>
                </a:lnTo>
                <a:lnTo>
                  <a:pt x="65" y="75"/>
                </a:lnTo>
                <a:lnTo>
                  <a:pt x="61" y="80"/>
                </a:lnTo>
                <a:lnTo>
                  <a:pt x="56" y="83"/>
                </a:lnTo>
                <a:lnTo>
                  <a:pt x="51" y="86"/>
                </a:lnTo>
                <a:lnTo>
                  <a:pt x="46" y="88"/>
                </a:lnTo>
                <a:lnTo>
                  <a:pt x="40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612" name="Freeform 138">
            <a:extLst>
              <a:ext uri="{FF2B5EF4-FFF2-40B4-BE49-F238E27FC236}">
                <a16:creationId xmlns="" xmlns:a16="http://schemas.microsoft.com/office/drawing/2014/main" id="{64A8F103-8F4D-4149-8539-F96FA622671B}"/>
              </a:ext>
            </a:extLst>
          </p:cNvPr>
          <p:cNvSpPr>
            <a:spLocks/>
          </p:cNvSpPr>
          <p:nvPr/>
        </p:nvSpPr>
        <p:spPr bwMode="auto">
          <a:xfrm>
            <a:off x="12287250" y="5397500"/>
            <a:ext cx="244476" cy="66677"/>
          </a:xfrm>
          <a:custGeom>
            <a:avLst/>
            <a:gdLst>
              <a:gd name="T0" fmla="*/ 14421 w 76"/>
              <a:gd name="T1" fmla="*/ 32787 h 23"/>
              <a:gd name="T2" fmla="*/ 0 w 76"/>
              <a:gd name="T3" fmla="*/ 24234 h 23"/>
              <a:gd name="T4" fmla="*/ 0 w 76"/>
              <a:gd name="T5" fmla="*/ 24234 h 23"/>
              <a:gd name="T6" fmla="*/ 14421 w 76"/>
              <a:gd name="T7" fmla="*/ 12830 h 23"/>
              <a:gd name="T8" fmla="*/ 27239 w 76"/>
              <a:gd name="T9" fmla="*/ 7128 h 23"/>
              <a:gd name="T10" fmla="*/ 43262 w 76"/>
              <a:gd name="T11" fmla="*/ 1426 h 23"/>
              <a:gd name="T12" fmla="*/ 60887 w 76"/>
              <a:gd name="T13" fmla="*/ 0 h 23"/>
              <a:gd name="T14" fmla="*/ 60887 w 76"/>
              <a:gd name="T15" fmla="*/ 0 h 23"/>
              <a:gd name="T16" fmla="*/ 78512 w 76"/>
              <a:gd name="T17" fmla="*/ 1426 h 23"/>
              <a:gd name="T18" fmla="*/ 94535 w 76"/>
              <a:gd name="T19" fmla="*/ 7128 h 23"/>
              <a:gd name="T20" fmla="*/ 108956 w 76"/>
              <a:gd name="T21" fmla="*/ 12830 h 23"/>
              <a:gd name="T22" fmla="*/ 121774 w 76"/>
              <a:gd name="T23" fmla="*/ 24234 h 23"/>
              <a:gd name="T24" fmla="*/ 108956 w 76"/>
              <a:gd name="T25" fmla="*/ 32787 h 23"/>
              <a:gd name="T26" fmla="*/ 108956 w 76"/>
              <a:gd name="T27" fmla="*/ 32787 h 23"/>
              <a:gd name="T28" fmla="*/ 99342 w 76"/>
              <a:gd name="T29" fmla="*/ 25659 h 23"/>
              <a:gd name="T30" fmla="*/ 88126 w 76"/>
              <a:gd name="T31" fmla="*/ 18532 h 23"/>
              <a:gd name="T32" fmla="*/ 75308 w 76"/>
              <a:gd name="T33" fmla="*/ 15681 h 23"/>
              <a:gd name="T34" fmla="*/ 60887 w 76"/>
              <a:gd name="T35" fmla="*/ 12830 h 23"/>
              <a:gd name="T36" fmla="*/ 60887 w 76"/>
              <a:gd name="T37" fmla="*/ 12830 h 23"/>
              <a:gd name="T38" fmla="*/ 46466 w 76"/>
              <a:gd name="T39" fmla="*/ 15681 h 23"/>
              <a:gd name="T40" fmla="*/ 35250 w 76"/>
              <a:gd name="T41" fmla="*/ 18532 h 23"/>
              <a:gd name="T42" fmla="*/ 24034 w 76"/>
              <a:gd name="T43" fmla="*/ 25659 h 23"/>
              <a:gd name="T44" fmla="*/ 14421 w 76"/>
              <a:gd name="T45" fmla="*/ 32787 h 23"/>
              <a:gd name="T46" fmla="*/ 14421 w 76"/>
              <a:gd name="T47" fmla="*/ 32787 h 23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76" h="23">
                <a:moveTo>
                  <a:pt x="9" y="23"/>
                </a:moveTo>
                <a:lnTo>
                  <a:pt x="0" y="17"/>
                </a:lnTo>
                <a:lnTo>
                  <a:pt x="9" y="9"/>
                </a:lnTo>
                <a:lnTo>
                  <a:pt x="17" y="5"/>
                </a:lnTo>
                <a:lnTo>
                  <a:pt x="27" y="1"/>
                </a:lnTo>
                <a:lnTo>
                  <a:pt x="38" y="0"/>
                </a:lnTo>
                <a:lnTo>
                  <a:pt x="49" y="1"/>
                </a:lnTo>
                <a:lnTo>
                  <a:pt x="59" y="5"/>
                </a:lnTo>
                <a:lnTo>
                  <a:pt x="68" y="9"/>
                </a:lnTo>
                <a:lnTo>
                  <a:pt x="76" y="17"/>
                </a:lnTo>
                <a:lnTo>
                  <a:pt x="68" y="23"/>
                </a:lnTo>
                <a:lnTo>
                  <a:pt x="62" y="18"/>
                </a:lnTo>
                <a:lnTo>
                  <a:pt x="55" y="13"/>
                </a:lnTo>
                <a:lnTo>
                  <a:pt x="47" y="11"/>
                </a:lnTo>
                <a:lnTo>
                  <a:pt x="38" y="9"/>
                </a:lnTo>
                <a:lnTo>
                  <a:pt x="29" y="11"/>
                </a:lnTo>
                <a:lnTo>
                  <a:pt x="22" y="13"/>
                </a:lnTo>
                <a:lnTo>
                  <a:pt x="15" y="18"/>
                </a:lnTo>
                <a:lnTo>
                  <a:pt x="9" y="2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613" name="Freeform 139">
            <a:extLst>
              <a:ext uri="{FF2B5EF4-FFF2-40B4-BE49-F238E27FC236}">
                <a16:creationId xmlns="" xmlns:a16="http://schemas.microsoft.com/office/drawing/2014/main" id="{E17B96C9-CB00-4F14-8C98-38B319E4734E}"/>
              </a:ext>
            </a:extLst>
          </p:cNvPr>
          <p:cNvSpPr>
            <a:spLocks/>
          </p:cNvSpPr>
          <p:nvPr/>
        </p:nvSpPr>
        <p:spPr bwMode="auto">
          <a:xfrm>
            <a:off x="12334877" y="5454650"/>
            <a:ext cx="149225" cy="53976"/>
          </a:xfrm>
          <a:custGeom>
            <a:avLst/>
            <a:gdLst>
              <a:gd name="T0" fmla="*/ 62182 w 47"/>
              <a:gd name="T1" fmla="*/ 28102 h 18"/>
              <a:gd name="T2" fmla="*/ 62182 w 47"/>
              <a:gd name="T3" fmla="*/ 28102 h 18"/>
              <a:gd name="T4" fmla="*/ 55804 w 47"/>
              <a:gd name="T5" fmla="*/ 23418 h 18"/>
              <a:gd name="T6" fmla="*/ 51021 w 47"/>
              <a:gd name="T7" fmla="*/ 20296 h 18"/>
              <a:gd name="T8" fmla="*/ 44643 w 47"/>
              <a:gd name="T9" fmla="*/ 15612 h 18"/>
              <a:gd name="T10" fmla="*/ 36671 w 47"/>
              <a:gd name="T11" fmla="*/ 15612 h 18"/>
              <a:gd name="T12" fmla="*/ 36671 w 47"/>
              <a:gd name="T13" fmla="*/ 15612 h 18"/>
              <a:gd name="T14" fmla="*/ 28699 w 47"/>
              <a:gd name="T15" fmla="*/ 15612 h 18"/>
              <a:gd name="T16" fmla="*/ 22322 w 47"/>
              <a:gd name="T17" fmla="*/ 20296 h 18"/>
              <a:gd name="T18" fmla="*/ 17538 w 47"/>
              <a:gd name="T19" fmla="*/ 23418 h 18"/>
              <a:gd name="T20" fmla="*/ 11161 w 47"/>
              <a:gd name="T21" fmla="*/ 28102 h 18"/>
              <a:gd name="T22" fmla="*/ 0 w 47"/>
              <a:gd name="T23" fmla="*/ 20296 h 18"/>
              <a:gd name="T24" fmla="*/ 0 w 47"/>
              <a:gd name="T25" fmla="*/ 20296 h 18"/>
              <a:gd name="T26" fmla="*/ 7972 w 47"/>
              <a:gd name="T27" fmla="*/ 12490 h 18"/>
              <a:gd name="T28" fmla="*/ 15944 w 47"/>
              <a:gd name="T29" fmla="*/ 6245 h 18"/>
              <a:gd name="T30" fmla="*/ 25510 w 47"/>
              <a:gd name="T31" fmla="*/ 3122 h 18"/>
              <a:gd name="T32" fmla="*/ 36671 w 47"/>
              <a:gd name="T33" fmla="*/ 0 h 18"/>
              <a:gd name="T34" fmla="*/ 36671 w 47"/>
              <a:gd name="T35" fmla="*/ 0 h 18"/>
              <a:gd name="T36" fmla="*/ 49427 w 47"/>
              <a:gd name="T37" fmla="*/ 3122 h 18"/>
              <a:gd name="T38" fmla="*/ 58993 w 47"/>
              <a:gd name="T39" fmla="*/ 6245 h 18"/>
              <a:gd name="T40" fmla="*/ 66965 w 47"/>
              <a:gd name="T41" fmla="*/ 12490 h 18"/>
              <a:gd name="T42" fmla="*/ 74937 w 47"/>
              <a:gd name="T43" fmla="*/ 20296 h 18"/>
              <a:gd name="T44" fmla="*/ 62182 w 47"/>
              <a:gd name="T45" fmla="*/ 28102 h 1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47" h="18">
                <a:moveTo>
                  <a:pt x="39" y="18"/>
                </a:moveTo>
                <a:lnTo>
                  <a:pt x="39" y="18"/>
                </a:lnTo>
                <a:lnTo>
                  <a:pt x="35" y="15"/>
                </a:lnTo>
                <a:lnTo>
                  <a:pt x="32" y="13"/>
                </a:lnTo>
                <a:lnTo>
                  <a:pt x="28" y="10"/>
                </a:lnTo>
                <a:lnTo>
                  <a:pt x="23" y="10"/>
                </a:lnTo>
                <a:lnTo>
                  <a:pt x="18" y="10"/>
                </a:lnTo>
                <a:lnTo>
                  <a:pt x="14" y="13"/>
                </a:lnTo>
                <a:lnTo>
                  <a:pt x="11" y="15"/>
                </a:lnTo>
                <a:lnTo>
                  <a:pt x="7" y="18"/>
                </a:lnTo>
                <a:lnTo>
                  <a:pt x="0" y="13"/>
                </a:lnTo>
                <a:lnTo>
                  <a:pt x="5" y="8"/>
                </a:lnTo>
                <a:lnTo>
                  <a:pt x="10" y="4"/>
                </a:lnTo>
                <a:lnTo>
                  <a:pt x="16" y="2"/>
                </a:lnTo>
                <a:lnTo>
                  <a:pt x="23" y="0"/>
                </a:lnTo>
                <a:lnTo>
                  <a:pt x="31" y="2"/>
                </a:lnTo>
                <a:lnTo>
                  <a:pt x="37" y="4"/>
                </a:lnTo>
                <a:lnTo>
                  <a:pt x="42" y="8"/>
                </a:lnTo>
                <a:lnTo>
                  <a:pt x="47" y="13"/>
                </a:lnTo>
                <a:lnTo>
                  <a:pt x="39" y="1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614" name="Freeform 140">
            <a:extLst>
              <a:ext uri="{FF2B5EF4-FFF2-40B4-BE49-F238E27FC236}">
                <a16:creationId xmlns="" xmlns:a16="http://schemas.microsoft.com/office/drawing/2014/main" id="{6E5497A7-BD3C-498A-A4F1-6E390C5ED3B8}"/>
              </a:ext>
            </a:extLst>
          </p:cNvPr>
          <p:cNvSpPr>
            <a:spLocks noEditPoints="1"/>
          </p:cNvSpPr>
          <p:nvPr/>
        </p:nvSpPr>
        <p:spPr bwMode="auto">
          <a:xfrm>
            <a:off x="12334877" y="5527678"/>
            <a:ext cx="149225" cy="215900"/>
          </a:xfrm>
          <a:custGeom>
            <a:avLst/>
            <a:gdLst>
              <a:gd name="T0" fmla="*/ 49458 w 50"/>
              <a:gd name="T1" fmla="*/ 60887 h 69"/>
              <a:gd name="T2" fmla="*/ 74937 w 50"/>
              <a:gd name="T3" fmla="*/ 49959 h 69"/>
              <a:gd name="T4" fmla="*/ 74937 w 50"/>
              <a:gd name="T5" fmla="*/ 15612 h 69"/>
              <a:gd name="T6" fmla="*/ 70441 w 50"/>
              <a:gd name="T7" fmla="*/ 3122 h 69"/>
              <a:gd name="T8" fmla="*/ 59950 w 50"/>
              <a:gd name="T9" fmla="*/ 0 h 69"/>
              <a:gd name="T10" fmla="*/ 14987 w 50"/>
              <a:gd name="T11" fmla="*/ 0 h 69"/>
              <a:gd name="T12" fmla="*/ 4496 w 50"/>
              <a:gd name="T13" fmla="*/ 3122 h 69"/>
              <a:gd name="T14" fmla="*/ 0 w 50"/>
              <a:gd name="T15" fmla="*/ 15612 h 69"/>
              <a:gd name="T16" fmla="*/ 0 w 50"/>
              <a:gd name="T17" fmla="*/ 92112 h 69"/>
              <a:gd name="T18" fmla="*/ 4496 w 50"/>
              <a:gd name="T19" fmla="*/ 104602 h 69"/>
              <a:gd name="T20" fmla="*/ 14987 w 50"/>
              <a:gd name="T21" fmla="*/ 107724 h 69"/>
              <a:gd name="T22" fmla="*/ 59950 w 50"/>
              <a:gd name="T23" fmla="*/ 107724 h 69"/>
              <a:gd name="T24" fmla="*/ 70441 w 50"/>
              <a:gd name="T25" fmla="*/ 104602 h 69"/>
              <a:gd name="T26" fmla="*/ 74937 w 50"/>
              <a:gd name="T27" fmla="*/ 92112 h 69"/>
              <a:gd name="T28" fmla="*/ 37469 w 50"/>
              <a:gd name="T29" fmla="*/ 79622 h 69"/>
              <a:gd name="T30" fmla="*/ 34471 w 50"/>
              <a:gd name="T31" fmla="*/ 79622 h 69"/>
              <a:gd name="T32" fmla="*/ 28476 w 50"/>
              <a:gd name="T33" fmla="*/ 73377 h 69"/>
              <a:gd name="T34" fmla="*/ 28476 w 50"/>
              <a:gd name="T35" fmla="*/ 68694 h 69"/>
              <a:gd name="T36" fmla="*/ 29975 w 50"/>
              <a:gd name="T37" fmla="*/ 60887 h 69"/>
              <a:gd name="T38" fmla="*/ 37469 w 50"/>
              <a:gd name="T39" fmla="*/ 59326 h 69"/>
              <a:gd name="T40" fmla="*/ 41965 w 50"/>
              <a:gd name="T41" fmla="*/ 59326 h 69"/>
              <a:gd name="T42" fmla="*/ 46461 w 50"/>
              <a:gd name="T43" fmla="*/ 65571 h 69"/>
              <a:gd name="T44" fmla="*/ 46461 w 50"/>
              <a:gd name="T45" fmla="*/ 68694 h 69"/>
              <a:gd name="T46" fmla="*/ 44962 w 50"/>
              <a:gd name="T47" fmla="*/ 76500 h 69"/>
              <a:gd name="T48" fmla="*/ 37469 w 50"/>
              <a:gd name="T49" fmla="*/ 79622 h 69"/>
              <a:gd name="T50" fmla="*/ 37469 w 50"/>
              <a:gd name="T51" fmla="*/ 48398 h 69"/>
              <a:gd name="T52" fmla="*/ 34471 w 50"/>
              <a:gd name="T53" fmla="*/ 48398 h 69"/>
              <a:gd name="T54" fmla="*/ 28476 w 50"/>
              <a:gd name="T55" fmla="*/ 42153 h 69"/>
              <a:gd name="T56" fmla="*/ 28476 w 50"/>
              <a:gd name="T57" fmla="*/ 39030 h 69"/>
              <a:gd name="T58" fmla="*/ 29975 w 50"/>
              <a:gd name="T59" fmla="*/ 31224 h 69"/>
              <a:gd name="T60" fmla="*/ 37469 w 50"/>
              <a:gd name="T61" fmla="*/ 28102 h 69"/>
              <a:gd name="T62" fmla="*/ 41965 w 50"/>
              <a:gd name="T63" fmla="*/ 28102 h 69"/>
              <a:gd name="T64" fmla="*/ 46461 w 50"/>
              <a:gd name="T65" fmla="*/ 34347 h 69"/>
              <a:gd name="T66" fmla="*/ 46461 w 50"/>
              <a:gd name="T67" fmla="*/ 39030 h 69"/>
              <a:gd name="T68" fmla="*/ 44962 w 50"/>
              <a:gd name="T69" fmla="*/ 46837 h 69"/>
              <a:gd name="T70" fmla="*/ 37469 w 50"/>
              <a:gd name="T71" fmla="*/ 48398 h 6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0" h="69">
                <a:moveTo>
                  <a:pt x="50" y="57"/>
                </a:moveTo>
                <a:lnTo>
                  <a:pt x="33" y="39"/>
                </a:lnTo>
                <a:lnTo>
                  <a:pt x="44" y="28"/>
                </a:lnTo>
                <a:lnTo>
                  <a:pt x="50" y="32"/>
                </a:lnTo>
                <a:lnTo>
                  <a:pt x="50" y="10"/>
                </a:lnTo>
                <a:lnTo>
                  <a:pt x="49" y="6"/>
                </a:lnTo>
                <a:lnTo>
                  <a:pt x="47" y="2"/>
                </a:lnTo>
                <a:lnTo>
                  <a:pt x="44" y="1"/>
                </a:lnTo>
                <a:lnTo>
                  <a:pt x="40" y="0"/>
                </a:ln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59"/>
                </a:lnTo>
                <a:lnTo>
                  <a:pt x="2" y="63"/>
                </a:lnTo>
                <a:lnTo>
                  <a:pt x="3" y="67"/>
                </a:lnTo>
                <a:lnTo>
                  <a:pt x="7" y="68"/>
                </a:lnTo>
                <a:lnTo>
                  <a:pt x="10" y="69"/>
                </a:lnTo>
                <a:lnTo>
                  <a:pt x="40" y="69"/>
                </a:lnTo>
                <a:lnTo>
                  <a:pt x="44" y="68"/>
                </a:lnTo>
                <a:lnTo>
                  <a:pt x="47" y="67"/>
                </a:lnTo>
                <a:lnTo>
                  <a:pt x="49" y="63"/>
                </a:lnTo>
                <a:lnTo>
                  <a:pt x="50" y="59"/>
                </a:lnTo>
                <a:lnTo>
                  <a:pt x="50" y="57"/>
                </a:lnTo>
                <a:close/>
                <a:moveTo>
                  <a:pt x="25" y="51"/>
                </a:moveTo>
                <a:lnTo>
                  <a:pt x="25" y="51"/>
                </a:lnTo>
                <a:lnTo>
                  <a:pt x="23" y="51"/>
                </a:lnTo>
                <a:lnTo>
                  <a:pt x="20" y="49"/>
                </a:lnTo>
                <a:lnTo>
                  <a:pt x="19" y="47"/>
                </a:lnTo>
                <a:lnTo>
                  <a:pt x="19" y="44"/>
                </a:lnTo>
                <a:lnTo>
                  <a:pt x="19" y="42"/>
                </a:lnTo>
                <a:lnTo>
                  <a:pt x="20" y="39"/>
                </a:lnTo>
                <a:lnTo>
                  <a:pt x="23" y="38"/>
                </a:lnTo>
                <a:lnTo>
                  <a:pt x="25" y="38"/>
                </a:lnTo>
                <a:lnTo>
                  <a:pt x="28" y="38"/>
                </a:lnTo>
                <a:lnTo>
                  <a:pt x="30" y="39"/>
                </a:lnTo>
                <a:lnTo>
                  <a:pt x="31" y="42"/>
                </a:lnTo>
                <a:lnTo>
                  <a:pt x="31" y="44"/>
                </a:lnTo>
                <a:lnTo>
                  <a:pt x="31" y="47"/>
                </a:lnTo>
                <a:lnTo>
                  <a:pt x="30" y="49"/>
                </a:lnTo>
                <a:lnTo>
                  <a:pt x="28" y="51"/>
                </a:lnTo>
                <a:lnTo>
                  <a:pt x="25" y="51"/>
                </a:lnTo>
                <a:close/>
                <a:moveTo>
                  <a:pt x="25" y="31"/>
                </a:moveTo>
                <a:lnTo>
                  <a:pt x="25" y="31"/>
                </a:lnTo>
                <a:lnTo>
                  <a:pt x="23" y="31"/>
                </a:lnTo>
                <a:lnTo>
                  <a:pt x="20" y="30"/>
                </a:lnTo>
                <a:lnTo>
                  <a:pt x="19" y="27"/>
                </a:lnTo>
                <a:lnTo>
                  <a:pt x="19" y="25"/>
                </a:lnTo>
                <a:lnTo>
                  <a:pt x="19" y="22"/>
                </a:lnTo>
                <a:lnTo>
                  <a:pt x="20" y="20"/>
                </a:lnTo>
                <a:lnTo>
                  <a:pt x="23" y="18"/>
                </a:lnTo>
                <a:lnTo>
                  <a:pt x="25" y="18"/>
                </a:lnTo>
                <a:lnTo>
                  <a:pt x="28" y="18"/>
                </a:lnTo>
                <a:lnTo>
                  <a:pt x="30" y="20"/>
                </a:lnTo>
                <a:lnTo>
                  <a:pt x="31" y="22"/>
                </a:lnTo>
                <a:lnTo>
                  <a:pt x="31" y="25"/>
                </a:lnTo>
                <a:lnTo>
                  <a:pt x="31" y="27"/>
                </a:lnTo>
                <a:lnTo>
                  <a:pt x="30" y="30"/>
                </a:lnTo>
                <a:lnTo>
                  <a:pt x="28" y="31"/>
                </a:lnTo>
                <a:lnTo>
                  <a:pt x="25" y="3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615" name="Freeform 141">
            <a:extLst>
              <a:ext uri="{FF2B5EF4-FFF2-40B4-BE49-F238E27FC236}">
                <a16:creationId xmlns="" xmlns:a16="http://schemas.microsoft.com/office/drawing/2014/main" id="{26D2F3AF-E349-4A20-A33C-03C72E30B1CD}"/>
              </a:ext>
            </a:extLst>
          </p:cNvPr>
          <p:cNvSpPr>
            <a:spLocks/>
          </p:cNvSpPr>
          <p:nvPr/>
        </p:nvSpPr>
        <p:spPr bwMode="auto">
          <a:xfrm>
            <a:off x="12455528" y="5565778"/>
            <a:ext cx="120650" cy="196850"/>
          </a:xfrm>
          <a:custGeom>
            <a:avLst/>
            <a:gdLst>
              <a:gd name="T0" fmla="*/ 23418 w 39"/>
              <a:gd name="T1" fmla="*/ 0 h 64"/>
              <a:gd name="T2" fmla="*/ 46837 w 39"/>
              <a:gd name="T3" fmla="*/ 23052 h 64"/>
              <a:gd name="T4" fmla="*/ 46837 w 39"/>
              <a:gd name="T5" fmla="*/ 59936 h 64"/>
              <a:gd name="T6" fmla="*/ 60888 w 39"/>
              <a:gd name="T7" fmla="*/ 98357 h 64"/>
              <a:gd name="T8" fmla="*/ 23418 w 39"/>
              <a:gd name="T9" fmla="*/ 98357 h 64"/>
              <a:gd name="T10" fmla="*/ 23418 w 39"/>
              <a:gd name="T11" fmla="*/ 67620 h 64"/>
              <a:gd name="T12" fmla="*/ 0 w 39"/>
              <a:gd name="T13" fmla="*/ 44568 h 64"/>
              <a:gd name="T14" fmla="*/ 7806 w 39"/>
              <a:gd name="T15" fmla="*/ 38421 h 64"/>
              <a:gd name="T16" fmla="*/ 23418 w 39"/>
              <a:gd name="T17" fmla="*/ 44568 h 64"/>
              <a:gd name="T18" fmla="*/ 23418 w 39"/>
              <a:gd name="T19" fmla="*/ 0 h 6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9" h="64">
                <a:moveTo>
                  <a:pt x="15" y="0"/>
                </a:moveTo>
                <a:lnTo>
                  <a:pt x="30" y="15"/>
                </a:lnTo>
                <a:lnTo>
                  <a:pt x="30" y="39"/>
                </a:lnTo>
                <a:lnTo>
                  <a:pt x="39" y="64"/>
                </a:lnTo>
                <a:lnTo>
                  <a:pt x="15" y="64"/>
                </a:lnTo>
                <a:lnTo>
                  <a:pt x="15" y="44"/>
                </a:lnTo>
                <a:lnTo>
                  <a:pt x="0" y="29"/>
                </a:lnTo>
                <a:lnTo>
                  <a:pt x="5" y="25"/>
                </a:lnTo>
                <a:lnTo>
                  <a:pt x="15" y="29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616" name="Freeform 142">
            <a:extLst>
              <a:ext uri="{FF2B5EF4-FFF2-40B4-BE49-F238E27FC236}">
                <a16:creationId xmlns="" xmlns:a16="http://schemas.microsoft.com/office/drawing/2014/main" id="{2951E5EC-DECE-4759-8777-01841E5455BB}"/>
              </a:ext>
            </a:extLst>
          </p:cNvPr>
          <p:cNvSpPr>
            <a:spLocks/>
          </p:cNvSpPr>
          <p:nvPr/>
        </p:nvSpPr>
        <p:spPr bwMode="auto">
          <a:xfrm>
            <a:off x="14563727" y="5613401"/>
            <a:ext cx="92075" cy="38100"/>
          </a:xfrm>
          <a:custGeom>
            <a:avLst/>
            <a:gdLst>
              <a:gd name="T0" fmla="*/ 0 w 29"/>
              <a:gd name="T1" fmla="*/ 18734 h 14"/>
              <a:gd name="T2" fmla="*/ 0 w 29"/>
              <a:gd name="T3" fmla="*/ 18734 h 14"/>
              <a:gd name="T4" fmla="*/ 1615 w 29"/>
              <a:gd name="T5" fmla="*/ 10705 h 14"/>
              <a:gd name="T6" fmla="*/ 4845 w 29"/>
              <a:gd name="T7" fmla="*/ 4014 h 14"/>
              <a:gd name="T8" fmla="*/ 12921 w 29"/>
              <a:gd name="T9" fmla="*/ 1338 h 14"/>
              <a:gd name="T10" fmla="*/ 24226 w 29"/>
              <a:gd name="T11" fmla="*/ 0 h 14"/>
              <a:gd name="T12" fmla="*/ 24226 w 29"/>
              <a:gd name="T13" fmla="*/ 0 h 14"/>
              <a:gd name="T14" fmla="*/ 24226 w 29"/>
              <a:gd name="T15" fmla="*/ 0 h 14"/>
              <a:gd name="T16" fmla="*/ 33916 w 29"/>
              <a:gd name="T17" fmla="*/ 1338 h 14"/>
              <a:gd name="T18" fmla="*/ 41992 w 29"/>
              <a:gd name="T19" fmla="*/ 4014 h 14"/>
              <a:gd name="T20" fmla="*/ 45222 w 29"/>
              <a:gd name="T21" fmla="*/ 10705 h 14"/>
              <a:gd name="T22" fmla="*/ 46837 w 29"/>
              <a:gd name="T23" fmla="*/ 18734 h 14"/>
              <a:gd name="T24" fmla="*/ 0 w 29"/>
              <a:gd name="T25" fmla="*/ 18734 h 1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9" h="14">
                <a:moveTo>
                  <a:pt x="0" y="14"/>
                </a:moveTo>
                <a:lnTo>
                  <a:pt x="0" y="14"/>
                </a:lnTo>
                <a:lnTo>
                  <a:pt x="1" y="8"/>
                </a:lnTo>
                <a:lnTo>
                  <a:pt x="3" y="3"/>
                </a:lnTo>
                <a:lnTo>
                  <a:pt x="8" y="1"/>
                </a:lnTo>
                <a:lnTo>
                  <a:pt x="15" y="0"/>
                </a:lnTo>
                <a:lnTo>
                  <a:pt x="21" y="1"/>
                </a:lnTo>
                <a:lnTo>
                  <a:pt x="26" y="3"/>
                </a:lnTo>
                <a:lnTo>
                  <a:pt x="28" y="8"/>
                </a:lnTo>
                <a:lnTo>
                  <a:pt x="29" y="14"/>
                </a:lnTo>
                <a:lnTo>
                  <a:pt x="0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617" name="Freeform 143">
            <a:extLst>
              <a:ext uri="{FF2B5EF4-FFF2-40B4-BE49-F238E27FC236}">
                <a16:creationId xmlns="" xmlns:a16="http://schemas.microsoft.com/office/drawing/2014/main" id="{26FF4BA3-B9F3-4575-BB04-89430EFF57FA}"/>
              </a:ext>
            </a:extLst>
          </p:cNvPr>
          <p:cNvSpPr>
            <a:spLocks/>
          </p:cNvSpPr>
          <p:nvPr/>
        </p:nvSpPr>
        <p:spPr bwMode="auto">
          <a:xfrm>
            <a:off x="14582777" y="5527678"/>
            <a:ext cx="57150" cy="66674"/>
          </a:xfrm>
          <a:custGeom>
            <a:avLst/>
            <a:gdLst>
              <a:gd name="T0" fmla="*/ 28102 w 19"/>
              <a:gd name="T1" fmla="*/ 16394 h 20"/>
              <a:gd name="T2" fmla="*/ 28102 w 19"/>
              <a:gd name="T3" fmla="*/ 16394 h 20"/>
              <a:gd name="T4" fmla="*/ 26623 w 19"/>
              <a:gd name="T5" fmla="*/ 22951 h 20"/>
              <a:gd name="T6" fmla="*/ 25144 w 19"/>
              <a:gd name="T7" fmla="*/ 27869 h 20"/>
              <a:gd name="T8" fmla="*/ 19228 w 19"/>
              <a:gd name="T9" fmla="*/ 29508 h 20"/>
              <a:gd name="T10" fmla="*/ 14791 w 19"/>
              <a:gd name="T11" fmla="*/ 32787 h 20"/>
              <a:gd name="T12" fmla="*/ 14791 w 19"/>
              <a:gd name="T13" fmla="*/ 32787 h 20"/>
              <a:gd name="T14" fmla="*/ 8874 w 19"/>
              <a:gd name="T15" fmla="*/ 29508 h 20"/>
              <a:gd name="T16" fmla="*/ 2958 w 19"/>
              <a:gd name="T17" fmla="*/ 27869 h 20"/>
              <a:gd name="T18" fmla="*/ 1479 w 19"/>
              <a:gd name="T19" fmla="*/ 22951 h 20"/>
              <a:gd name="T20" fmla="*/ 0 w 19"/>
              <a:gd name="T21" fmla="*/ 16394 h 20"/>
              <a:gd name="T22" fmla="*/ 0 w 19"/>
              <a:gd name="T23" fmla="*/ 16394 h 20"/>
              <a:gd name="T24" fmla="*/ 1479 w 19"/>
              <a:gd name="T25" fmla="*/ 9836 h 20"/>
              <a:gd name="T26" fmla="*/ 2958 w 19"/>
              <a:gd name="T27" fmla="*/ 3279 h 20"/>
              <a:gd name="T28" fmla="*/ 8874 w 19"/>
              <a:gd name="T29" fmla="*/ 1639 h 20"/>
              <a:gd name="T30" fmla="*/ 14791 w 19"/>
              <a:gd name="T31" fmla="*/ 0 h 20"/>
              <a:gd name="T32" fmla="*/ 14791 w 19"/>
              <a:gd name="T33" fmla="*/ 0 h 20"/>
              <a:gd name="T34" fmla="*/ 19228 w 19"/>
              <a:gd name="T35" fmla="*/ 1639 h 20"/>
              <a:gd name="T36" fmla="*/ 25144 w 19"/>
              <a:gd name="T37" fmla="*/ 3279 h 20"/>
              <a:gd name="T38" fmla="*/ 26623 w 19"/>
              <a:gd name="T39" fmla="*/ 9836 h 20"/>
              <a:gd name="T40" fmla="*/ 28102 w 19"/>
              <a:gd name="T41" fmla="*/ 16394 h 20"/>
              <a:gd name="T42" fmla="*/ 28102 w 19"/>
              <a:gd name="T43" fmla="*/ 16394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9" h="20">
                <a:moveTo>
                  <a:pt x="19" y="10"/>
                </a:moveTo>
                <a:lnTo>
                  <a:pt x="19" y="10"/>
                </a:lnTo>
                <a:lnTo>
                  <a:pt x="18" y="14"/>
                </a:lnTo>
                <a:lnTo>
                  <a:pt x="17" y="17"/>
                </a:lnTo>
                <a:lnTo>
                  <a:pt x="13" y="18"/>
                </a:lnTo>
                <a:lnTo>
                  <a:pt x="10" y="20"/>
                </a:lnTo>
                <a:lnTo>
                  <a:pt x="6" y="18"/>
                </a:lnTo>
                <a:lnTo>
                  <a:pt x="2" y="17"/>
                </a:lnTo>
                <a:lnTo>
                  <a:pt x="1" y="14"/>
                </a:lnTo>
                <a:lnTo>
                  <a:pt x="0" y="10"/>
                </a:lnTo>
                <a:lnTo>
                  <a:pt x="1" y="6"/>
                </a:lnTo>
                <a:lnTo>
                  <a:pt x="2" y="2"/>
                </a:lnTo>
                <a:lnTo>
                  <a:pt x="6" y="1"/>
                </a:lnTo>
                <a:lnTo>
                  <a:pt x="10" y="0"/>
                </a:lnTo>
                <a:lnTo>
                  <a:pt x="13" y="1"/>
                </a:lnTo>
                <a:lnTo>
                  <a:pt x="17" y="2"/>
                </a:lnTo>
                <a:lnTo>
                  <a:pt x="18" y="6"/>
                </a:lnTo>
                <a:lnTo>
                  <a:pt x="1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618" name="Freeform 144">
            <a:extLst>
              <a:ext uri="{FF2B5EF4-FFF2-40B4-BE49-F238E27FC236}">
                <a16:creationId xmlns="" xmlns:a16="http://schemas.microsoft.com/office/drawing/2014/main" id="{F6F205EF-9C33-4719-8EF1-FC0F1BB81181}"/>
              </a:ext>
            </a:extLst>
          </p:cNvPr>
          <p:cNvSpPr>
            <a:spLocks/>
          </p:cNvSpPr>
          <p:nvPr/>
        </p:nvSpPr>
        <p:spPr bwMode="auto">
          <a:xfrm>
            <a:off x="14487527" y="5426078"/>
            <a:ext cx="244475" cy="336551"/>
          </a:xfrm>
          <a:custGeom>
            <a:avLst/>
            <a:gdLst>
              <a:gd name="T0" fmla="*/ 106360 w 79"/>
              <a:gd name="T1" fmla="*/ 54141 h 109"/>
              <a:gd name="T2" fmla="*/ 106360 w 79"/>
              <a:gd name="T3" fmla="*/ 137672 h 109"/>
              <a:gd name="T4" fmla="*/ 15414 w 79"/>
              <a:gd name="T5" fmla="*/ 137672 h 109"/>
              <a:gd name="T6" fmla="*/ 15414 w 79"/>
              <a:gd name="T7" fmla="*/ 30937 h 109"/>
              <a:gd name="T8" fmla="*/ 75531 w 79"/>
              <a:gd name="T9" fmla="*/ 30937 h 109"/>
              <a:gd name="T10" fmla="*/ 75531 w 79"/>
              <a:gd name="T11" fmla="*/ 0 h 109"/>
              <a:gd name="T12" fmla="*/ 15414 w 79"/>
              <a:gd name="T13" fmla="*/ 0 h 109"/>
              <a:gd name="T14" fmla="*/ 15414 w 79"/>
              <a:gd name="T15" fmla="*/ 0 h 109"/>
              <a:gd name="T16" fmla="*/ 9249 w 79"/>
              <a:gd name="T17" fmla="*/ 3094 h 109"/>
              <a:gd name="T18" fmla="*/ 4624 w 79"/>
              <a:gd name="T19" fmla="*/ 4641 h 109"/>
              <a:gd name="T20" fmla="*/ 1541 w 79"/>
              <a:gd name="T21" fmla="*/ 10828 h 109"/>
              <a:gd name="T22" fmla="*/ 0 w 79"/>
              <a:gd name="T23" fmla="*/ 15469 h 109"/>
              <a:gd name="T24" fmla="*/ 0 w 79"/>
              <a:gd name="T25" fmla="*/ 153140 h 109"/>
              <a:gd name="T26" fmla="*/ 0 w 79"/>
              <a:gd name="T27" fmla="*/ 153140 h 109"/>
              <a:gd name="T28" fmla="*/ 1541 w 79"/>
              <a:gd name="T29" fmla="*/ 159328 h 109"/>
              <a:gd name="T30" fmla="*/ 4624 w 79"/>
              <a:gd name="T31" fmla="*/ 163968 h 109"/>
              <a:gd name="T32" fmla="*/ 9249 w 79"/>
              <a:gd name="T33" fmla="*/ 167062 h 109"/>
              <a:gd name="T34" fmla="*/ 15414 w 79"/>
              <a:gd name="T35" fmla="*/ 168609 h 109"/>
              <a:gd name="T36" fmla="*/ 106360 w 79"/>
              <a:gd name="T37" fmla="*/ 168609 h 109"/>
              <a:gd name="T38" fmla="*/ 106360 w 79"/>
              <a:gd name="T39" fmla="*/ 168609 h 109"/>
              <a:gd name="T40" fmla="*/ 112525 w 79"/>
              <a:gd name="T41" fmla="*/ 167062 h 109"/>
              <a:gd name="T42" fmla="*/ 118691 w 79"/>
              <a:gd name="T43" fmla="*/ 163968 h 109"/>
              <a:gd name="T44" fmla="*/ 120233 w 79"/>
              <a:gd name="T45" fmla="*/ 159328 h 109"/>
              <a:gd name="T46" fmla="*/ 121774 w 79"/>
              <a:gd name="T47" fmla="*/ 153140 h 109"/>
              <a:gd name="T48" fmla="*/ 121774 w 79"/>
              <a:gd name="T49" fmla="*/ 54141 h 109"/>
              <a:gd name="T50" fmla="*/ 106360 w 79"/>
              <a:gd name="T51" fmla="*/ 54141 h 10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79" h="109">
                <a:moveTo>
                  <a:pt x="69" y="35"/>
                </a:moveTo>
                <a:lnTo>
                  <a:pt x="69" y="89"/>
                </a:lnTo>
                <a:lnTo>
                  <a:pt x="10" y="89"/>
                </a:lnTo>
                <a:lnTo>
                  <a:pt x="10" y="20"/>
                </a:lnTo>
                <a:lnTo>
                  <a:pt x="49" y="20"/>
                </a:lnTo>
                <a:lnTo>
                  <a:pt x="49" y="0"/>
                </a:lnTo>
                <a:lnTo>
                  <a:pt x="10" y="0"/>
                </a:lnTo>
                <a:lnTo>
                  <a:pt x="6" y="2"/>
                </a:lnTo>
                <a:lnTo>
                  <a:pt x="3" y="3"/>
                </a:lnTo>
                <a:lnTo>
                  <a:pt x="1" y="7"/>
                </a:lnTo>
                <a:lnTo>
                  <a:pt x="0" y="10"/>
                </a:lnTo>
                <a:lnTo>
                  <a:pt x="0" y="99"/>
                </a:lnTo>
                <a:lnTo>
                  <a:pt x="1" y="103"/>
                </a:lnTo>
                <a:lnTo>
                  <a:pt x="3" y="106"/>
                </a:lnTo>
                <a:lnTo>
                  <a:pt x="6" y="108"/>
                </a:lnTo>
                <a:lnTo>
                  <a:pt x="10" y="109"/>
                </a:lnTo>
                <a:lnTo>
                  <a:pt x="69" y="109"/>
                </a:lnTo>
                <a:lnTo>
                  <a:pt x="73" y="108"/>
                </a:lnTo>
                <a:lnTo>
                  <a:pt x="77" y="106"/>
                </a:lnTo>
                <a:lnTo>
                  <a:pt x="78" y="103"/>
                </a:lnTo>
                <a:lnTo>
                  <a:pt x="79" y="99"/>
                </a:lnTo>
                <a:lnTo>
                  <a:pt x="79" y="35"/>
                </a:lnTo>
                <a:lnTo>
                  <a:pt x="69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619" name="Freeform 145">
            <a:extLst>
              <a:ext uri="{FF2B5EF4-FFF2-40B4-BE49-F238E27FC236}">
                <a16:creationId xmlns="" xmlns:a16="http://schemas.microsoft.com/office/drawing/2014/main" id="{B5F16728-AB24-4EF0-B629-9C97D790FDD9}"/>
              </a:ext>
            </a:extLst>
          </p:cNvPr>
          <p:cNvSpPr>
            <a:spLocks/>
          </p:cNvSpPr>
          <p:nvPr/>
        </p:nvSpPr>
        <p:spPr bwMode="auto">
          <a:xfrm>
            <a:off x="14674850" y="5407028"/>
            <a:ext cx="142877" cy="92075"/>
          </a:xfrm>
          <a:custGeom>
            <a:avLst/>
            <a:gdLst>
              <a:gd name="T0" fmla="*/ 46837 w 45"/>
              <a:gd name="T1" fmla="*/ 14536 h 29"/>
              <a:gd name="T2" fmla="*/ 46837 w 45"/>
              <a:gd name="T3" fmla="*/ 6460 h 29"/>
              <a:gd name="T4" fmla="*/ 46837 w 45"/>
              <a:gd name="T5" fmla="*/ 6460 h 29"/>
              <a:gd name="T6" fmla="*/ 46837 w 45"/>
              <a:gd name="T7" fmla="*/ 3230 h 29"/>
              <a:gd name="T8" fmla="*/ 45276 w 45"/>
              <a:gd name="T9" fmla="*/ 1615 h 29"/>
              <a:gd name="T10" fmla="*/ 42154 w 45"/>
              <a:gd name="T11" fmla="*/ 0 h 29"/>
              <a:gd name="T12" fmla="*/ 39031 w 45"/>
              <a:gd name="T13" fmla="*/ 0 h 29"/>
              <a:gd name="T14" fmla="*/ 7806 w 45"/>
              <a:gd name="T15" fmla="*/ 0 h 29"/>
              <a:gd name="T16" fmla="*/ 7806 w 45"/>
              <a:gd name="T17" fmla="*/ 0 h 29"/>
              <a:gd name="T18" fmla="*/ 4684 w 45"/>
              <a:gd name="T19" fmla="*/ 0 h 29"/>
              <a:gd name="T20" fmla="*/ 3122 w 45"/>
              <a:gd name="T21" fmla="*/ 1615 h 29"/>
              <a:gd name="T22" fmla="*/ 0 w 45"/>
              <a:gd name="T23" fmla="*/ 3230 h 29"/>
              <a:gd name="T24" fmla="*/ 0 w 45"/>
              <a:gd name="T25" fmla="*/ 6460 h 29"/>
              <a:gd name="T26" fmla="*/ 0 w 45"/>
              <a:gd name="T27" fmla="*/ 38762 h 29"/>
              <a:gd name="T28" fmla="*/ 0 w 45"/>
              <a:gd name="T29" fmla="*/ 38762 h 29"/>
              <a:gd name="T30" fmla="*/ 0 w 45"/>
              <a:gd name="T31" fmla="*/ 43607 h 29"/>
              <a:gd name="T32" fmla="*/ 3122 w 45"/>
              <a:gd name="T33" fmla="*/ 45222 h 29"/>
              <a:gd name="T34" fmla="*/ 4684 w 45"/>
              <a:gd name="T35" fmla="*/ 46837 h 29"/>
              <a:gd name="T36" fmla="*/ 7806 w 45"/>
              <a:gd name="T37" fmla="*/ 46837 h 29"/>
              <a:gd name="T38" fmla="*/ 39031 w 45"/>
              <a:gd name="T39" fmla="*/ 46837 h 29"/>
              <a:gd name="T40" fmla="*/ 39031 w 45"/>
              <a:gd name="T41" fmla="*/ 46837 h 29"/>
              <a:gd name="T42" fmla="*/ 42154 w 45"/>
              <a:gd name="T43" fmla="*/ 46837 h 29"/>
              <a:gd name="T44" fmla="*/ 45276 w 45"/>
              <a:gd name="T45" fmla="*/ 45222 h 29"/>
              <a:gd name="T46" fmla="*/ 46837 w 45"/>
              <a:gd name="T47" fmla="*/ 43607 h 29"/>
              <a:gd name="T48" fmla="*/ 46837 w 45"/>
              <a:gd name="T49" fmla="*/ 38762 h 29"/>
              <a:gd name="T50" fmla="*/ 46837 w 45"/>
              <a:gd name="T51" fmla="*/ 30686 h 29"/>
              <a:gd name="T52" fmla="*/ 70256 w 45"/>
              <a:gd name="T53" fmla="*/ 38762 h 29"/>
              <a:gd name="T54" fmla="*/ 70256 w 45"/>
              <a:gd name="T55" fmla="*/ 6460 h 29"/>
              <a:gd name="T56" fmla="*/ 46837 w 45"/>
              <a:gd name="T57" fmla="*/ 14536 h 29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45" h="29">
                <a:moveTo>
                  <a:pt x="30" y="9"/>
                </a:moveTo>
                <a:lnTo>
                  <a:pt x="30" y="4"/>
                </a:lnTo>
                <a:lnTo>
                  <a:pt x="30" y="2"/>
                </a:lnTo>
                <a:lnTo>
                  <a:pt x="29" y="1"/>
                </a:lnTo>
                <a:lnTo>
                  <a:pt x="27" y="0"/>
                </a:lnTo>
                <a:lnTo>
                  <a:pt x="25" y="0"/>
                </a:ln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4"/>
                </a:lnTo>
                <a:lnTo>
                  <a:pt x="0" y="24"/>
                </a:lnTo>
                <a:lnTo>
                  <a:pt x="0" y="27"/>
                </a:lnTo>
                <a:lnTo>
                  <a:pt x="2" y="28"/>
                </a:lnTo>
                <a:lnTo>
                  <a:pt x="3" y="29"/>
                </a:lnTo>
                <a:lnTo>
                  <a:pt x="5" y="29"/>
                </a:lnTo>
                <a:lnTo>
                  <a:pt x="25" y="29"/>
                </a:lnTo>
                <a:lnTo>
                  <a:pt x="27" y="29"/>
                </a:lnTo>
                <a:lnTo>
                  <a:pt x="29" y="28"/>
                </a:lnTo>
                <a:lnTo>
                  <a:pt x="30" y="27"/>
                </a:lnTo>
                <a:lnTo>
                  <a:pt x="30" y="24"/>
                </a:lnTo>
                <a:lnTo>
                  <a:pt x="30" y="19"/>
                </a:lnTo>
                <a:lnTo>
                  <a:pt x="45" y="24"/>
                </a:lnTo>
                <a:lnTo>
                  <a:pt x="45" y="4"/>
                </a:lnTo>
                <a:lnTo>
                  <a:pt x="30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620" name="Freeform 146">
            <a:extLst>
              <a:ext uri="{FF2B5EF4-FFF2-40B4-BE49-F238E27FC236}">
                <a16:creationId xmlns="" xmlns:a16="http://schemas.microsoft.com/office/drawing/2014/main" id="{6361E2EE-D9E9-4F7C-AF99-512463C9BF2F}"/>
              </a:ext>
            </a:extLst>
          </p:cNvPr>
          <p:cNvSpPr>
            <a:spLocks/>
          </p:cNvSpPr>
          <p:nvPr/>
        </p:nvSpPr>
        <p:spPr bwMode="auto">
          <a:xfrm>
            <a:off x="13776326" y="5483227"/>
            <a:ext cx="263525" cy="187325"/>
          </a:xfrm>
          <a:custGeom>
            <a:avLst/>
            <a:gdLst>
              <a:gd name="T0" fmla="*/ 128019 w 84"/>
              <a:gd name="T1" fmla="*/ 17464 h 59"/>
              <a:gd name="T2" fmla="*/ 128019 w 84"/>
              <a:gd name="T3" fmla="*/ 17464 h 59"/>
              <a:gd name="T4" fmla="*/ 123335 w 84"/>
              <a:gd name="T5" fmla="*/ 15877 h 59"/>
              <a:gd name="T6" fmla="*/ 120213 w 84"/>
              <a:gd name="T7" fmla="*/ 15877 h 59"/>
              <a:gd name="T8" fmla="*/ 99917 w 84"/>
              <a:gd name="T9" fmla="*/ 26990 h 59"/>
              <a:gd name="T10" fmla="*/ 99917 w 84"/>
              <a:gd name="T11" fmla="*/ 15877 h 59"/>
              <a:gd name="T12" fmla="*/ 99917 w 84"/>
              <a:gd name="T13" fmla="*/ 15877 h 59"/>
              <a:gd name="T14" fmla="*/ 98356 w 84"/>
              <a:gd name="T15" fmla="*/ 9526 h 59"/>
              <a:gd name="T16" fmla="*/ 96795 w 84"/>
              <a:gd name="T17" fmla="*/ 4763 h 59"/>
              <a:gd name="T18" fmla="*/ 90550 w 84"/>
              <a:gd name="T19" fmla="*/ 1588 h 59"/>
              <a:gd name="T20" fmla="*/ 84305 w 84"/>
              <a:gd name="T21" fmla="*/ 0 h 59"/>
              <a:gd name="T22" fmla="*/ 15612 w 84"/>
              <a:gd name="T23" fmla="*/ 0 h 59"/>
              <a:gd name="T24" fmla="*/ 15612 w 84"/>
              <a:gd name="T25" fmla="*/ 0 h 59"/>
              <a:gd name="T26" fmla="*/ 9367 w 84"/>
              <a:gd name="T27" fmla="*/ 1588 h 59"/>
              <a:gd name="T28" fmla="*/ 4684 w 84"/>
              <a:gd name="T29" fmla="*/ 4763 h 59"/>
              <a:gd name="T30" fmla="*/ 1561 w 84"/>
              <a:gd name="T31" fmla="*/ 9526 h 59"/>
              <a:gd name="T32" fmla="*/ 0 w 84"/>
              <a:gd name="T33" fmla="*/ 15877 h 59"/>
              <a:gd name="T34" fmla="*/ 0 w 84"/>
              <a:gd name="T35" fmla="*/ 79383 h 59"/>
              <a:gd name="T36" fmla="*/ 0 w 84"/>
              <a:gd name="T37" fmla="*/ 79383 h 59"/>
              <a:gd name="T38" fmla="*/ 1561 w 84"/>
              <a:gd name="T39" fmla="*/ 84146 h 59"/>
              <a:gd name="T40" fmla="*/ 4684 w 84"/>
              <a:gd name="T41" fmla="*/ 90497 h 59"/>
              <a:gd name="T42" fmla="*/ 9367 w 84"/>
              <a:gd name="T43" fmla="*/ 92084 h 59"/>
              <a:gd name="T44" fmla="*/ 15612 w 84"/>
              <a:gd name="T45" fmla="*/ 93672 h 59"/>
              <a:gd name="T46" fmla="*/ 84305 w 84"/>
              <a:gd name="T47" fmla="*/ 93672 h 59"/>
              <a:gd name="T48" fmla="*/ 84305 w 84"/>
              <a:gd name="T49" fmla="*/ 93672 h 59"/>
              <a:gd name="T50" fmla="*/ 90550 w 84"/>
              <a:gd name="T51" fmla="*/ 92084 h 59"/>
              <a:gd name="T52" fmla="*/ 96795 w 84"/>
              <a:gd name="T53" fmla="*/ 90497 h 59"/>
              <a:gd name="T54" fmla="*/ 98356 w 84"/>
              <a:gd name="T55" fmla="*/ 84146 h 59"/>
              <a:gd name="T56" fmla="*/ 99917 w 84"/>
              <a:gd name="T57" fmla="*/ 79383 h 59"/>
              <a:gd name="T58" fmla="*/ 99917 w 84"/>
              <a:gd name="T59" fmla="*/ 66682 h 59"/>
              <a:gd name="T60" fmla="*/ 120213 w 84"/>
              <a:gd name="T61" fmla="*/ 79383 h 59"/>
              <a:gd name="T62" fmla="*/ 120213 w 84"/>
              <a:gd name="T63" fmla="*/ 79383 h 59"/>
              <a:gd name="T64" fmla="*/ 123335 w 84"/>
              <a:gd name="T65" fmla="*/ 79383 h 59"/>
              <a:gd name="T66" fmla="*/ 123335 w 84"/>
              <a:gd name="T67" fmla="*/ 79383 h 59"/>
              <a:gd name="T68" fmla="*/ 128019 w 84"/>
              <a:gd name="T69" fmla="*/ 76208 h 59"/>
              <a:gd name="T70" fmla="*/ 128019 w 84"/>
              <a:gd name="T71" fmla="*/ 76208 h 59"/>
              <a:gd name="T72" fmla="*/ 129580 w 84"/>
              <a:gd name="T73" fmla="*/ 74620 h 59"/>
              <a:gd name="T74" fmla="*/ 131141 w 84"/>
              <a:gd name="T75" fmla="*/ 71445 h 59"/>
              <a:gd name="T76" fmla="*/ 131141 w 84"/>
              <a:gd name="T77" fmla="*/ 23815 h 59"/>
              <a:gd name="T78" fmla="*/ 131141 w 84"/>
              <a:gd name="T79" fmla="*/ 23815 h 59"/>
              <a:gd name="T80" fmla="*/ 129580 w 84"/>
              <a:gd name="T81" fmla="*/ 20640 h 59"/>
              <a:gd name="T82" fmla="*/ 128019 w 84"/>
              <a:gd name="T83" fmla="*/ 17464 h 59"/>
              <a:gd name="T84" fmla="*/ 128019 w 84"/>
              <a:gd name="T85" fmla="*/ 17464 h 5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4" h="59">
                <a:moveTo>
                  <a:pt x="82" y="11"/>
                </a:moveTo>
                <a:lnTo>
                  <a:pt x="82" y="11"/>
                </a:lnTo>
                <a:lnTo>
                  <a:pt x="79" y="10"/>
                </a:lnTo>
                <a:lnTo>
                  <a:pt x="77" y="10"/>
                </a:lnTo>
                <a:lnTo>
                  <a:pt x="64" y="17"/>
                </a:lnTo>
                <a:lnTo>
                  <a:pt x="64" y="10"/>
                </a:lnTo>
                <a:lnTo>
                  <a:pt x="63" y="6"/>
                </a:lnTo>
                <a:lnTo>
                  <a:pt x="62" y="3"/>
                </a:lnTo>
                <a:lnTo>
                  <a:pt x="58" y="1"/>
                </a:lnTo>
                <a:lnTo>
                  <a:pt x="54" y="0"/>
                </a:ln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50"/>
                </a:lnTo>
                <a:lnTo>
                  <a:pt x="1" y="53"/>
                </a:lnTo>
                <a:lnTo>
                  <a:pt x="3" y="57"/>
                </a:lnTo>
                <a:lnTo>
                  <a:pt x="6" y="58"/>
                </a:lnTo>
                <a:lnTo>
                  <a:pt x="10" y="59"/>
                </a:lnTo>
                <a:lnTo>
                  <a:pt x="54" y="59"/>
                </a:lnTo>
                <a:lnTo>
                  <a:pt x="58" y="58"/>
                </a:lnTo>
                <a:lnTo>
                  <a:pt x="62" y="57"/>
                </a:lnTo>
                <a:lnTo>
                  <a:pt x="63" y="53"/>
                </a:lnTo>
                <a:lnTo>
                  <a:pt x="64" y="50"/>
                </a:lnTo>
                <a:lnTo>
                  <a:pt x="64" y="42"/>
                </a:lnTo>
                <a:lnTo>
                  <a:pt x="77" y="50"/>
                </a:lnTo>
                <a:lnTo>
                  <a:pt x="79" y="50"/>
                </a:lnTo>
                <a:lnTo>
                  <a:pt x="82" y="48"/>
                </a:lnTo>
                <a:lnTo>
                  <a:pt x="83" y="47"/>
                </a:lnTo>
                <a:lnTo>
                  <a:pt x="84" y="45"/>
                </a:lnTo>
                <a:lnTo>
                  <a:pt x="84" y="15"/>
                </a:lnTo>
                <a:lnTo>
                  <a:pt x="83" y="13"/>
                </a:lnTo>
                <a:lnTo>
                  <a:pt x="82" y="1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621" name="Freeform 147">
            <a:extLst>
              <a:ext uri="{FF2B5EF4-FFF2-40B4-BE49-F238E27FC236}">
                <a16:creationId xmlns="" xmlns:a16="http://schemas.microsoft.com/office/drawing/2014/main" id="{89073EC2-459B-42D9-A638-01FCB8B50264}"/>
              </a:ext>
            </a:extLst>
          </p:cNvPr>
          <p:cNvSpPr>
            <a:spLocks/>
          </p:cNvSpPr>
          <p:nvPr/>
        </p:nvSpPr>
        <p:spPr bwMode="auto">
          <a:xfrm>
            <a:off x="15255877" y="5454650"/>
            <a:ext cx="254000" cy="241301"/>
          </a:xfrm>
          <a:custGeom>
            <a:avLst/>
            <a:gdLst>
              <a:gd name="T0" fmla="*/ 126458 w 79"/>
              <a:gd name="T1" fmla="*/ 106360 h 79"/>
              <a:gd name="T2" fmla="*/ 78436 w 79"/>
              <a:gd name="T3" fmla="*/ 61658 h 79"/>
              <a:gd name="T4" fmla="*/ 110451 w 79"/>
              <a:gd name="T5" fmla="*/ 30829 h 79"/>
              <a:gd name="T6" fmla="*/ 0 w 79"/>
              <a:gd name="T7" fmla="*/ 0 h 79"/>
              <a:gd name="T8" fmla="*/ 30414 w 79"/>
              <a:gd name="T9" fmla="*/ 106360 h 79"/>
              <a:gd name="T10" fmla="*/ 62429 w 79"/>
              <a:gd name="T11" fmla="*/ 77072 h 79"/>
              <a:gd name="T12" fmla="*/ 110451 w 79"/>
              <a:gd name="T13" fmla="*/ 121774 h 79"/>
              <a:gd name="T14" fmla="*/ 126458 w 79"/>
              <a:gd name="T15" fmla="*/ 106360 h 7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79" h="79">
                <a:moveTo>
                  <a:pt x="79" y="69"/>
                </a:moveTo>
                <a:lnTo>
                  <a:pt x="49" y="40"/>
                </a:lnTo>
                <a:lnTo>
                  <a:pt x="69" y="20"/>
                </a:lnTo>
                <a:lnTo>
                  <a:pt x="0" y="0"/>
                </a:lnTo>
                <a:lnTo>
                  <a:pt x="19" y="69"/>
                </a:lnTo>
                <a:lnTo>
                  <a:pt x="39" y="50"/>
                </a:lnTo>
                <a:lnTo>
                  <a:pt x="69" y="79"/>
                </a:lnTo>
                <a:lnTo>
                  <a:pt x="79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622" name="Freeform 148">
            <a:extLst>
              <a:ext uri="{FF2B5EF4-FFF2-40B4-BE49-F238E27FC236}">
                <a16:creationId xmlns="" xmlns:a16="http://schemas.microsoft.com/office/drawing/2014/main" id="{29F8D84D-0BC5-472C-89B5-A5E2B1C0C327}"/>
              </a:ext>
            </a:extLst>
          </p:cNvPr>
          <p:cNvSpPr>
            <a:spLocks/>
          </p:cNvSpPr>
          <p:nvPr/>
        </p:nvSpPr>
        <p:spPr bwMode="auto">
          <a:xfrm>
            <a:off x="15995651" y="5454650"/>
            <a:ext cx="282576" cy="279401"/>
          </a:xfrm>
          <a:custGeom>
            <a:avLst/>
            <a:gdLst>
              <a:gd name="T0" fmla="*/ 0 w 88"/>
              <a:gd name="T1" fmla="*/ 0 h 89"/>
              <a:gd name="T2" fmla="*/ 54287 w 88"/>
              <a:gd name="T3" fmla="*/ 140508 h 89"/>
              <a:gd name="T4" fmla="*/ 70254 w 88"/>
              <a:gd name="T5" fmla="*/ 71043 h 89"/>
              <a:gd name="T6" fmla="*/ 140508 w 88"/>
              <a:gd name="T7" fmla="*/ 55256 h 89"/>
              <a:gd name="T8" fmla="*/ 0 w 88"/>
              <a:gd name="T9" fmla="*/ 0 h 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8" h="89">
                <a:moveTo>
                  <a:pt x="0" y="0"/>
                </a:moveTo>
                <a:lnTo>
                  <a:pt x="34" y="89"/>
                </a:lnTo>
                <a:lnTo>
                  <a:pt x="44" y="45"/>
                </a:lnTo>
                <a:lnTo>
                  <a:pt x="88" y="35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623" name="Freeform 149">
            <a:extLst>
              <a:ext uri="{FF2B5EF4-FFF2-40B4-BE49-F238E27FC236}">
                <a16:creationId xmlns="" xmlns:a16="http://schemas.microsoft.com/office/drawing/2014/main" id="{1593D6AD-22EE-4534-A033-C0A6CFF90153}"/>
              </a:ext>
            </a:extLst>
          </p:cNvPr>
          <p:cNvSpPr>
            <a:spLocks/>
          </p:cNvSpPr>
          <p:nvPr/>
        </p:nvSpPr>
        <p:spPr bwMode="auto">
          <a:xfrm>
            <a:off x="16802101" y="5518151"/>
            <a:ext cx="177800" cy="215900"/>
          </a:xfrm>
          <a:custGeom>
            <a:avLst/>
            <a:gdLst>
              <a:gd name="T0" fmla="*/ 84465 w 59"/>
              <a:gd name="T1" fmla="*/ 46837 h 69"/>
              <a:gd name="T2" fmla="*/ 52791 w 59"/>
              <a:gd name="T3" fmla="*/ 40592 h 69"/>
              <a:gd name="T4" fmla="*/ 52791 w 59"/>
              <a:gd name="T5" fmla="*/ 7806 h 69"/>
              <a:gd name="T6" fmla="*/ 52791 w 59"/>
              <a:gd name="T7" fmla="*/ 7806 h 69"/>
              <a:gd name="T8" fmla="*/ 52791 w 59"/>
              <a:gd name="T9" fmla="*/ 4684 h 69"/>
              <a:gd name="T10" fmla="*/ 49774 w 59"/>
              <a:gd name="T11" fmla="*/ 1561 h 69"/>
              <a:gd name="T12" fmla="*/ 48266 w 59"/>
              <a:gd name="T13" fmla="*/ 0 h 69"/>
              <a:gd name="T14" fmla="*/ 45249 w 59"/>
              <a:gd name="T15" fmla="*/ 0 h 69"/>
              <a:gd name="T16" fmla="*/ 30166 w 59"/>
              <a:gd name="T17" fmla="*/ 0 h 69"/>
              <a:gd name="T18" fmla="*/ 30166 w 59"/>
              <a:gd name="T19" fmla="*/ 0 h 69"/>
              <a:gd name="T20" fmla="*/ 25641 w 59"/>
              <a:gd name="T21" fmla="*/ 0 h 69"/>
              <a:gd name="T22" fmla="*/ 24133 w 59"/>
              <a:gd name="T23" fmla="*/ 1561 h 69"/>
              <a:gd name="T24" fmla="*/ 22625 w 59"/>
              <a:gd name="T25" fmla="*/ 4684 h 69"/>
              <a:gd name="T26" fmla="*/ 22625 w 59"/>
              <a:gd name="T27" fmla="*/ 7806 h 69"/>
              <a:gd name="T28" fmla="*/ 22625 w 59"/>
              <a:gd name="T29" fmla="*/ 46837 h 69"/>
              <a:gd name="T30" fmla="*/ 7542 w 59"/>
              <a:gd name="T31" fmla="*/ 46837 h 69"/>
              <a:gd name="T32" fmla="*/ 7542 w 59"/>
              <a:gd name="T33" fmla="*/ 46837 h 69"/>
              <a:gd name="T34" fmla="*/ 4525 w 59"/>
              <a:gd name="T35" fmla="*/ 48398 h 69"/>
              <a:gd name="T36" fmla="*/ 1508 w 59"/>
              <a:gd name="T37" fmla="*/ 49959 h 69"/>
              <a:gd name="T38" fmla="*/ 1508 w 59"/>
              <a:gd name="T39" fmla="*/ 49959 h 69"/>
              <a:gd name="T40" fmla="*/ 0 w 59"/>
              <a:gd name="T41" fmla="*/ 54643 h 69"/>
              <a:gd name="T42" fmla="*/ 0 w 59"/>
              <a:gd name="T43" fmla="*/ 57765 h 69"/>
              <a:gd name="T44" fmla="*/ 22625 w 59"/>
              <a:gd name="T45" fmla="*/ 104602 h 69"/>
              <a:gd name="T46" fmla="*/ 22625 w 59"/>
              <a:gd name="T47" fmla="*/ 104602 h 69"/>
              <a:gd name="T48" fmla="*/ 25641 w 59"/>
              <a:gd name="T49" fmla="*/ 106163 h 69"/>
              <a:gd name="T50" fmla="*/ 30166 w 59"/>
              <a:gd name="T51" fmla="*/ 107724 h 69"/>
              <a:gd name="T52" fmla="*/ 81448 w 59"/>
              <a:gd name="T53" fmla="*/ 107724 h 69"/>
              <a:gd name="T54" fmla="*/ 81448 w 59"/>
              <a:gd name="T55" fmla="*/ 107724 h 69"/>
              <a:gd name="T56" fmla="*/ 85973 w 59"/>
              <a:gd name="T57" fmla="*/ 107724 h 69"/>
              <a:gd name="T58" fmla="*/ 87482 w 59"/>
              <a:gd name="T59" fmla="*/ 106163 h 69"/>
              <a:gd name="T60" fmla="*/ 88990 w 59"/>
              <a:gd name="T61" fmla="*/ 104602 h 69"/>
              <a:gd name="T62" fmla="*/ 88990 w 59"/>
              <a:gd name="T63" fmla="*/ 99918 h 69"/>
              <a:gd name="T64" fmla="*/ 88990 w 59"/>
              <a:gd name="T65" fmla="*/ 54643 h 69"/>
              <a:gd name="T66" fmla="*/ 88990 w 59"/>
              <a:gd name="T67" fmla="*/ 54643 h 69"/>
              <a:gd name="T68" fmla="*/ 87482 w 59"/>
              <a:gd name="T69" fmla="*/ 48398 h 69"/>
              <a:gd name="T70" fmla="*/ 84465 w 59"/>
              <a:gd name="T71" fmla="*/ 46837 h 69"/>
              <a:gd name="T72" fmla="*/ 84465 w 59"/>
              <a:gd name="T73" fmla="*/ 46837 h 6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59" h="69">
                <a:moveTo>
                  <a:pt x="56" y="30"/>
                </a:moveTo>
                <a:lnTo>
                  <a:pt x="35" y="26"/>
                </a:lnTo>
                <a:lnTo>
                  <a:pt x="35" y="5"/>
                </a:lnTo>
                <a:lnTo>
                  <a:pt x="35" y="3"/>
                </a:lnTo>
                <a:lnTo>
                  <a:pt x="33" y="1"/>
                </a:lnTo>
                <a:lnTo>
                  <a:pt x="32" y="0"/>
                </a:lnTo>
                <a:lnTo>
                  <a:pt x="30" y="0"/>
                </a:lnTo>
                <a:lnTo>
                  <a:pt x="20" y="0"/>
                </a:lnTo>
                <a:lnTo>
                  <a:pt x="17" y="0"/>
                </a:lnTo>
                <a:lnTo>
                  <a:pt x="16" y="1"/>
                </a:lnTo>
                <a:lnTo>
                  <a:pt x="15" y="3"/>
                </a:lnTo>
                <a:lnTo>
                  <a:pt x="15" y="5"/>
                </a:lnTo>
                <a:lnTo>
                  <a:pt x="15" y="30"/>
                </a:lnTo>
                <a:lnTo>
                  <a:pt x="5" y="30"/>
                </a:lnTo>
                <a:lnTo>
                  <a:pt x="3" y="31"/>
                </a:lnTo>
                <a:lnTo>
                  <a:pt x="1" y="32"/>
                </a:lnTo>
                <a:lnTo>
                  <a:pt x="0" y="35"/>
                </a:lnTo>
                <a:lnTo>
                  <a:pt x="0" y="37"/>
                </a:lnTo>
                <a:lnTo>
                  <a:pt x="15" y="67"/>
                </a:lnTo>
                <a:lnTo>
                  <a:pt x="17" y="68"/>
                </a:lnTo>
                <a:lnTo>
                  <a:pt x="20" y="69"/>
                </a:lnTo>
                <a:lnTo>
                  <a:pt x="54" y="69"/>
                </a:lnTo>
                <a:lnTo>
                  <a:pt x="57" y="69"/>
                </a:lnTo>
                <a:lnTo>
                  <a:pt x="58" y="68"/>
                </a:lnTo>
                <a:lnTo>
                  <a:pt x="59" y="67"/>
                </a:lnTo>
                <a:lnTo>
                  <a:pt x="59" y="64"/>
                </a:lnTo>
                <a:lnTo>
                  <a:pt x="59" y="35"/>
                </a:lnTo>
                <a:lnTo>
                  <a:pt x="58" y="31"/>
                </a:lnTo>
                <a:lnTo>
                  <a:pt x="56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624" name="Freeform 150">
            <a:extLst>
              <a:ext uri="{FF2B5EF4-FFF2-40B4-BE49-F238E27FC236}">
                <a16:creationId xmlns="" xmlns:a16="http://schemas.microsoft.com/office/drawing/2014/main" id="{A3124F66-197A-4C1D-A4A4-1287C0B46AA5}"/>
              </a:ext>
            </a:extLst>
          </p:cNvPr>
          <p:cNvSpPr>
            <a:spLocks/>
          </p:cNvSpPr>
          <p:nvPr/>
        </p:nvSpPr>
        <p:spPr bwMode="auto">
          <a:xfrm>
            <a:off x="16735427" y="5426078"/>
            <a:ext cx="244475" cy="168275"/>
          </a:xfrm>
          <a:custGeom>
            <a:avLst/>
            <a:gdLst>
              <a:gd name="T0" fmla="*/ 106360 w 79"/>
              <a:gd name="T1" fmla="*/ 0 h 55"/>
              <a:gd name="T2" fmla="*/ 15414 w 79"/>
              <a:gd name="T3" fmla="*/ 0 h 55"/>
              <a:gd name="T4" fmla="*/ 15414 w 79"/>
              <a:gd name="T5" fmla="*/ 0 h 55"/>
              <a:gd name="T6" fmla="*/ 10790 w 79"/>
              <a:gd name="T7" fmla="*/ 3066 h 55"/>
              <a:gd name="T8" fmla="*/ 4624 w 79"/>
              <a:gd name="T9" fmla="*/ 4598 h 55"/>
              <a:gd name="T10" fmla="*/ 3083 w 79"/>
              <a:gd name="T11" fmla="*/ 10730 h 55"/>
              <a:gd name="T12" fmla="*/ 0 w 79"/>
              <a:gd name="T13" fmla="*/ 15328 h 55"/>
              <a:gd name="T14" fmla="*/ 0 w 79"/>
              <a:gd name="T15" fmla="*/ 68977 h 55"/>
              <a:gd name="T16" fmla="*/ 0 w 79"/>
              <a:gd name="T17" fmla="*/ 68977 h 55"/>
              <a:gd name="T18" fmla="*/ 3083 w 79"/>
              <a:gd name="T19" fmla="*/ 75108 h 55"/>
              <a:gd name="T20" fmla="*/ 4624 w 79"/>
              <a:gd name="T21" fmla="*/ 79707 h 55"/>
              <a:gd name="T22" fmla="*/ 10790 w 79"/>
              <a:gd name="T23" fmla="*/ 81239 h 55"/>
              <a:gd name="T24" fmla="*/ 15414 w 79"/>
              <a:gd name="T25" fmla="*/ 84305 h 55"/>
              <a:gd name="T26" fmla="*/ 38536 w 79"/>
              <a:gd name="T27" fmla="*/ 84305 h 55"/>
              <a:gd name="T28" fmla="*/ 38536 w 79"/>
              <a:gd name="T29" fmla="*/ 68977 h 55"/>
              <a:gd name="T30" fmla="*/ 15414 w 79"/>
              <a:gd name="T31" fmla="*/ 68977 h 55"/>
              <a:gd name="T32" fmla="*/ 15414 w 79"/>
              <a:gd name="T33" fmla="*/ 15328 h 55"/>
              <a:gd name="T34" fmla="*/ 106360 w 79"/>
              <a:gd name="T35" fmla="*/ 15328 h 55"/>
              <a:gd name="T36" fmla="*/ 106360 w 79"/>
              <a:gd name="T37" fmla="*/ 68977 h 55"/>
              <a:gd name="T38" fmla="*/ 121774 w 79"/>
              <a:gd name="T39" fmla="*/ 68977 h 55"/>
              <a:gd name="T40" fmla="*/ 121774 w 79"/>
              <a:gd name="T41" fmla="*/ 15328 h 55"/>
              <a:gd name="T42" fmla="*/ 121774 w 79"/>
              <a:gd name="T43" fmla="*/ 15328 h 55"/>
              <a:gd name="T44" fmla="*/ 120233 w 79"/>
              <a:gd name="T45" fmla="*/ 10730 h 55"/>
              <a:gd name="T46" fmla="*/ 118691 w 79"/>
              <a:gd name="T47" fmla="*/ 4598 h 55"/>
              <a:gd name="T48" fmla="*/ 112525 w 79"/>
              <a:gd name="T49" fmla="*/ 3066 h 55"/>
              <a:gd name="T50" fmla="*/ 106360 w 79"/>
              <a:gd name="T51" fmla="*/ 0 h 55"/>
              <a:gd name="T52" fmla="*/ 106360 w 79"/>
              <a:gd name="T53" fmla="*/ 0 h 55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79" h="55">
                <a:moveTo>
                  <a:pt x="69" y="0"/>
                </a:moveTo>
                <a:lnTo>
                  <a:pt x="10" y="0"/>
                </a:lnTo>
                <a:lnTo>
                  <a:pt x="7" y="2"/>
                </a:lnTo>
                <a:lnTo>
                  <a:pt x="3" y="3"/>
                </a:lnTo>
                <a:lnTo>
                  <a:pt x="2" y="7"/>
                </a:lnTo>
                <a:lnTo>
                  <a:pt x="0" y="10"/>
                </a:lnTo>
                <a:lnTo>
                  <a:pt x="0" y="45"/>
                </a:lnTo>
                <a:lnTo>
                  <a:pt x="2" y="49"/>
                </a:lnTo>
                <a:lnTo>
                  <a:pt x="3" y="52"/>
                </a:lnTo>
                <a:lnTo>
                  <a:pt x="7" y="53"/>
                </a:lnTo>
                <a:lnTo>
                  <a:pt x="10" y="55"/>
                </a:lnTo>
                <a:lnTo>
                  <a:pt x="25" y="55"/>
                </a:lnTo>
                <a:lnTo>
                  <a:pt x="25" y="45"/>
                </a:lnTo>
                <a:lnTo>
                  <a:pt x="10" y="45"/>
                </a:lnTo>
                <a:lnTo>
                  <a:pt x="10" y="10"/>
                </a:lnTo>
                <a:lnTo>
                  <a:pt x="69" y="10"/>
                </a:lnTo>
                <a:lnTo>
                  <a:pt x="69" y="45"/>
                </a:lnTo>
                <a:lnTo>
                  <a:pt x="79" y="45"/>
                </a:lnTo>
                <a:lnTo>
                  <a:pt x="79" y="10"/>
                </a:lnTo>
                <a:lnTo>
                  <a:pt x="78" y="7"/>
                </a:lnTo>
                <a:lnTo>
                  <a:pt x="77" y="3"/>
                </a:lnTo>
                <a:lnTo>
                  <a:pt x="73" y="2"/>
                </a:lnTo>
                <a:lnTo>
                  <a:pt x="6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grpSp>
        <p:nvGrpSpPr>
          <p:cNvPr id="63625" name="Group 578">
            <a:extLst>
              <a:ext uri="{FF2B5EF4-FFF2-40B4-BE49-F238E27FC236}">
                <a16:creationId xmlns="" xmlns:a16="http://schemas.microsoft.com/office/drawing/2014/main" id="{57406C4B-9984-4B72-81C3-008835F54922}"/>
              </a:ext>
            </a:extLst>
          </p:cNvPr>
          <p:cNvGrpSpPr>
            <a:grpSpLocks/>
          </p:cNvGrpSpPr>
          <p:nvPr/>
        </p:nvGrpSpPr>
        <p:grpSpPr bwMode="auto">
          <a:xfrm>
            <a:off x="11528428" y="6194428"/>
            <a:ext cx="298451" cy="260351"/>
            <a:chOff x="7685637" y="4129165"/>
            <a:chExt cx="199835" cy="174855"/>
          </a:xfrm>
        </p:grpSpPr>
        <p:sp>
          <p:nvSpPr>
            <p:cNvPr id="64023" name="Freeform 151">
              <a:extLst>
                <a:ext uri="{FF2B5EF4-FFF2-40B4-BE49-F238E27FC236}">
                  <a16:creationId xmlns="" xmlns:a16="http://schemas.microsoft.com/office/drawing/2014/main" id="{79B64E0E-E762-4F0D-AC0E-743B428610C9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5637" y="4129165"/>
              <a:ext cx="93675" cy="174855"/>
            </a:xfrm>
            <a:custGeom>
              <a:avLst/>
              <a:gdLst>
                <a:gd name="T0" fmla="*/ 93675 w 44"/>
                <a:gd name="T1" fmla="*/ 12640 h 83"/>
                <a:gd name="T2" fmla="*/ 78772 w 44"/>
                <a:gd name="T3" fmla="*/ 2107 h 83"/>
                <a:gd name="T4" fmla="*/ 78772 w 44"/>
                <a:gd name="T5" fmla="*/ 2107 h 83"/>
                <a:gd name="T6" fmla="*/ 72385 w 44"/>
                <a:gd name="T7" fmla="*/ 0 h 83"/>
                <a:gd name="T8" fmla="*/ 10645 w 44"/>
                <a:gd name="T9" fmla="*/ 0 h 83"/>
                <a:gd name="T10" fmla="*/ 10645 w 44"/>
                <a:gd name="T11" fmla="*/ 0 h 83"/>
                <a:gd name="T12" fmla="*/ 4258 w 44"/>
                <a:gd name="T13" fmla="*/ 0 h 83"/>
                <a:gd name="T14" fmla="*/ 2129 w 44"/>
                <a:gd name="T15" fmla="*/ 2107 h 83"/>
                <a:gd name="T16" fmla="*/ 0 w 44"/>
                <a:gd name="T17" fmla="*/ 4213 h 83"/>
                <a:gd name="T18" fmla="*/ 0 w 44"/>
                <a:gd name="T19" fmla="*/ 10533 h 83"/>
                <a:gd name="T20" fmla="*/ 0 w 44"/>
                <a:gd name="T21" fmla="*/ 145361 h 83"/>
                <a:gd name="T22" fmla="*/ 0 w 44"/>
                <a:gd name="T23" fmla="*/ 145361 h 83"/>
                <a:gd name="T24" fmla="*/ 0 w 44"/>
                <a:gd name="T25" fmla="*/ 151681 h 83"/>
                <a:gd name="T26" fmla="*/ 2129 w 44"/>
                <a:gd name="T27" fmla="*/ 153788 h 83"/>
                <a:gd name="T28" fmla="*/ 4258 w 44"/>
                <a:gd name="T29" fmla="*/ 155895 h 83"/>
                <a:gd name="T30" fmla="*/ 10645 w 44"/>
                <a:gd name="T31" fmla="*/ 155895 h 83"/>
                <a:gd name="T32" fmla="*/ 70256 w 44"/>
                <a:gd name="T33" fmla="*/ 155895 h 83"/>
                <a:gd name="T34" fmla="*/ 93675 w 44"/>
                <a:gd name="T35" fmla="*/ 174855 h 83"/>
                <a:gd name="T36" fmla="*/ 93675 w 44"/>
                <a:gd name="T37" fmla="*/ 12640 h 8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44" h="83">
                  <a:moveTo>
                    <a:pt x="44" y="6"/>
                  </a:moveTo>
                  <a:lnTo>
                    <a:pt x="37" y="1"/>
                  </a:lnTo>
                  <a:lnTo>
                    <a:pt x="34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69"/>
                  </a:lnTo>
                  <a:lnTo>
                    <a:pt x="0" y="72"/>
                  </a:lnTo>
                  <a:lnTo>
                    <a:pt x="1" y="73"/>
                  </a:lnTo>
                  <a:lnTo>
                    <a:pt x="2" y="74"/>
                  </a:lnTo>
                  <a:lnTo>
                    <a:pt x="5" y="74"/>
                  </a:lnTo>
                  <a:lnTo>
                    <a:pt x="33" y="74"/>
                  </a:lnTo>
                  <a:lnTo>
                    <a:pt x="44" y="83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 dirty="0">
                <a:latin typeface="Arial" panose="020B0604020202020204" pitchFamily="34" charset="0"/>
              </a:endParaRPr>
            </a:p>
          </p:txBody>
        </p:sp>
        <p:sp>
          <p:nvSpPr>
            <p:cNvPr id="64024" name="Freeform 152">
              <a:extLst>
                <a:ext uri="{FF2B5EF4-FFF2-40B4-BE49-F238E27FC236}">
                  <a16:creationId xmlns="" xmlns:a16="http://schemas.microsoft.com/office/drawing/2014/main" id="{EB0D1FD0-C0B4-4E1D-B64E-BD41BDD38AA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1797" y="4129165"/>
              <a:ext cx="93675" cy="174855"/>
            </a:xfrm>
            <a:custGeom>
              <a:avLst/>
              <a:gdLst>
                <a:gd name="T0" fmla="*/ 83267 w 45"/>
                <a:gd name="T1" fmla="*/ 0 h 83"/>
                <a:gd name="T2" fmla="*/ 20817 w 45"/>
                <a:gd name="T3" fmla="*/ 0 h 83"/>
                <a:gd name="T4" fmla="*/ 20817 w 45"/>
                <a:gd name="T5" fmla="*/ 0 h 83"/>
                <a:gd name="T6" fmla="*/ 16653 w 45"/>
                <a:gd name="T7" fmla="*/ 2107 h 83"/>
                <a:gd name="T8" fmla="*/ 0 w 45"/>
                <a:gd name="T9" fmla="*/ 12640 h 83"/>
                <a:gd name="T10" fmla="*/ 0 w 45"/>
                <a:gd name="T11" fmla="*/ 174855 h 83"/>
                <a:gd name="T12" fmla="*/ 22898 w 45"/>
                <a:gd name="T13" fmla="*/ 155895 h 83"/>
                <a:gd name="T14" fmla="*/ 83267 w 45"/>
                <a:gd name="T15" fmla="*/ 155895 h 83"/>
                <a:gd name="T16" fmla="*/ 83267 w 45"/>
                <a:gd name="T17" fmla="*/ 155895 h 83"/>
                <a:gd name="T18" fmla="*/ 87430 w 45"/>
                <a:gd name="T19" fmla="*/ 155895 h 83"/>
                <a:gd name="T20" fmla="*/ 89512 w 45"/>
                <a:gd name="T21" fmla="*/ 153788 h 83"/>
                <a:gd name="T22" fmla="*/ 93675 w 45"/>
                <a:gd name="T23" fmla="*/ 151681 h 83"/>
                <a:gd name="T24" fmla="*/ 93675 w 45"/>
                <a:gd name="T25" fmla="*/ 145361 h 83"/>
                <a:gd name="T26" fmla="*/ 93675 w 45"/>
                <a:gd name="T27" fmla="*/ 10533 h 83"/>
                <a:gd name="T28" fmla="*/ 93675 w 45"/>
                <a:gd name="T29" fmla="*/ 10533 h 83"/>
                <a:gd name="T30" fmla="*/ 93675 w 45"/>
                <a:gd name="T31" fmla="*/ 4213 h 83"/>
                <a:gd name="T32" fmla="*/ 89512 w 45"/>
                <a:gd name="T33" fmla="*/ 2107 h 83"/>
                <a:gd name="T34" fmla="*/ 87430 w 45"/>
                <a:gd name="T35" fmla="*/ 0 h 83"/>
                <a:gd name="T36" fmla="*/ 83267 w 45"/>
                <a:gd name="T37" fmla="*/ 0 h 83"/>
                <a:gd name="T38" fmla="*/ 83267 w 45"/>
                <a:gd name="T39" fmla="*/ 0 h 8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5" h="83">
                  <a:moveTo>
                    <a:pt x="40" y="0"/>
                  </a:moveTo>
                  <a:lnTo>
                    <a:pt x="10" y="0"/>
                  </a:lnTo>
                  <a:lnTo>
                    <a:pt x="8" y="1"/>
                  </a:lnTo>
                  <a:lnTo>
                    <a:pt x="0" y="6"/>
                  </a:lnTo>
                  <a:lnTo>
                    <a:pt x="0" y="83"/>
                  </a:lnTo>
                  <a:lnTo>
                    <a:pt x="11" y="74"/>
                  </a:lnTo>
                  <a:lnTo>
                    <a:pt x="40" y="74"/>
                  </a:lnTo>
                  <a:lnTo>
                    <a:pt x="42" y="74"/>
                  </a:lnTo>
                  <a:lnTo>
                    <a:pt x="43" y="73"/>
                  </a:lnTo>
                  <a:lnTo>
                    <a:pt x="45" y="72"/>
                  </a:lnTo>
                  <a:lnTo>
                    <a:pt x="45" y="69"/>
                  </a:lnTo>
                  <a:lnTo>
                    <a:pt x="45" y="5"/>
                  </a:lnTo>
                  <a:lnTo>
                    <a:pt x="45" y="2"/>
                  </a:lnTo>
                  <a:lnTo>
                    <a:pt x="43" y="1"/>
                  </a:lnTo>
                  <a:lnTo>
                    <a:pt x="42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 dirty="0">
                <a:latin typeface="Arial" panose="020B0604020202020204" pitchFamily="34" charset="0"/>
              </a:endParaRPr>
            </a:p>
          </p:txBody>
        </p:sp>
      </p:grpSp>
      <p:sp>
        <p:nvSpPr>
          <p:cNvPr id="63626" name="Freeform 153">
            <a:extLst>
              <a:ext uri="{FF2B5EF4-FFF2-40B4-BE49-F238E27FC236}">
                <a16:creationId xmlns="" xmlns:a16="http://schemas.microsoft.com/office/drawing/2014/main" id="{8183194D-22D3-49E2-8CE7-B96AAB94F480}"/>
              </a:ext>
            </a:extLst>
          </p:cNvPr>
          <p:cNvSpPr>
            <a:spLocks/>
          </p:cNvSpPr>
          <p:nvPr/>
        </p:nvSpPr>
        <p:spPr bwMode="auto">
          <a:xfrm>
            <a:off x="12379328" y="6165851"/>
            <a:ext cx="180974" cy="307976"/>
          </a:xfrm>
          <a:custGeom>
            <a:avLst/>
            <a:gdLst>
              <a:gd name="T0" fmla="*/ 82957 w 59"/>
              <a:gd name="T1" fmla="*/ 0 h 99"/>
              <a:gd name="T2" fmla="*/ 0 w 59"/>
              <a:gd name="T3" fmla="*/ 0 h 99"/>
              <a:gd name="T4" fmla="*/ 0 w 59"/>
              <a:gd name="T5" fmla="*/ 154560 h 99"/>
              <a:gd name="T6" fmla="*/ 82957 w 59"/>
              <a:gd name="T7" fmla="*/ 154560 h 99"/>
              <a:gd name="T8" fmla="*/ 82957 w 59"/>
              <a:gd name="T9" fmla="*/ 154560 h 99"/>
              <a:gd name="T10" fmla="*/ 85973 w 59"/>
              <a:gd name="T11" fmla="*/ 154560 h 99"/>
              <a:gd name="T12" fmla="*/ 87482 w 59"/>
              <a:gd name="T13" fmla="*/ 152999 h 99"/>
              <a:gd name="T14" fmla="*/ 88990 w 59"/>
              <a:gd name="T15" fmla="*/ 149876 h 99"/>
              <a:gd name="T16" fmla="*/ 88990 w 59"/>
              <a:gd name="T17" fmla="*/ 146754 h 99"/>
              <a:gd name="T18" fmla="*/ 88990 w 59"/>
              <a:gd name="T19" fmla="*/ 7806 h 99"/>
              <a:gd name="T20" fmla="*/ 88990 w 59"/>
              <a:gd name="T21" fmla="*/ 7806 h 99"/>
              <a:gd name="T22" fmla="*/ 88990 w 59"/>
              <a:gd name="T23" fmla="*/ 4684 h 99"/>
              <a:gd name="T24" fmla="*/ 87482 w 59"/>
              <a:gd name="T25" fmla="*/ 1561 h 99"/>
              <a:gd name="T26" fmla="*/ 85973 w 59"/>
              <a:gd name="T27" fmla="*/ 0 h 99"/>
              <a:gd name="T28" fmla="*/ 82957 w 59"/>
              <a:gd name="T29" fmla="*/ 0 h 99"/>
              <a:gd name="T30" fmla="*/ 82957 w 59"/>
              <a:gd name="T31" fmla="*/ 0 h 9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59" h="99">
                <a:moveTo>
                  <a:pt x="55" y="0"/>
                </a:moveTo>
                <a:lnTo>
                  <a:pt x="0" y="0"/>
                </a:lnTo>
                <a:lnTo>
                  <a:pt x="0" y="99"/>
                </a:lnTo>
                <a:lnTo>
                  <a:pt x="55" y="99"/>
                </a:lnTo>
                <a:lnTo>
                  <a:pt x="57" y="99"/>
                </a:lnTo>
                <a:lnTo>
                  <a:pt x="58" y="98"/>
                </a:lnTo>
                <a:lnTo>
                  <a:pt x="59" y="96"/>
                </a:lnTo>
                <a:lnTo>
                  <a:pt x="59" y="94"/>
                </a:lnTo>
                <a:lnTo>
                  <a:pt x="59" y="5"/>
                </a:lnTo>
                <a:lnTo>
                  <a:pt x="59" y="3"/>
                </a:lnTo>
                <a:lnTo>
                  <a:pt x="58" y="1"/>
                </a:lnTo>
                <a:lnTo>
                  <a:pt x="57" y="0"/>
                </a:lnTo>
                <a:lnTo>
                  <a:pt x="5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627" name="Freeform 154">
            <a:extLst>
              <a:ext uri="{FF2B5EF4-FFF2-40B4-BE49-F238E27FC236}">
                <a16:creationId xmlns="" xmlns:a16="http://schemas.microsoft.com/office/drawing/2014/main" id="{B87E8375-E0D8-4B40-AA87-7E83AECE8CB9}"/>
              </a:ext>
            </a:extLst>
          </p:cNvPr>
          <p:cNvSpPr>
            <a:spLocks/>
          </p:cNvSpPr>
          <p:nvPr/>
        </p:nvSpPr>
        <p:spPr bwMode="auto">
          <a:xfrm>
            <a:off x="12287252" y="6165851"/>
            <a:ext cx="57150" cy="307976"/>
          </a:xfrm>
          <a:custGeom>
            <a:avLst/>
            <a:gdLst>
              <a:gd name="T0" fmla="*/ 7395 w 19"/>
              <a:gd name="T1" fmla="*/ 0 h 99"/>
              <a:gd name="T2" fmla="*/ 7395 w 19"/>
              <a:gd name="T3" fmla="*/ 0 h 99"/>
              <a:gd name="T4" fmla="*/ 2958 w 19"/>
              <a:gd name="T5" fmla="*/ 0 h 99"/>
              <a:gd name="T6" fmla="*/ 1479 w 19"/>
              <a:gd name="T7" fmla="*/ 1561 h 99"/>
              <a:gd name="T8" fmla="*/ 0 w 19"/>
              <a:gd name="T9" fmla="*/ 4684 h 99"/>
              <a:gd name="T10" fmla="*/ 0 w 19"/>
              <a:gd name="T11" fmla="*/ 7806 h 99"/>
              <a:gd name="T12" fmla="*/ 0 w 19"/>
              <a:gd name="T13" fmla="*/ 146754 h 99"/>
              <a:gd name="T14" fmla="*/ 0 w 19"/>
              <a:gd name="T15" fmla="*/ 146754 h 99"/>
              <a:gd name="T16" fmla="*/ 0 w 19"/>
              <a:gd name="T17" fmla="*/ 149876 h 99"/>
              <a:gd name="T18" fmla="*/ 1479 w 19"/>
              <a:gd name="T19" fmla="*/ 152999 h 99"/>
              <a:gd name="T20" fmla="*/ 2958 w 19"/>
              <a:gd name="T21" fmla="*/ 154560 h 99"/>
              <a:gd name="T22" fmla="*/ 7395 w 19"/>
              <a:gd name="T23" fmla="*/ 154560 h 99"/>
              <a:gd name="T24" fmla="*/ 28102 w 19"/>
              <a:gd name="T25" fmla="*/ 154560 h 99"/>
              <a:gd name="T26" fmla="*/ 28102 w 19"/>
              <a:gd name="T27" fmla="*/ 0 h 99"/>
              <a:gd name="T28" fmla="*/ 7395 w 19"/>
              <a:gd name="T29" fmla="*/ 0 h 9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9" h="99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94"/>
                </a:lnTo>
                <a:lnTo>
                  <a:pt x="0" y="96"/>
                </a:lnTo>
                <a:lnTo>
                  <a:pt x="1" y="98"/>
                </a:lnTo>
                <a:lnTo>
                  <a:pt x="2" y="99"/>
                </a:lnTo>
                <a:lnTo>
                  <a:pt x="5" y="99"/>
                </a:lnTo>
                <a:lnTo>
                  <a:pt x="19" y="99"/>
                </a:lnTo>
                <a:lnTo>
                  <a:pt x="19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628" name="Freeform 155">
            <a:extLst>
              <a:ext uri="{FF2B5EF4-FFF2-40B4-BE49-F238E27FC236}">
                <a16:creationId xmlns="" xmlns:a16="http://schemas.microsoft.com/office/drawing/2014/main" id="{E6996E50-B48E-498F-A6D9-03B7093CDC52}"/>
              </a:ext>
            </a:extLst>
          </p:cNvPr>
          <p:cNvSpPr>
            <a:spLocks/>
          </p:cNvSpPr>
          <p:nvPr/>
        </p:nvSpPr>
        <p:spPr bwMode="auto">
          <a:xfrm>
            <a:off x="13027028" y="6165851"/>
            <a:ext cx="57150" cy="307976"/>
          </a:xfrm>
          <a:custGeom>
            <a:avLst/>
            <a:gdLst>
              <a:gd name="T0" fmla="*/ 28102 w 20"/>
              <a:gd name="T1" fmla="*/ 0 h 99"/>
              <a:gd name="T2" fmla="*/ 7026 w 20"/>
              <a:gd name="T3" fmla="*/ 0 h 99"/>
              <a:gd name="T4" fmla="*/ 7026 w 20"/>
              <a:gd name="T5" fmla="*/ 0 h 99"/>
              <a:gd name="T6" fmla="*/ 4215 w 20"/>
              <a:gd name="T7" fmla="*/ 0 h 99"/>
              <a:gd name="T8" fmla="*/ 2810 w 20"/>
              <a:gd name="T9" fmla="*/ 1561 h 99"/>
              <a:gd name="T10" fmla="*/ 0 w 20"/>
              <a:gd name="T11" fmla="*/ 4684 h 99"/>
              <a:gd name="T12" fmla="*/ 0 w 20"/>
              <a:gd name="T13" fmla="*/ 7806 h 99"/>
              <a:gd name="T14" fmla="*/ 0 w 20"/>
              <a:gd name="T15" fmla="*/ 146754 h 99"/>
              <a:gd name="T16" fmla="*/ 0 w 20"/>
              <a:gd name="T17" fmla="*/ 146754 h 99"/>
              <a:gd name="T18" fmla="*/ 0 w 20"/>
              <a:gd name="T19" fmla="*/ 149876 h 99"/>
              <a:gd name="T20" fmla="*/ 2810 w 20"/>
              <a:gd name="T21" fmla="*/ 152999 h 99"/>
              <a:gd name="T22" fmla="*/ 4215 w 20"/>
              <a:gd name="T23" fmla="*/ 154560 h 99"/>
              <a:gd name="T24" fmla="*/ 7026 w 20"/>
              <a:gd name="T25" fmla="*/ 154560 h 99"/>
              <a:gd name="T26" fmla="*/ 28102 w 20"/>
              <a:gd name="T27" fmla="*/ 154560 h 99"/>
              <a:gd name="T28" fmla="*/ 28102 w 20"/>
              <a:gd name="T29" fmla="*/ 0 h 9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20" h="99">
                <a:moveTo>
                  <a:pt x="20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5"/>
                </a:lnTo>
                <a:lnTo>
                  <a:pt x="0" y="94"/>
                </a:lnTo>
                <a:lnTo>
                  <a:pt x="0" y="96"/>
                </a:lnTo>
                <a:lnTo>
                  <a:pt x="2" y="98"/>
                </a:lnTo>
                <a:lnTo>
                  <a:pt x="3" y="99"/>
                </a:lnTo>
                <a:lnTo>
                  <a:pt x="5" y="99"/>
                </a:lnTo>
                <a:lnTo>
                  <a:pt x="20" y="99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629" name="Freeform 156">
            <a:extLst>
              <a:ext uri="{FF2B5EF4-FFF2-40B4-BE49-F238E27FC236}">
                <a16:creationId xmlns="" xmlns:a16="http://schemas.microsoft.com/office/drawing/2014/main" id="{693F2546-D962-4977-836E-C191CE1A8FBF}"/>
              </a:ext>
            </a:extLst>
          </p:cNvPr>
          <p:cNvSpPr>
            <a:spLocks/>
          </p:cNvSpPr>
          <p:nvPr/>
        </p:nvSpPr>
        <p:spPr bwMode="auto">
          <a:xfrm>
            <a:off x="13122277" y="6165851"/>
            <a:ext cx="177800" cy="307976"/>
          </a:xfrm>
          <a:custGeom>
            <a:avLst/>
            <a:gdLst>
              <a:gd name="T0" fmla="*/ 81448 w 59"/>
              <a:gd name="T1" fmla="*/ 0 h 99"/>
              <a:gd name="T2" fmla="*/ 60332 w 59"/>
              <a:gd name="T3" fmla="*/ 0 h 99"/>
              <a:gd name="T4" fmla="*/ 60332 w 59"/>
              <a:gd name="T5" fmla="*/ 84305 h 99"/>
              <a:gd name="T6" fmla="*/ 40724 w 59"/>
              <a:gd name="T7" fmla="*/ 70255 h 99"/>
              <a:gd name="T8" fmla="*/ 22625 w 59"/>
              <a:gd name="T9" fmla="*/ 84305 h 99"/>
              <a:gd name="T10" fmla="*/ 22625 w 59"/>
              <a:gd name="T11" fmla="*/ 0 h 99"/>
              <a:gd name="T12" fmla="*/ 0 w 59"/>
              <a:gd name="T13" fmla="*/ 0 h 99"/>
              <a:gd name="T14" fmla="*/ 0 w 59"/>
              <a:gd name="T15" fmla="*/ 154560 h 99"/>
              <a:gd name="T16" fmla="*/ 81448 w 59"/>
              <a:gd name="T17" fmla="*/ 154560 h 99"/>
              <a:gd name="T18" fmla="*/ 81448 w 59"/>
              <a:gd name="T19" fmla="*/ 154560 h 99"/>
              <a:gd name="T20" fmla="*/ 85973 w 59"/>
              <a:gd name="T21" fmla="*/ 154560 h 99"/>
              <a:gd name="T22" fmla="*/ 87482 w 59"/>
              <a:gd name="T23" fmla="*/ 152999 h 99"/>
              <a:gd name="T24" fmla="*/ 88990 w 59"/>
              <a:gd name="T25" fmla="*/ 149876 h 99"/>
              <a:gd name="T26" fmla="*/ 88990 w 59"/>
              <a:gd name="T27" fmla="*/ 146754 h 99"/>
              <a:gd name="T28" fmla="*/ 88990 w 59"/>
              <a:gd name="T29" fmla="*/ 7806 h 99"/>
              <a:gd name="T30" fmla="*/ 88990 w 59"/>
              <a:gd name="T31" fmla="*/ 7806 h 99"/>
              <a:gd name="T32" fmla="*/ 88990 w 59"/>
              <a:gd name="T33" fmla="*/ 4684 h 99"/>
              <a:gd name="T34" fmla="*/ 87482 w 59"/>
              <a:gd name="T35" fmla="*/ 1561 h 99"/>
              <a:gd name="T36" fmla="*/ 85973 w 59"/>
              <a:gd name="T37" fmla="*/ 0 h 99"/>
              <a:gd name="T38" fmla="*/ 81448 w 59"/>
              <a:gd name="T39" fmla="*/ 0 h 99"/>
              <a:gd name="T40" fmla="*/ 81448 w 59"/>
              <a:gd name="T41" fmla="*/ 0 h 9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59" h="99">
                <a:moveTo>
                  <a:pt x="54" y="0"/>
                </a:moveTo>
                <a:lnTo>
                  <a:pt x="40" y="0"/>
                </a:lnTo>
                <a:lnTo>
                  <a:pt x="40" y="54"/>
                </a:lnTo>
                <a:lnTo>
                  <a:pt x="27" y="45"/>
                </a:lnTo>
                <a:lnTo>
                  <a:pt x="15" y="54"/>
                </a:lnTo>
                <a:lnTo>
                  <a:pt x="15" y="0"/>
                </a:lnTo>
                <a:lnTo>
                  <a:pt x="0" y="0"/>
                </a:lnTo>
                <a:lnTo>
                  <a:pt x="0" y="99"/>
                </a:lnTo>
                <a:lnTo>
                  <a:pt x="54" y="99"/>
                </a:lnTo>
                <a:lnTo>
                  <a:pt x="57" y="99"/>
                </a:lnTo>
                <a:lnTo>
                  <a:pt x="58" y="98"/>
                </a:lnTo>
                <a:lnTo>
                  <a:pt x="59" y="96"/>
                </a:lnTo>
                <a:lnTo>
                  <a:pt x="59" y="94"/>
                </a:lnTo>
                <a:lnTo>
                  <a:pt x="59" y="5"/>
                </a:lnTo>
                <a:lnTo>
                  <a:pt x="59" y="3"/>
                </a:lnTo>
                <a:lnTo>
                  <a:pt x="58" y="1"/>
                </a:lnTo>
                <a:lnTo>
                  <a:pt x="57" y="0"/>
                </a:lnTo>
                <a:lnTo>
                  <a:pt x="5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grpSp>
        <p:nvGrpSpPr>
          <p:cNvPr id="150" name="Group 149">
            <a:extLst>
              <a:ext uri="{FF2B5EF4-FFF2-40B4-BE49-F238E27FC236}">
                <a16:creationId xmlns="" xmlns:a16="http://schemas.microsoft.com/office/drawing/2014/main" id="{9F608BCD-E855-49F2-91B0-3B2E3EA00A45}"/>
              </a:ext>
            </a:extLst>
          </p:cNvPr>
          <p:cNvGrpSpPr/>
          <p:nvPr/>
        </p:nvGrpSpPr>
        <p:grpSpPr>
          <a:xfrm>
            <a:off x="14488488" y="6165653"/>
            <a:ext cx="309120" cy="309114"/>
            <a:chOff x="7057550" y="2819599"/>
            <a:chExt cx="141473" cy="141471"/>
          </a:xfrm>
          <a:solidFill>
            <a:schemeClr val="tx1"/>
          </a:solidFill>
        </p:grpSpPr>
        <p:sp>
          <p:nvSpPr>
            <p:cNvPr id="565" name="Freeform 157">
              <a:extLst>
                <a:ext uri="{FF2B5EF4-FFF2-40B4-BE49-F238E27FC236}">
                  <a16:creationId xmlns="" xmlns:a16="http://schemas.microsoft.com/office/drawing/2014/main" id="{85635026-2BC8-4114-86FC-A57C49F2E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6125" y="2901051"/>
              <a:ext cx="55733" cy="60019"/>
            </a:xfrm>
            <a:custGeom>
              <a:avLst/>
              <a:gdLst>
                <a:gd name="T0" fmla="*/ 0 w 39"/>
                <a:gd name="T1" fmla="*/ 0 h 40"/>
                <a:gd name="T2" fmla="*/ 0 w 39"/>
                <a:gd name="T3" fmla="*/ 30 h 40"/>
                <a:gd name="T4" fmla="*/ 0 w 39"/>
                <a:gd name="T5" fmla="*/ 30 h 40"/>
                <a:gd name="T6" fmla="*/ 1 w 39"/>
                <a:gd name="T7" fmla="*/ 34 h 40"/>
                <a:gd name="T8" fmla="*/ 2 w 39"/>
                <a:gd name="T9" fmla="*/ 37 h 40"/>
                <a:gd name="T10" fmla="*/ 6 w 39"/>
                <a:gd name="T11" fmla="*/ 39 h 40"/>
                <a:gd name="T12" fmla="*/ 10 w 39"/>
                <a:gd name="T13" fmla="*/ 40 h 40"/>
                <a:gd name="T14" fmla="*/ 39 w 39"/>
                <a:gd name="T15" fmla="*/ 40 h 40"/>
                <a:gd name="T16" fmla="*/ 39 w 39"/>
                <a:gd name="T17" fmla="*/ 0 h 40"/>
                <a:gd name="T18" fmla="*/ 0 w 39"/>
                <a:gd name="T1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" h="40">
                  <a:moveTo>
                    <a:pt x="0" y="0"/>
                  </a:moveTo>
                  <a:lnTo>
                    <a:pt x="0" y="30"/>
                  </a:lnTo>
                  <a:lnTo>
                    <a:pt x="0" y="30"/>
                  </a:lnTo>
                  <a:lnTo>
                    <a:pt x="1" y="34"/>
                  </a:lnTo>
                  <a:lnTo>
                    <a:pt x="2" y="37"/>
                  </a:lnTo>
                  <a:lnTo>
                    <a:pt x="6" y="39"/>
                  </a:lnTo>
                  <a:lnTo>
                    <a:pt x="10" y="40"/>
                  </a:lnTo>
                  <a:lnTo>
                    <a:pt x="39" y="40"/>
                  </a:lnTo>
                  <a:lnTo>
                    <a:pt x="3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3600" dirty="0">
                <a:latin typeface="Arial" panose="020B0604020202020204" pitchFamily="34" charset="0"/>
              </a:endParaRPr>
            </a:p>
          </p:txBody>
        </p:sp>
        <p:sp>
          <p:nvSpPr>
            <p:cNvPr id="566" name="Freeform 158">
              <a:extLst>
                <a:ext uri="{FF2B5EF4-FFF2-40B4-BE49-F238E27FC236}">
                  <a16:creationId xmlns="" xmlns:a16="http://schemas.microsoft.com/office/drawing/2014/main" id="{92603E0B-95A9-4CEB-9AD0-B9268EE4705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4717" y="2901051"/>
              <a:ext cx="55733" cy="60019"/>
            </a:xfrm>
            <a:custGeom>
              <a:avLst/>
              <a:gdLst>
                <a:gd name="T0" fmla="*/ 0 w 40"/>
                <a:gd name="T1" fmla="*/ 0 h 40"/>
                <a:gd name="T2" fmla="*/ 0 w 40"/>
                <a:gd name="T3" fmla="*/ 40 h 40"/>
                <a:gd name="T4" fmla="*/ 30 w 40"/>
                <a:gd name="T5" fmla="*/ 40 h 40"/>
                <a:gd name="T6" fmla="*/ 30 w 40"/>
                <a:gd name="T7" fmla="*/ 40 h 40"/>
                <a:gd name="T8" fmla="*/ 34 w 40"/>
                <a:gd name="T9" fmla="*/ 39 h 40"/>
                <a:gd name="T10" fmla="*/ 37 w 40"/>
                <a:gd name="T11" fmla="*/ 37 h 40"/>
                <a:gd name="T12" fmla="*/ 39 w 40"/>
                <a:gd name="T13" fmla="*/ 34 h 40"/>
                <a:gd name="T14" fmla="*/ 40 w 40"/>
                <a:gd name="T15" fmla="*/ 30 h 40"/>
                <a:gd name="T16" fmla="*/ 40 w 40"/>
                <a:gd name="T17" fmla="*/ 0 h 40"/>
                <a:gd name="T18" fmla="*/ 0 w 40"/>
                <a:gd name="T1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40">
                  <a:moveTo>
                    <a:pt x="0" y="0"/>
                  </a:moveTo>
                  <a:lnTo>
                    <a:pt x="0" y="40"/>
                  </a:lnTo>
                  <a:lnTo>
                    <a:pt x="30" y="40"/>
                  </a:lnTo>
                  <a:lnTo>
                    <a:pt x="30" y="40"/>
                  </a:lnTo>
                  <a:lnTo>
                    <a:pt x="34" y="39"/>
                  </a:lnTo>
                  <a:lnTo>
                    <a:pt x="37" y="37"/>
                  </a:lnTo>
                  <a:lnTo>
                    <a:pt x="39" y="34"/>
                  </a:lnTo>
                  <a:lnTo>
                    <a:pt x="40" y="30"/>
                  </a:lnTo>
                  <a:lnTo>
                    <a:pt x="4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3600" dirty="0">
                <a:latin typeface="Arial" panose="020B0604020202020204" pitchFamily="34" charset="0"/>
              </a:endParaRPr>
            </a:p>
          </p:txBody>
        </p:sp>
        <p:sp>
          <p:nvSpPr>
            <p:cNvPr id="567" name="Freeform 159">
              <a:extLst>
                <a:ext uri="{FF2B5EF4-FFF2-40B4-BE49-F238E27FC236}">
                  <a16:creationId xmlns="" xmlns:a16="http://schemas.microsoft.com/office/drawing/2014/main" id="{69571CDF-BC87-43CC-8F07-54EA7200E1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57550" y="2819599"/>
              <a:ext cx="141473" cy="77167"/>
            </a:xfrm>
            <a:custGeom>
              <a:avLst/>
              <a:gdLst>
                <a:gd name="T0" fmla="*/ 74 w 99"/>
                <a:gd name="T1" fmla="*/ 30 h 54"/>
                <a:gd name="T2" fmla="*/ 79 w 99"/>
                <a:gd name="T3" fmla="*/ 25 h 54"/>
                <a:gd name="T4" fmla="*/ 83 w 99"/>
                <a:gd name="T5" fmla="*/ 21 h 54"/>
                <a:gd name="T6" fmla="*/ 83 w 99"/>
                <a:gd name="T7" fmla="*/ 9 h 54"/>
                <a:gd name="T8" fmla="*/ 79 w 99"/>
                <a:gd name="T9" fmla="*/ 5 h 54"/>
                <a:gd name="T10" fmla="*/ 69 w 99"/>
                <a:gd name="T11" fmla="*/ 0 h 54"/>
                <a:gd name="T12" fmla="*/ 59 w 99"/>
                <a:gd name="T13" fmla="*/ 5 h 54"/>
                <a:gd name="T14" fmla="*/ 56 w 99"/>
                <a:gd name="T15" fmla="*/ 8 h 54"/>
                <a:gd name="T16" fmla="*/ 51 w 99"/>
                <a:gd name="T17" fmla="*/ 20 h 54"/>
                <a:gd name="T18" fmla="*/ 49 w 99"/>
                <a:gd name="T19" fmla="*/ 30 h 54"/>
                <a:gd name="T20" fmla="*/ 49 w 99"/>
                <a:gd name="T21" fmla="*/ 30 h 54"/>
                <a:gd name="T22" fmla="*/ 49 w 99"/>
                <a:gd name="T23" fmla="*/ 30 h 54"/>
                <a:gd name="T24" fmla="*/ 48 w 99"/>
                <a:gd name="T25" fmla="*/ 20 h 54"/>
                <a:gd name="T26" fmla="*/ 43 w 99"/>
                <a:gd name="T27" fmla="*/ 8 h 54"/>
                <a:gd name="T28" fmla="*/ 40 w 99"/>
                <a:gd name="T29" fmla="*/ 5 h 54"/>
                <a:gd name="T30" fmla="*/ 30 w 99"/>
                <a:gd name="T31" fmla="*/ 0 h 54"/>
                <a:gd name="T32" fmla="*/ 20 w 99"/>
                <a:gd name="T33" fmla="*/ 5 h 54"/>
                <a:gd name="T34" fmla="*/ 16 w 99"/>
                <a:gd name="T35" fmla="*/ 9 h 54"/>
                <a:gd name="T36" fmla="*/ 16 w 99"/>
                <a:gd name="T37" fmla="*/ 21 h 54"/>
                <a:gd name="T38" fmla="*/ 20 w 99"/>
                <a:gd name="T39" fmla="*/ 25 h 54"/>
                <a:gd name="T40" fmla="*/ 10 w 99"/>
                <a:gd name="T41" fmla="*/ 30 h 54"/>
                <a:gd name="T42" fmla="*/ 6 w 99"/>
                <a:gd name="T43" fmla="*/ 31 h 54"/>
                <a:gd name="T44" fmla="*/ 1 w 99"/>
                <a:gd name="T45" fmla="*/ 36 h 54"/>
                <a:gd name="T46" fmla="*/ 0 w 99"/>
                <a:gd name="T47" fmla="*/ 54 h 54"/>
                <a:gd name="T48" fmla="*/ 44 w 99"/>
                <a:gd name="T49" fmla="*/ 35 h 54"/>
                <a:gd name="T50" fmla="*/ 54 w 99"/>
                <a:gd name="T51" fmla="*/ 54 h 54"/>
                <a:gd name="T52" fmla="*/ 99 w 99"/>
                <a:gd name="T53" fmla="*/ 40 h 54"/>
                <a:gd name="T54" fmla="*/ 98 w 99"/>
                <a:gd name="T55" fmla="*/ 36 h 54"/>
                <a:gd name="T56" fmla="*/ 93 w 99"/>
                <a:gd name="T57" fmla="*/ 31 h 54"/>
                <a:gd name="T58" fmla="*/ 89 w 99"/>
                <a:gd name="T59" fmla="*/ 30 h 54"/>
                <a:gd name="T60" fmla="*/ 26 w 99"/>
                <a:gd name="T61" fmla="*/ 19 h 54"/>
                <a:gd name="T62" fmla="*/ 25 w 99"/>
                <a:gd name="T63" fmla="*/ 15 h 54"/>
                <a:gd name="T64" fmla="*/ 26 w 99"/>
                <a:gd name="T65" fmla="*/ 11 h 54"/>
                <a:gd name="T66" fmla="*/ 27 w 99"/>
                <a:gd name="T67" fmla="*/ 10 h 54"/>
                <a:gd name="T68" fmla="*/ 30 w 99"/>
                <a:gd name="T69" fmla="*/ 10 h 54"/>
                <a:gd name="T70" fmla="*/ 33 w 99"/>
                <a:gd name="T71" fmla="*/ 11 h 54"/>
                <a:gd name="T72" fmla="*/ 37 w 99"/>
                <a:gd name="T73" fmla="*/ 17 h 54"/>
                <a:gd name="T74" fmla="*/ 38 w 99"/>
                <a:gd name="T75" fmla="*/ 24 h 54"/>
                <a:gd name="T76" fmla="*/ 26 w 99"/>
                <a:gd name="T77" fmla="*/ 19 h 54"/>
                <a:gd name="T78" fmla="*/ 61 w 99"/>
                <a:gd name="T79" fmla="*/ 24 h 54"/>
                <a:gd name="T80" fmla="*/ 62 w 99"/>
                <a:gd name="T81" fmla="*/ 17 h 54"/>
                <a:gd name="T82" fmla="*/ 65 w 99"/>
                <a:gd name="T83" fmla="*/ 11 h 54"/>
                <a:gd name="T84" fmla="*/ 69 w 99"/>
                <a:gd name="T85" fmla="*/ 10 h 54"/>
                <a:gd name="T86" fmla="*/ 72 w 99"/>
                <a:gd name="T87" fmla="*/ 10 h 54"/>
                <a:gd name="T88" fmla="*/ 73 w 99"/>
                <a:gd name="T89" fmla="*/ 11 h 54"/>
                <a:gd name="T90" fmla="*/ 74 w 99"/>
                <a:gd name="T91" fmla="*/ 15 h 54"/>
                <a:gd name="T92" fmla="*/ 73 w 99"/>
                <a:gd name="T93" fmla="*/ 19 h 54"/>
                <a:gd name="T94" fmla="*/ 67 w 99"/>
                <a:gd name="T95" fmla="*/ 22 h 54"/>
                <a:gd name="T96" fmla="*/ 61 w 99"/>
                <a:gd name="T97" fmla="*/ 2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9" h="54">
                  <a:moveTo>
                    <a:pt x="89" y="30"/>
                  </a:moveTo>
                  <a:lnTo>
                    <a:pt x="74" y="30"/>
                  </a:lnTo>
                  <a:lnTo>
                    <a:pt x="74" y="30"/>
                  </a:lnTo>
                  <a:lnTo>
                    <a:pt x="79" y="25"/>
                  </a:lnTo>
                  <a:lnTo>
                    <a:pt x="79" y="25"/>
                  </a:lnTo>
                  <a:lnTo>
                    <a:pt x="83" y="21"/>
                  </a:lnTo>
                  <a:lnTo>
                    <a:pt x="84" y="15"/>
                  </a:lnTo>
                  <a:lnTo>
                    <a:pt x="83" y="9"/>
                  </a:lnTo>
                  <a:lnTo>
                    <a:pt x="79" y="5"/>
                  </a:lnTo>
                  <a:lnTo>
                    <a:pt x="79" y="5"/>
                  </a:lnTo>
                  <a:lnTo>
                    <a:pt x="75" y="1"/>
                  </a:lnTo>
                  <a:lnTo>
                    <a:pt x="69" y="0"/>
                  </a:lnTo>
                  <a:lnTo>
                    <a:pt x="63" y="1"/>
                  </a:lnTo>
                  <a:lnTo>
                    <a:pt x="59" y="5"/>
                  </a:lnTo>
                  <a:lnTo>
                    <a:pt x="59" y="5"/>
                  </a:lnTo>
                  <a:lnTo>
                    <a:pt x="56" y="8"/>
                  </a:lnTo>
                  <a:lnTo>
                    <a:pt x="54" y="11"/>
                  </a:lnTo>
                  <a:lnTo>
                    <a:pt x="51" y="20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48" y="20"/>
                  </a:lnTo>
                  <a:lnTo>
                    <a:pt x="44" y="11"/>
                  </a:lnTo>
                  <a:lnTo>
                    <a:pt x="43" y="8"/>
                  </a:lnTo>
                  <a:lnTo>
                    <a:pt x="40" y="5"/>
                  </a:lnTo>
                  <a:lnTo>
                    <a:pt x="40" y="5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24" y="1"/>
                  </a:lnTo>
                  <a:lnTo>
                    <a:pt x="20" y="5"/>
                  </a:lnTo>
                  <a:lnTo>
                    <a:pt x="20" y="5"/>
                  </a:lnTo>
                  <a:lnTo>
                    <a:pt x="16" y="9"/>
                  </a:lnTo>
                  <a:lnTo>
                    <a:pt x="15" y="15"/>
                  </a:lnTo>
                  <a:lnTo>
                    <a:pt x="16" y="21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5" y="30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6" y="31"/>
                  </a:lnTo>
                  <a:lnTo>
                    <a:pt x="3" y="32"/>
                  </a:lnTo>
                  <a:lnTo>
                    <a:pt x="1" y="36"/>
                  </a:lnTo>
                  <a:lnTo>
                    <a:pt x="0" y="40"/>
                  </a:lnTo>
                  <a:lnTo>
                    <a:pt x="0" y="54"/>
                  </a:lnTo>
                  <a:lnTo>
                    <a:pt x="44" y="54"/>
                  </a:lnTo>
                  <a:lnTo>
                    <a:pt x="44" y="35"/>
                  </a:lnTo>
                  <a:lnTo>
                    <a:pt x="54" y="35"/>
                  </a:lnTo>
                  <a:lnTo>
                    <a:pt x="54" y="54"/>
                  </a:lnTo>
                  <a:lnTo>
                    <a:pt x="99" y="54"/>
                  </a:lnTo>
                  <a:lnTo>
                    <a:pt x="99" y="40"/>
                  </a:lnTo>
                  <a:lnTo>
                    <a:pt x="99" y="40"/>
                  </a:lnTo>
                  <a:lnTo>
                    <a:pt x="98" y="36"/>
                  </a:lnTo>
                  <a:lnTo>
                    <a:pt x="96" y="32"/>
                  </a:lnTo>
                  <a:lnTo>
                    <a:pt x="93" y="31"/>
                  </a:lnTo>
                  <a:lnTo>
                    <a:pt x="89" y="30"/>
                  </a:lnTo>
                  <a:lnTo>
                    <a:pt x="89" y="30"/>
                  </a:lnTo>
                  <a:close/>
                  <a:moveTo>
                    <a:pt x="26" y="19"/>
                  </a:moveTo>
                  <a:lnTo>
                    <a:pt x="26" y="19"/>
                  </a:lnTo>
                  <a:lnTo>
                    <a:pt x="25" y="17"/>
                  </a:lnTo>
                  <a:lnTo>
                    <a:pt x="25" y="15"/>
                  </a:lnTo>
                  <a:lnTo>
                    <a:pt x="25" y="12"/>
                  </a:lnTo>
                  <a:lnTo>
                    <a:pt x="26" y="11"/>
                  </a:lnTo>
                  <a:lnTo>
                    <a:pt x="26" y="11"/>
                  </a:lnTo>
                  <a:lnTo>
                    <a:pt x="27" y="10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32" y="10"/>
                  </a:lnTo>
                  <a:lnTo>
                    <a:pt x="33" y="11"/>
                  </a:lnTo>
                  <a:lnTo>
                    <a:pt x="33" y="11"/>
                  </a:lnTo>
                  <a:lnTo>
                    <a:pt x="37" y="17"/>
                  </a:lnTo>
                  <a:lnTo>
                    <a:pt x="38" y="24"/>
                  </a:lnTo>
                  <a:lnTo>
                    <a:pt x="38" y="24"/>
                  </a:lnTo>
                  <a:lnTo>
                    <a:pt x="32" y="22"/>
                  </a:lnTo>
                  <a:lnTo>
                    <a:pt x="26" y="19"/>
                  </a:lnTo>
                  <a:lnTo>
                    <a:pt x="26" y="19"/>
                  </a:lnTo>
                  <a:close/>
                  <a:moveTo>
                    <a:pt x="61" y="24"/>
                  </a:moveTo>
                  <a:lnTo>
                    <a:pt x="61" y="24"/>
                  </a:lnTo>
                  <a:lnTo>
                    <a:pt x="62" y="17"/>
                  </a:lnTo>
                  <a:lnTo>
                    <a:pt x="65" y="11"/>
                  </a:lnTo>
                  <a:lnTo>
                    <a:pt x="65" y="11"/>
                  </a:lnTo>
                  <a:lnTo>
                    <a:pt x="67" y="10"/>
                  </a:lnTo>
                  <a:lnTo>
                    <a:pt x="69" y="10"/>
                  </a:lnTo>
                  <a:lnTo>
                    <a:pt x="69" y="10"/>
                  </a:lnTo>
                  <a:lnTo>
                    <a:pt x="72" y="10"/>
                  </a:lnTo>
                  <a:lnTo>
                    <a:pt x="73" y="11"/>
                  </a:lnTo>
                  <a:lnTo>
                    <a:pt x="73" y="11"/>
                  </a:lnTo>
                  <a:lnTo>
                    <a:pt x="74" y="12"/>
                  </a:lnTo>
                  <a:lnTo>
                    <a:pt x="74" y="15"/>
                  </a:lnTo>
                  <a:lnTo>
                    <a:pt x="74" y="17"/>
                  </a:lnTo>
                  <a:lnTo>
                    <a:pt x="73" y="19"/>
                  </a:lnTo>
                  <a:lnTo>
                    <a:pt x="73" y="19"/>
                  </a:lnTo>
                  <a:lnTo>
                    <a:pt x="67" y="22"/>
                  </a:lnTo>
                  <a:lnTo>
                    <a:pt x="61" y="24"/>
                  </a:lnTo>
                  <a:lnTo>
                    <a:pt x="6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3600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574" name="Group 573">
            <a:extLst>
              <a:ext uri="{FF2B5EF4-FFF2-40B4-BE49-F238E27FC236}">
                <a16:creationId xmlns="" xmlns:a16="http://schemas.microsoft.com/office/drawing/2014/main" id="{DCC72B0C-B2BB-4AF5-8E67-C6975B7967F7}"/>
              </a:ext>
            </a:extLst>
          </p:cNvPr>
          <p:cNvGrpSpPr/>
          <p:nvPr/>
        </p:nvGrpSpPr>
        <p:grpSpPr>
          <a:xfrm>
            <a:off x="15275334" y="6146914"/>
            <a:ext cx="215448" cy="337223"/>
            <a:chOff x="10183556" y="4097941"/>
            <a:chExt cx="143632" cy="224815"/>
          </a:xfrm>
          <a:solidFill>
            <a:schemeClr val="tx1"/>
          </a:solidFill>
        </p:grpSpPr>
        <p:sp>
          <p:nvSpPr>
            <p:cNvPr id="151" name="Freeform 160">
              <a:extLst>
                <a:ext uri="{FF2B5EF4-FFF2-40B4-BE49-F238E27FC236}">
                  <a16:creationId xmlns="" xmlns:a16="http://schemas.microsoft.com/office/drawing/2014/main" id="{B31923ED-8D37-4065-9EBF-A40181D1AA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83556" y="4097941"/>
              <a:ext cx="143632" cy="124896"/>
            </a:xfrm>
            <a:custGeom>
              <a:avLst/>
              <a:gdLst>
                <a:gd name="T0" fmla="*/ 13 w 69"/>
                <a:gd name="T1" fmla="*/ 59 h 59"/>
                <a:gd name="T2" fmla="*/ 23 w 69"/>
                <a:gd name="T3" fmla="*/ 59 h 59"/>
                <a:gd name="T4" fmla="*/ 11 w 69"/>
                <a:gd name="T5" fmla="*/ 10 h 59"/>
                <a:gd name="T6" fmla="*/ 26 w 69"/>
                <a:gd name="T7" fmla="*/ 10 h 59"/>
                <a:gd name="T8" fmla="*/ 29 w 69"/>
                <a:gd name="T9" fmla="*/ 40 h 59"/>
                <a:gd name="T10" fmla="*/ 39 w 69"/>
                <a:gd name="T11" fmla="*/ 40 h 59"/>
                <a:gd name="T12" fmla="*/ 43 w 69"/>
                <a:gd name="T13" fmla="*/ 10 h 59"/>
                <a:gd name="T14" fmla="*/ 58 w 69"/>
                <a:gd name="T15" fmla="*/ 10 h 59"/>
                <a:gd name="T16" fmla="*/ 45 w 69"/>
                <a:gd name="T17" fmla="*/ 59 h 59"/>
                <a:gd name="T18" fmla="*/ 55 w 69"/>
                <a:gd name="T19" fmla="*/ 59 h 59"/>
                <a:gd name="T20" fmla="*/ 69 w 69"/>
                <a:gd name="T21" fmla="*/ 6 h 59"/>
                <a:gd name="T22" fmla="*/ 69 w 69"/>
                <a:gd name="T23" fmla="*/ 6 h 59"/>
                <a:gd name="T24" fmla="*/ 69 w 69"/>
                <a:gd name="T25" fmla="*/ 4 h 59"/>
                <a:gd name="T26" fmla="*/ 68 w 69"/>
                <a:gd name="T27" fmla="*/ 3 h 59"/>
                <a:gd name="T28" fmla="*/ 68 w 69"/>
                <a:gd name="T29" fmla="*/ 3 h 59"/>
                <a:gd name="T30" fmla="*/ 66 w 69"/>
                <a:gd name="T31" fmla="*/ 0 h 59"/>
                <a:gd name="T32" fmla="*/ 64 w 69"/>
                <a:gd name="T33" fmla="*/ 0 h 59"/>
                <a:gd name="T34" fmla="*/ 5 w 69"/>
                <a:gd name="T35" fmla="*/ 0 h 59"/>
                <a:gd name="T36" fmla="*/ 5 w 69"/>
                <a:gd name="T37" fmla="*/ 0 h 59"/>
                <a:gd name="T38" fmla="*/ 2 w 69"/>
                <a:gd name="T39" fmla="*/ 0 h 59"/>
                <a:gd name="T40" fmla="*/ 1 w 69"/>
                <a:gd name="T41" fmla="*/ 3 h 59"/>
                <a:gd name="T42" fmla="*/ 1 w 69"/>
                <a:gd name="T43" fmla="*/ 3 h 59"/>
                <a:gd name="T44" fmla="*/ 0 w 69"/>
                <a:gd name="T45" fmla="*/ 4 h 59"/>
                <a:gd name="T46" fmla="*/ 0 w 69"/>
                <a:gd name="T47" fmla="*/ 6 h 59"/>
                <a:gd name="T48" fmla="*/ 13 w 69"/>
                <a:gd name="T4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9" h="59">
                  <a:moveTo>
                    <a:pt x="13" y="59"/>
                  </a:moveTo>
                  <a:lnTo>
                    <a:pt x="23" y="59"/>
                  </a:lnTo>
                  <a:lnTo>
                    <a:pt x="11" y="10"/>
                  </a:lnTo>
                  <a:lnTo>
                    <a:pt x="26" y="10"/>
                  </a:lnTo>
                  <a:lnTo>
                    <a:pt x="29" y="40"/>
                  </a:lnTo>
                  <a:lnTo>
                    <a:pt x="39" y="40"/>
                  </a:lnTo>
                  <a:lnTo>
                    <a:pt x="43" y="10"/>
                  </a:lnTo>
                  <a:lnTo>
                    <a:pt x="58" y="10"/>
                  </a:lnTo>
                  <a:lnTo>
                    <a:pt x="45" y="59"/>
                  </a:lnTo>
                  <a:lnTo>
                    <a:pt x="55" y="59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9" y="4"/>
                  </a:lnTo>
                  <a:lnTo>
                    <a:pt x="68" y="3"/>
                  </a:lnTo>
                  <a:lnTo>
                    <a:pt x="68" y="3"/>
                  </a:lnTo>
                  <a:lnTo>
                    <a:pt x="66" y="0"/>
                  </a:lnTo>
                  <a:lnTo>
                    <a:pt x="64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3" y="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3600" dirty="0">
                <a:latin typeface="Arial" panose="020B0604020202020204" pitchFamily="34" charset="0"/>
              </a:endParaRPr>
            </a:p>
          </p:txBody>
        </p:sp>
        <p:sp>
          <p:nvSpPr>
            <p:cNvPr id="152" name="Freeform 161">
              <a:extLst>
                <a:ext uri="{FF2B5EF4-FFF2-40B4-BE49-F238E27FC236}">
                  <a16:creationId xmlns="" xmlns:a16="http://schemas.microsoft.com/office/drawing/2014/main" id="{BC3D0AB0-8FC1-477C-949B-22190C1D1E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96046" y="4204103"/>
              <a:ext cx="118653" cy="118653"/>
            </a:xfrm>
            <a:custGeom>
              <a:avLst/>
              <a:gdLst>
                <a:gd name="T0" fmla="*/ 29 w 59"/>
                <a:gd name="T1" fmla="*/ 0 h 59"/>
                <a:gd name="T2" fmla="*/ 38 w 59"/>
                <a:gd name="T3" fmla="*/ 20 h 59"/>
                <a:gd name="T4" fmla="*/ 59 w 59"/>
                <a:gd name="T5" fmla="*/ 20 h 59"/>
                <a:gd name="T6" fmla="*/ 40 w 59"/>
                <a:gd name="T7" fmla="*/ 37 h 59"/>
                <a:gd name="T8" fmla="*/ 50 w 59"/>
                <a:gd name="T9" fmla="*/ 59 h 59"/>
                <a:gd name="T10" fmla="*/ 29 w 59"/>
                <a:gd name="T11" fmla="*/ 45 h 59"/>
                <a:gd name="T12" fmla="*/ 8 w 59"/>
                <a:gd name="T13" fmla="*/ 59 h 59"/>
                <a:gd name="T14" fmla="*/ 18 w 59"/>
                <a:gd name="T15" fmla="*/ 37 h 59"/>
                <a:gd name="T16" fmla="*/ 0 w 59"/>
                <a:gd name="T17" fmla="*/ 20 h 59"/>
                <a:gd name="T18" fmla="*/ 21 w 59"/>
                <a:gd name="T19" fmla="*/ 20 h 59"/>
                <a:gd name="T20" fmla="*/ 29 w 59"/>
                <a:gd name="T2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9">
                  <a:moveTo>
                    <a:pt x="29" y="0"/>
                  </a:moveTo>
                  <a:lnTo>
                    <a:pt x="38" y="20"/>
                  </a:lnTo>
                  <a:lnTo>
                    <a:pt x="59" y="20"/>
                  </a:lnTo>
                  <a:lnTo>
                    <a:pt x="40" y="37"/>
                  </a:lnTo>
                  <a:lnTo>
                    <a:pt x="50" y="59"/>
                  </a:lnTo>
                  <a:lnTo>
                    <a:pt x="29" y="45"/>
                  </a:lnTo>
                  <a:lnTo>
                    <a:pt x="8" y="59"/>
                  </a:lnTo>
                  <a:lnTo>
                    <a:pt x="18" y="37"/>
                  </a:lnTo>
                  <a:lnTo>
                    <a:pt x="0" y="20"/>
                  </a:lnTo>
                  <a:lnTo>
                    <a:pt x="21" y="20"/>
                  </a:lnTo>
                  <a:lnTo>
                    <a:pt x="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3600" dirty="0">
                <a:latin typeface="Arial" panose="020B0604020202020204" pitchFamily="34" charset="0"/>
              </a:endParaRPr>
            </a:p>
          </p:txBody>
        </p:sp>
      </p:grpSp>
      <p:sp>
        <p:nvSpPr>
          <p:cNvPr id="63632" name="Freeform 162">
            <a:extLst>
              <a:ext uri="{FF2B5EF4-FFF2-40B4-BE49-F238E27FC236}">
                <a16:creationId xmlns="" xmlns:a16="http://schemas.microsoft.com/office/drawing/2014/main" id="{2D184B1A-5809-405A-B11A-7F357F09A46A}"/>
              </a:ext>
            </a:extLst>
          </p:cNvPr>
          <p:cNvSpPr>
            <a:spLocks noEditPoints="1"/>
          </p:cNvSpPr>
          <p:nvPr/>
        </p:nvSpPr>
        <p:spPr bwMode="auto">
          <a:xfrm>
            <a:off x="16024228" y="6165851"/>
            <a:ext cx="215900" cy="307976"/>
          </a:xfrm>
          <a:custGeom>
            <a:avLst/>
            <a:gdLst>
              <a:gd name="T0" fmla="*/ 93673 w 69"/>
              <a:gd name="T1" fmla="*/ 0 h 99"/>
              <a:gd name="T2" fmla="*/ 15612 w 69"/>
              <a:gd name="T3" fmla="*/ 0 h 99"/>
              <a:gd name="T4" fmla="*/ 15612 w 69"/>
              <a:gd name="T5" fmla="*/ 0 h 99"/>
              <a:gd name="T6" fmla="*/ 10929 w 69"/>
              <a:gd name="T7" fmla="*/ 1561 h 99"/>
              <a:gd name="T8" fmla="*/ 4684 w 69"/>
              <a:gd name="T9" fmla="*/ 4684 h 99"/>
              <a:gd name="T10" fmla="*/ 3122 w 69"/>
              <a:gd name="T11" fmla="*/ 9367 h 99"/>
              <a:gd name="T12" fmla="*/ 0 w 69"/>
              <a:gd name="T13" fmla="*/ 15612 h 99"/>
              <a:gd name="T14" fmla="*/ 0 w 69"/>
              <a:gd name="T15" fmla="*/ 146754 h 99"/>
              <a:gd name="T16" fmla="*/ 0 w 69"/>
              <a:gd name="T17" fmla="*/ 146754 h 99"/>
              <a:gd name="T18" fmla="*/ 3122 w 69"/>
              <a:gd name="T19" fmla="*/ 149876 h 99"/>
              <a:gd name="T20" fmla="*/ 4684 w 69"/>
              <a:gd name="T21" fmla="*/ 154560 h 99"/>
              <a:gd name="T22" fmla="*/ 4684 w 69"/>
              <a:gd name="T23" fmla="*/ 154560 h 99"/>
              <a:gd name="T24" fmla="*/ 7806 w 69"/>
              <a:gd name="T25" fmla="*/ 154560 h 99"/>
              <a:gd name="T26" fmla="*/ 12490 w 69"/>
              <a:gd name="T27" fmla="*/ 152999 h 99"/>
              <a:gd name="T28" fmla="*/ 54643 w 69"/>
              <a:gd name="T29" fmla="*/ 124897 h 99"/>
              <a:gd name="T30" fmla="*/ 96795 w 69"/>
              <a:gd name="T31" fmla="*/ 152999 h 99"/>
              <a:gd name="T32" fmla="*/ 96795 w 69"/>
              <a:gd name="T33" fmla="*/ 152999 h 99"/>
              <a:gd name="T34" fmla="*/ 101479 w 69"/>
              <a:gd name="T35" fmla="*/ 154560 h 99"/>
              <a:gd name="T36" fmla="*/ 101479 w 69"/>
              <a:gd name="T37" fmla="*/ 154560 h 99"/>
              <a:gd name="T38" fmla="*/ 104602 w 69"/>
              <a:gd name="T39" fmla="*/ 154560 h 99"/>
              <a:gd name="T40" fmla="*/ 104602 w 69"/>
              <a:gd name="T41" fmla="*/ 154560 h 99"/>
              <a:gd name="T42" fmla="*/ 106163 w 69"/>
              <a:gd name="T43" fmla="*/ 149876 h 99"/>
              <a:gd name="T44" fmla="*/ 107724 w 69"/>
              <a:gd name="T45" fmla="*/ 146754 h 99"/>
              <a:gd name="T46" fmla="*/ 107724 w 69"/>
              <a:gd name="T47" fmla="*/ 15612 h 99"/>
              <a:gd name="T48" fmla="*/ 107724 w 69"/>
              <a:gd name="T49" fmla="*/ 15612 h 99"/>
              <a:gd name="T50" fmla="*/ 106163 w 69"/>
              <a:gd name="T51" fmla="*/ 9367 h 99"/>
              <a:gd name="T52" fmla="*/ 104602 w 69"/>
              <a:gd name="T53" fmla="*/ 4684 h 99"/>
              <a:gd name="T54" fmla="*/ 98357 w 69"/>
              <a:gd name="T55" fmla="*/ 1561 h 99"/>
              <a:gd name="T56" fmla="*/ 93673 w 69"/>
              <a:gd name="T57" fmla="*/ 0 h 99"/>
              <a:gd name="T58" fmla="*/ 93673 w 69"/>
              <a:gd name="T59" fmla="*/ 0 h 99"/>
              <a:gd name="T60" fmla="*/ 46837 w 69"/>
              <a:gd name="T61" fmla="*/ 90550 h 99"/>
              <a:gd name="T62" fmla="*/ 15612 w 69"/>
              <a:gd name="T63" fmla="*/ 62448 h 99"/>
              <a:gd name="T64" fmla="*/ 31224 w 69"/>
              <a:gd name="T65" fmla="*/ 46836 h 99"/>
              <a:gd name="T66" fmla="*/ 46837 w 69"/>
              <a:gd name="T67" fmla="*/ 64010 h 99"/>
              <a:gd name="T68" fmla="*/ 78061 w 69"/>
              <a:gd name="T69" fmla="*/ 31224 h 99"/>
              <a:gd name="T70" fmla="*/ 93673 w 69"/>
              <a:gd name="T71" fmla="*/ 46836 h 99"/>
              <a:gd name="T72" fmla="*/ 46837 w 69"/>
              <a:gd name="T73" fmla="*/ 90550 h 9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69" h="99">
                <a:moveTo>
                  <a:pt x="60" y="0"/>
                </a:moveTo>
                <a:lnTo>
                  <a:pt x="10" y="0"/>
                </a:lnTo>
                <a:lnTo>
                  <a:pt x="7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94"/>
                </a:lnTo>
                <a:lnTo>
                  <a:pt x="2" y="96"/>
                </a:lnTo>
                <a:lnTo>
                  <a:pt x="3" y="99"/>
                </a:lnTo>
                <a:lnTo>
                  <a:pt x="5" y="99"/>
                </a:lnTo>
                <a:lnTo>
                  <a:pt x="8" y="98"/>
                </a:lnTo>
                <a:lnTo>
                  <a:pt x="35" y="80"/>
                </a:lnTo>
                <a:lnTo>
                  <a:pt x="62" y="98"/>
                </a:lnTo>
                <a:lnTo>
                  <a:pt x="65" y="99"/>
                </a:lnTo>
                <a:lnTo>
                  <a:pt x="67" y="99"/>
                </a:lnTo>
                <a:lnTo>
                  <a:pt x="68" y="96"/>
                </a:lnTo>
                <a:lnTo>
                  <a:pt x="69" y="94"/>
                </a:lnTo>
                <a:lnTo>
                  <a:pt x="69" y="10"/>
                </a:lnTo>
                <a:lnTo>
                  <a:pt x="68" y="6"/>
                </a:lnTo>
                <a:lnTo>
                  <a:pt x="67" y="3"/>
                </a:lnTo>
                <a:lnTo>
                  <a:pt x="63" y="1"/>
                </a:lnTo>
                <a:lnTo>
                  <a:pt x="60" y="0"/>
                </a:lnTo>
                <a:close/>
                <a:moveTo>
                  <a:pt x="30" y="58"/>
                </a:moveTo>
                <a:lnTo>
                  <a:pt x="10" y="40"/>
                </a:lnTo>
                <a:lnTo>
                  <a:pt x="20" y="30"/>
                </a:lnTo>
                <a:lnTo>
                  <a:pt x="30" y="41"/>
                </a:lnTo>
                <a:lnTo>
                  <a:pt x="50" y="20"/>
                </a:lnTo>
                <a:lnTo>
                  <a:pt x="60" y="30"/>
                </a:lnTo>
                <a:lnTo>
                  <a:pt x="30" y="5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grpSp>
        <p:nvGrpSpPr>
          <p:cNvPr id="63633" name="Group 574">
            <a:extLst>
              <a:ext uri="{FF2B5EF4-FFF2-40B4-BE49-F238E27FC236}">
                <a16:creationId xmlns="" xmlns:a16="http://schemas.microsoft.com/office/drawing/2014/main" id="{B731B213-9F84-4168-B169-8CD6D02BA0E1}"/>
              </a:ext>
            </a:extLst>
          </p:cNvPr>
          <p:cNvGrpSpPr>
            <a:grpSpLocks/>
          </p:cNvGrpSpPr>
          <p:nvPr/>
        </p:nvGrpSpPr>
        <p:grpSpPr bwMode="auto">
          <a:xfrm>
            <a:off x="16710027" y="6165851"/>
            <a:ext cx="307974" cy="307976"/>
            <a:chOff x="11139008" y="4110434"/>
            <a:chExt cx="206080" cy="206074"/>
          </a:xfrm>
        </p:grpSpPr>
        <p:sp>
          <p:nvSpPr>
            <p:cNvPr id="64021" name="Rectangle 163">
              <a:extLst>
                <a:ext uri="{FF2B5EF4-FFF2-40B4-BE49-F238E27FC236}">
                  <a16:creationId xmlns="" xmlns:a16="http://schemas.microsoft.com/office/drawing/2014/main" id="{5C1267F0-D33C-4A6C-910F-348FB5ECF0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88966" y="4291529"/>
              <a:ext cx="99916" cy="249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Karla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Karla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Karla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Karla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Karla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rla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rla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rla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rla"/>
                </a:defRPr>
              </a:lvl9pPr>
            </a:lstStyle>
            <a:p>
              <a:pPr eaLnBrk="1" hangingPunct="1"/>
              <a:endParaRPr lang="en-US" altLang="en-US" sz="3600" dirty="0">
                <a:latin typeface="Arial" panose="020B0604020202020204" pitchFamily="34" charset="0"/>
              </a:endParaRPr>
            </a:p>
          </p:txBody>
        </p:sp>
        <p:sp>
          <p:nvSpPr>
            <p:cNvPr id="64022" name="Freeform 164">
              <a:extLst>
                <a:ext uri="{FF2B5EF4-FFF2-40B4-BE49-F238E27FC236}">
                  <a16:creationId xmlns="" xmlns:a16="http://schemas.microsoft.com/office/drawing/2014/main" id="{482EB76C-F0DC-4D0B-8CB9-E10ED79E0F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139008" y="4110434"/>
              <a:ext cx="206080" cy="174855"/>
            </a:xfrm>
            <a:custGeom>
              <a:avLst/>
              <a:gdLst>
                <a:gd name="T0" fmla="*/ 162366 w 99"/>
                <a:gd name="T1" fmla="*/ 10408 h 84"/>
                <a:gd name="T2" fmla="*/ 154040 w 99"/>
                <a:gd name="T3" fmla="*/ 2082 h 84"/>
                <a:gd name="T4" fmla="*/ 62448 w 99"/>
                <a:gd name="T5" fmla="*/ 0 h 84"/>
                <a:gd name="T6" fmla="*/ 52040 w 99"/>
                <a:gd name="T7" fmla="*/ 2082 h 84"/>
                <a:gd name="T8" fmla="*/ 10408 w 99"/>
                <a:gd name="T9" fmla="*/ 10408 h 84"/>
                <a:gd name="T10" fmla="*/ 6245 w 99"/>
                <a:gd name="T11" fmla="*/ 10408 h 84"/>
                <a:gd name="T12" fmla="*/ 0 w 99"/>
                <a:gd name="T13" fmla="*/ 16653 h 84"/>
                <a:gd name="T14" fmla="*/ 0 w 99"/>
                <a:gd name="T15" fmla="*/ 62448 h 84"/>
                <a:gd name="T16" fmla="*/ 0 w 99"/>
                <a:gd name="T17" fmla="*/ 66611 h 84"/>
                <a:gd name="T18" fmla="*/ 54122 w 99"/>
                <a:gd name="T19" fmla="*/ 110325 h 84"/>
                <a:gd name="T20" fmla="*/ 62448 w 99"/>
                <a:gd name="T21" fmla="*/ 118652 h 84"/>
                <a:gd name="T22" fmla="*/ 83265 w 99"/>
                <a:gd name="T23" fmla="*/ 129060 h 84"/>
                <a:gd name="T24" fmla="*/ 93673 w 99"/>
                <a:gd name="T25" fmla="*/ 143631 h 84"/>
                <a:gd name="T26" fmla="*/ 72857 w 99"/>
                <a:gd name="T27" fmla="*/ 143631 h 84"/>
                <a:gd name="T28" fmla="*/ 64530 w 99"/>
                <a:gd name="T29" fmla="*/ 145713 h 84"/>
                <a:gd name="T30" fmla="*/ 62448 w 99"/>
                <a:gd name="T31" fmla="*/ 154039 h 84"/>
                <a:gd name="T32" fmla="*/ 145713 w 99"/>
                <a:gd name="T33" fmla="*/ 174855 h 84"/>
                <a:gd name="T34" fmla="*/ 145713 w 99"/>
                <a:gd name="T35" fmla="*/ 154039 h 84"/>
                <a:gd name="T36" fmla="*/ 141550 w 99"/>
                <a:gd name="T37" fmla="*/ 145713 h 84"/>
                <a:gd name="T38" fmla="*/ 135305 w 99"/>
                <a:gd name="T39" fmla="*/ 143631 h 84"/>
                <a:gd name="T40" fmla="*/ 114489 w 99"/>
                <a:gd name="T41" fmla="*/ 133223 h 84"/>
                <a:gd name="T42" fmla="*/ 124897 w 99"/>
                <a:gd name="T43" fmla="*/ 129060 h 84"/>
                <a:gd name="T44" fmla="*/ 145713 w 99"/>
                <a:gd name="T45" fmla="*/ 118652 h 84"/>
                <a:gd name="T46" fmla="*/ 201917 w 99"/>
                <a:gd name="T47" fmla="*/ 68693 h 84"/>
                <a:gd name="T48" fmla="*/ 206080 w 99"/>
                <a:gd name="T49" fmla="*/ 66611 h 84"/>
                <a:gd name="T50" fmla="*/ 206080 w 99"/>
                <a:gd name="T51" fmla="*/ 20816 h 84"/>
                <a:gd name="T52" fmla="*/ 206080 w 99"/>
                <a:gd name="T53" fmla="*/ 16653 h 84"/>
                <a:gd name="T54" fmla="*/ 201917 w 99"/>
                <a:gd name="T55" fmla="*/ 10408 h 84"/>
                <a:gd name="T56" fmla="*/ 195672 w 99"/>
                <a:gd name="T57" fmla="*/ 10408 h 84"/>
                <a:gd name="T58" fmla="*/ 20816 w 99"/>
                <a:gd name="T59" fmla="*/ 31224 h 84"/>
                <a:gd name="T60" fmla="*/ 41632 w 99"/>
                <a:gd name="T61" fmla="*/ 72856 h 84"/>
                <a:gd name="T62" fmla="*/ 41632 w 99"/>
                <a:gd name="T63" fmla="*/ 72856 h 84"/>
                <a:gd name="T64" fmla="*/ 185264 w 99"/>
                <a:gd name="T65" fmla="*/ 56203 h 84"/>
                <a:gd name="T66" fmla="*/ 164448 w 99"/>
                <a:gd name="T67" fmla="*/ 72856 h 84"/>
                <a:gd name="T68" fmla="*/ 164448 w 99"/>
                <a:gd name="T69" fmla="*/ 31224 h 84"/>
                <a:gd name="T70" fmla="*/ 185264 w 99"/>
                <a:gd name="T71" fmla="*/ 56203 h 8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99" h="84">
                  <a:moveTo>
                    <a:pt x="94" y="5"/>
                  </a:moveTo>
                  <a:lnTo>
                    <a:pt x="78" y="5"/>
                  </a:lnTo>
                  <a:lnTo>
                    <a:pt x="74" y="1"/>
                  </a:lnTo>
                  <a:lnTo>
                    <a:pt x="70" y="0"/>
                  </a:lnTo>
                  <a:lnTo>
                    <a:pt x="30" y="0"/>
                  </a:lnTo>
                  <a:lnTo>
                    <a:pt x="25" y="1"/>
                  </a:lnTo>
                  <a:lnTo>
                    <a:pt x="21" y="5"/>
                  </a:lnTo>
                  <a:lnTo>
                    <a:pt x="5" y="5"/>
                  </a:lnTo>
                  <a:lnTo>
                    <a:pt x="3" y="5"/>
                  </a:lnTo>
                  <a:lnTo>
                    <a:pt x="2" y="6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30"/>
                  </a:lnTo>
                  <a:lnTo>
                    <a:pt x="0" y="32"/>
                  </a:lnTo>
                  <a:lnTo>
                    <a:pt x="3" y="33"/>
                  </a:lnTo>
                  <a:lnTo>
                    <a:pt x="26" y="53"/>
                  </a:lnTo>
                  <a:lnTo>
                    <a:pt x="30" y="57"/>
                  </a:lnTo>
                  <a:lnTo>
                    <a:pt x="35" y="61"/>
                  </a:lnTo>
                  <a:lnTo>
                    <a:pt x="40" y="62"/>
                  </a:lnTo>
                  <a:lnTo>
                    <a:pt x="45" y="64"/>
                  </a:lnTo>
                  <a:lnTo>
                    <a:pt x="45" y="69"/>
                  </a:lnTo>
                  <a:lnTo>
                    <a:pt x="35" y="69"/>
                  </a:lnTo>
                  <a:lnTo>
                    <a:pt x="33" y="69"/>
                  </a:lnTo>
                  <a:lnTo>
                    <a:pt x="31" y="70"/>
                  </a:lnTo>
                  <a:lnTo>
                    <a:pt x="30" y="72"/>
                  </a:lnTo>
                  <a:lnTo>
                    <a:pt x="30" y="74"/>
                  </a:lnTo>
                  <a:lnTo>
                    <a:pt x="30" y="84"/>
                  </a:lnTo>
                  <a:lnTo>
                    <a:pt x="70" y="84"/>
                  </a:lnTo>
                  <a:lnTo>
                    <a:pt x="70" y="74"/>
                  </a:lnTo>
                  <a:lnTo>
                    <a:pt x="70" y="72"/>
                  </a:lnTo>
                  <a:lnTo>
                    <a:pt x="68" y="70"/>
                  </a:lnTo>
                  <a:lnTo>
                    <a:pt x="67" y="69"/>
                  </a:lnTo>
                  <a:lnTo>
                    <a:pt x="65" y="69"/>
                  </a:lnTo>
                  <a:lnTo>
                    <a:pt x="55" y="69"/>
                  </a:lnTo>
                  <a:lnTo>
                    <a:pt x="55" y="64"/>
                  </a:lnTo>
                  <a:lnTo>
                    <a:pt x="60" y="62"/>
                  </a:lnTo>
                  <a:lnTo>
                    <a:pt x="65" y="61"/>
                  </a:lnTo>
                  <a:lnTo>
                    <a:pt x="70" y="57"/>
                  </a:lnTo>
                  <a:lnTo>
                    <a:pt x="73" y="53"/>
                  </a:lnTo>
                  <a:lnTo>
                    <a:pt x="97" y="33"/>
                  </a:lnTo>
                  <a:lnTo>
                    <a:pt x="99" y="32"/>
                  </a:lnTo>
                  <a:lnTo>
                    <a:pt x="99" y="30"/>
                  </a:lnTo>
                  <a:lnTo>
                    <a:pt x="99" y="10"/>
                  </a:lnTo>
                  <a:lnTo>
                    <a:pt x="99" y="8"/>
                  </a:lnTo>
                  <a:lnTo>
                    <a:pt x="98" y="6"/>
                  </a:lnTo>
                  <a:lnTo>
                    <a:pt x="97" y="5"/>
                  </a:lnTo>
                  <a:lnTo>
                    <a:pt x="94" y="5"/>
                  </a:lnTo>
                  <a:close/>
                  <a:moveTo>
                    <a:pt x="10" y="27"/>
                  </a:moveTo>
                  <a:lnTo>
                    <a:pt x="10" y="15"/>
                  </a:lnTo>
                  <a:lnTo>
                    <a:pt x="20" y="15"/>
                  </a:lnTo>
                  <a:lnTo>
                    <a:pt x="20" y="35"/>
                  </a:lnTo>
                  <a:lnTo>
                    <a:pt x="10" y="27"/>
                  </a:lnTo>
                  <a:close/>
                  <a:moveTo>
                    <a:pt x="89" y="27"/>
                  </a:moveTo>
                  <a:lnTo>
                    <a:pt x="79" y="35"/>
                  </a:lnTo>
                  <a:lnTo>
                    <a:pt x="79" y="15"/>
                  </a:lnTo>
                  <a:lnTo>
                    <a:pt x="89" y="15"/>
                  </a:lnTo>
                  <a:lnTo>
                    <a:pt x="89" y="2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 dirty="0">
                <a:latin typeface="Arial" panose="020B0604020202020204" pitchFamily="34" charset="0"/>
              </a:endParaRPr>
            </a:p>
          </p:txBody>
        </p:sp>
      </p:grpSp>
      <p:sp>
        <p:nvSpPr>
          <p:cNvPr id="63634" name="Freeform 165">
            <a:extLst>
              <a:ext uri="{FF2B5EF4-FFF2-40B4-BE49-F238E27FC236}">
                <a16:creationId xmlns="" xmlns:a16="http://schemas.microsoft.com/office/drawing/2014/main" id="{A640574B-CB31-44B5-87DA-6A309E2718AC}"/>
              </a:ext>
            </a:extLst>
          </p:cNvPr>
          <p:cNvSpPr>
            <a:spLocks/>
          </p:cNvSpPr>
          <p:nvPr/>
        </p:nvSpPr>
        <p:spPr bwMode="auto">
          <a:xfrm>
            <a:off x="10048877" y="7026278"/>
            <a:ext cx="92075" cy="142874"/>
          </a:xfrm>
          <a:custGeom>
            <a:avLst/>
            <a:gdLst>
              <a:gd name="T0" fmla="*/ 39031 w 30"/>
              <a:gd name="T1" fmla="*/ 0 h 45"/>
              <a:gd name="T2" fmla="*/ 7806 w 30"/>
              <a:gd name="T3" fmla="*/ 0 h 45"/>
              <a:gd name="T4" fmla="*/ 7806 w 30"/>
              <a:gd name="T5" fmla="*/ 0 h 45"/>
              <a:gd name="T6" fmla="*/ 4684 w 30"/>
              <a:gd name="T7" fmla="*/ 0 h 45"/>
              <a:gd name="T8" fmla="*/ 3122 w 30"/>
              <a:gd name="T9" fmla="*/ 3122 h 45"/>
              <a:gd name="T10" fmla="*/ 0 w 30"/>
              <a:gd name="T11" fmla="*/ 4684 h 45"/>
              <a:gd name="T12" fmla="*/ 0 w 30"/>
              <a:gd name="T13" fmla="*/ 7806 h 45"/>
              <a:gd name="T14" fmla="*/ 0 w 30"/>
              <a:gd name="T15" fmla="*/ 62450 h 45"/>
              <a:gd name="T16" fmla="*/ 0 w 30"/>
              <a:gd name="T17" fmla="*/ 62450 h 45"/>
              <a:gd name="T18" fmla="*/ 0 w 30"/>
              <a:gd name="T19" fmla="*/ 65572 h 45"/>
              <a:gd name="T20" fmla="*/ 3122 w 30"/>
              <a:gd name="T21" fmla="*/ 67134 h 45"/>
              <a:gd name="T22" fmla="*/ 4684 w 30"/>
              <a:gd name="T23" fmla="*/ 70256 h 45"/>
              <a:gd name="T24" fmla="*/ 7806 w 30"/>
              <a:gd name="T25" fmla="*/ 70256 h 45"/>
              <a:gd name="T26" fmla="*/ 39031 w 30"/>
              <a:gd name="T27" fmla="*/ 70256 h 45"/>
              <a:gd name="T28" fmla="*/ 39031 w 30"/>
              <a:gd name="T29" fmla="*/ 70256 h 45"/>
              <a:gd name="T30" fmla="*/ 42153 w 30"/>
              <a:gd name="T31" fmla="*/ 70256 h 45"/>
              <a:gd name="T32" fmla="*/ 45276 w 30"/>
              <a:gd name="T33" fmla="*/ 67134 h 45"/>
              <a:gd name="T34" fmla="*/ 46837 w 30"/>
              <a:gd name="T35" fmla="*/ 65572 h 45"/>
              <a:gd name="T36" fmla="*/ 46837 w 30"/>
              <a:gd name="T37" fmla="*/ 62450 h 45"/>
              <a:gd name="T38" fmla="*/ 46837 w 30"/>
              <a:gd name="T39" fmla="*/ 7806 h 45"/>
              <a:gd name="T40" fmla="*/ 46837 w 30"/>
              <a:gd name="T41" fmla="*/ 7806 h 45"/>
              <a:gd name="T42" fmla="*/ 46837 w 30"/>
              <a:gd name="T43" fmla="*/ 4684 h 45"/>
              <a:gd name="T44" fmla="*/ 45276 w 30"/>
              <a:gd name="T45" fmla="*/ 3122 h 45"/>
              <a:gd name="T46" fmla="*/ 42153 w 30"/>
              <a:gd name="T47" fmla="*/ 0 h 45"/>
              <a:gd name="T48" fmla="*/ 39031 w 30"/>
              <a:gd name="T49" fmla="*/ 0 h 45"/>
              <a:gd name="T50" fmla="*/ 39031 w 30"/>
              <a:gd name="T51" fmla="*/ 0 h 45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30" h="45">
                <a:moveTo>
                  <a:pt x="25" y="0"/>
                </a:move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40"/>
                </a:lnTo>
                <a:lnTo>
                  <a:pt x="0" y="42"/>
                </a:lnTo>
                <a:lnTo>
                  <a:pt x="2" y="43"/>
                </a:lnTo>
                <a:lnTo>
                  <a:pt x="3" y="45"/>
                </a:lnTo>
                <a:lnTo>
                  <a:pt x="5" y="45"/>
                </a:lnTo>
                <a:lnTo>
                  <a:pt x="25" y="45"/>
                </a:lnTo>
                <a:lnTo>
                  <a:pt x="27" y="45"/>
                </a:lnTo>
                <a:lnTo>
                  <a:pt x="29" y="43"/>
                </a:lnTo>
                <a:lnTo>
                  <a:pt x="30" y="42"/>
                </a:lnTo>
                <a:lnTo>
                  <a:pt x="30" y="40"/>
                </a:lnTo>
                <a:lnTo>
                  <a:pt x="30" y="5"/>
                </a:lnTo>
                <a:lnTo>
                  <a:pt x="30" y="3"/>
                </a:lnTo>
                <a:lnTo>
                  <a:pt x="29" y="2"/>
                </a:lnTo>
                <a:lnTo>
                  <a:pt x="27" y="0"/>
                </a:lnTo>
                <a:lnTo>
                  <a:pt x="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635" name="Freeform 166">
            <a:extLst>
              <a:ext uri="{FF2B5EF4-FFF2-40B4-BE49-F238E27FC236}">
                <a16:creationId xmlns="" xmlns:a16="http://schemas.microsoft.com/office/drawing/2014/main" id="{2E0BF91F-BDB5-4DEE-B96F-EA91B0745AC3}"/>
              </a:ext>
            </a:extLst>
          </p:cNvPr>
          <p:cNvSpPr>
            <a:spLocks/>
          </p:cNvSpPr>
          <p:nvPr/>
        </p:nvSpPr>
        <p:spPr bwMode="auto">
          <a:xfrm>
            <a:off x="10160001" y="6962777"/>
            <a:ext cx="95250" cy="206375"/>
          </a:xfrm>
          <a:custGeom>
            <a:avLst/>
            <a:gdLst>
              <a:gd name="T0" fmla="*/ 40377 w 29"/>
              <a:gd name="T1" fmla="*/ 0 h 64"/>
              <a:gd name="T2" fmla="*/ 8075 w 29"/>
              <a:gd name="T3" fmla="*/ 0 h 64"/>
              <a:gd name="T4" fmla="*/ 8075 w 29"/>
              <a:gd name="T5" fmla="*/ 0 h 64"/>
              <a:gd name="T6" fmla="*/ 3230 w 29"/>
              <a:gd name="T7" fmla="*/ 0 h 64"/>
              <a:gd name="T8" fmla="*/ 1615 w 29"/>
              <a:gd name="T9" fmla="*/ 1610 h 64"/>
              <a:gd name="T10" fmla="*/ 0 w 29"/>
              <a:gd name="T11" fmla="*/ 3220 h 64"/>
              <a:gd name="T12" fmla="*/ 0 w 29"/>
              <a:gd name="T13" fmla="*/ 6440 h 64"/>
              <a:gd name="T14" fmla="*/ 0 w 29"/>
              <a:gd name="T15" fmla="*/ 94989 h 64"/>
              <a:gd name="T16" fmla="*/ 0 w 29"/>
              <a:gd name="T17" fmla="*/ 94989 h 64"/>
              <a:gd name="T18" fmla="*/ 0 w 29"/>
              <a:gd name="T19" fmla="*/ 98209 h 64"/>
              <a:gd name="T20" fmla="*/ 1615 w 29"/>
              <a:gd name="T21" fmla="*/ 99819 h 64"/>
              <a:gd name="T22" fmla="*/ 3230 w 29"/>
              <a:gd name="T23" fmla="*/ 103039 h 64"/>
              <a:gd name="T24" fmla="*/ 8075 w 29"/>
              <a:gd name="T25" fmla="*/ 103039 h 64"/>
              <a:gd name="T26" fmla="*/ 40377 w 29"/>
              <a:gd name="T27" fmla="*/ 103039 h 64"/>
              <a:gd name="T28" fmla="*/ 40377 w 29"/>
              <a:gd name="T29" fmla="*/ 103039 h 64"/>
              <a:gd name="T30" fmla="*/ 43607 w 29"/>
              <a:gd name="T31" fmla="*/ 103039 h 64"/>
              <a:gd name="T32" fmla="*/ 45222 w 29"/>
              <a:gd name="T33" fmla="*/ 99819 h 64"/>
              <a:gd name="T34" fmla="*/ 46837 w 29"/>
              <a:gd name="T35" fmla="*/ 98209 h 64"/>
              <a:gd name="T36" fmla="*/ 46837 w 29"/>
              <a:gd name="T37" fmla="*/ 94989 h 64"/>
              <a:gd name="T38" fmla="*/ 46837 w 29"/>
              <a:gd name="T39" fmla="*/ 6440 h 64"/>
              <a:gd name="T40" fmla="*/ 46837 w 29"/>
              <a:gd name="T41" fmla="*/ 6440 h 64"/>
              <a:gd name="T42" fmla="*/ 46837 w 29"/>
              <a:gd name="T43" fmla="*/ 3220 h 64"/>
              <a:gd name="T44" fmla="*/ 45222 w 29"/>
              <a:gd name="T45" fmla="*/ 1610 h 64"/>
              <a:gd name="T46" fmla="*/ 43607 w 29"/>
              <a:gd name="T47" fmla="*/ 0 h 64"/>
              <a:gd name="T48" fmla="*/ 40377 w 29"/>
              <a:gd name="T49" fmla="*/ 0 h 64"/>
              <a:gd name="T50" fmla="*/ 40377 w 29"/>
              <a:gd name="T51" fmla="*/ 0 h 6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9" h="64">
                <a:moveTo>
                  <a:pt x="2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4"/>
                </a:lnTo>
                <a:lnTo>
                  <a:pt x="0" y="59"/>
                </a:lnTo>
                <a:lnTo>
                  <a:pt x="0" y="61"/>
                </a:lnTo>
                <a:lnTo>
                  <a:pt x="1" y="62"/>
                </a:lnTo>
                <a:lnTo>
                  <a:pt x="2" y="64"/>
                </a:lnTo>
                <a:lnTo>
                  <a:pt x="5" y="64"/>
                </a:lnTo>
                <a:lnTo>
                  <a:pt x="25" y="64"/>
                </a:lnTo>
                <a:lnTo>
                  <a:pt x="27" y="64"/>
                </a:lnTo>
                <a:lnTo>
                  <a:pt x="28" y="62"/>
                </a:lnTo>
                <a:lnTo>
                  <a:pt x="29" y="61"/>
                </a:lnTo>
                <a:lnTo>
                  <a:pt x="29" y="59"/>
                </a:lnTo>
                <a:lnTo>
                  <a:pt x="29" y="4"/>
                </a:lnTo>
                <a:lnTo>
                  <a:pt x="29" y="2"/>
                </a:lnTo>
                <a:lnTo>
                  <a:pt x="28" y="1"/>
                </a:lnTo>
                <a:lnTo>
                  <a:pt x="27" y="0"/>
                </a:lnTo>
                <a:lnTo>
                  <a:pt x="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636" name="Freeform 167">
            <a:extLst>
              <a:ext uri="{FF2B5EF4-FFF2-40B4-BE49-F238E27FC236}">
                <a16:creationId xmlns="" xmlns:a16="http://schemas.microsoft.com/office/drawing/2014/main" id="{431540E5-5B24-4E25-80B6-5C12EBC58C6C}"/>
              </a:ext>
            </a:extLst>
          </p:cNvPr>
          <p:cNvSpPr>
            <a:spLocks/>
          </p:cNvSpPr>
          <p:nvPr/>
        </p:nvSpPr>
        <p:spPr bwMode="auto">
          <a:xfrm>
            <a:off x="10264778" y="7035801"/>
            <a:ext cx="92075" cy="133350"/>
          </a:xfrm>
          <a:custGeom>
            <a:avLst/>
            <a:gdLst>
              <a:gd name="T0" fmla="*/ 39031 w 30"/>
              <a:gd name="T1" fmla="*/ 0 h 40"/>
              <a:gd name="T2" fmla="*/ 7806 w 30"/>
              <a:gd name="T3" fmla="*/ 0 h 40"/>
              <a:gd name="T4" fmla="*/ 7806 w 30"/>
              <a:gd name="T5" fmla="*/ 0 h 40"/>
              <a:gd name="T6" fmla="*/ 4684 w 30"/>
              <a:gd name="T7" fmla="*/ 0 h 40"/>
              <a:gd name="T8" fmla="*/ 3122 w 30"/>
              <a:gd name="T9" fmla="*/ 1639 h 40"/>
              <a:gd name="T10" fmla="*/ 0 w 30"/>
              <a:gd name="T11" fmla="*/ 4918 h 40"/>
              <a:gd name="T12" fmla="*/ 0 w 30"/>
              <a:gd name="T13" fmla="*/ 8196 h 40"/>
              <a:gd name="T14" fmla="*/ 0 w 30"/>
              <a:gd name="T15" fmla="*/ 57375 h 40"/>
              <a:gd name="T16" fmla="*/ 0 w 30"/>
              <a:gd name="T17" fmla="*/ 57375 h 40"/>
              <a:gd name="T18" fmla="*/ 0 w 30"/>
              <a:gd name="T19" fmla="*/ 60653 h 40"/>
              <a:gd name="T20" fmla="*/ 3122 w 30"/>
              <a:gd name="T21" fmla="*/ 62292 h 40"/>
              <a:gd name="T22" fmla="*/ 4684 w 30"/>
              <a:gd name="T23" fmla="*/ 65571 h 40"/>
              <a:gd name="T24" fmla="*/ 7806 w 30"/>
              <a:gd name="T25" fmla="*/ 65571 h 40"/>
              <a:gd name="T26" fmla="*/ 39031 w 30"/>
              <a:gd name="T27" fmla="*/ 65571 h 40"/>
              <a:gd name="T28" fmla="*/ 39031 w 30"/>
              <a:gd name="T29" fmla="*/ 65571 h 40"/>
              <a:gd name="T30" fmla="*/ 43715 w 30"/>
              <a:gd name="T31" fmla="*/ 65571 h 40"/>
              <a:gd name="T32" fmla="*/ 45276 w 30"/>
              <a:gd name="T33" fmla="*/ 62292 h 40"/>
              <a:gd name="T34" fmla="*/ 46837 w 30"/>
              <a:gd name="T35" fmla="*/ 60653 h 40"/>
              <a:gd name="T36" fmla="*/ 46837 w 30"/>
              <a:gd name="T37" fmla="*/ 57375 h 40"/>
              <a:gd name="T38" fmla="*/ 46837 w 30"/>
              <a:gd name="T39" fmla="*/ 8196 h 40"/>
              <a:gd name="T40" fmla="*/ 46837 w 30"/>
              <a:gd name="T41" fmla="*/ 8196 h 40"/>
              <a:gd name="T42" fmla="*/ 46837 w 30"/>
              <a:gd name="T43" fmla="*/ 4918 h 40"/>
              <a:gd name="T44" fmla="*/ 45276 w 30"/>
              <a:gd name="T45" fmla="*/ 1639 h 40"/>
              <a:gd name="T46" fmla="*/ 43715 w 30"/>
              <a:gd name="T47" fmla="*/ 0 h 40"/>
              <a:gd name="T48" fmla="*/ 39031 w 30"/>
              <a:gd name="T49" fmla="*/ 0 h 40"/>
              <a:gd name="T50" fmla="*/ 39031 w 30"/>
              <a:gd name="T51" fmla="*/ 0 h 4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30" h="40">
                <a:moveTo>
                  <a:pt x="25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5"/>
                </a:lnTo>
                <a:lnTo>
                  <a:pt x="0" y="35"/>
                </a:lnTo>
                <a:lnTo>
                  <a:pt x="0" y="37"/>
                </a:lnTo>
                <a:lnTo>
                  <a:pt x="2" y="38"/>
                </a:lnTo>
                <a:lnTo>
                  <a:pt x="3" y="40"/>
                </a:lnTo>
                <a:lnTo>
                  <a:pt x="5" y="40"/>
                </a:lnTo>
                <a:lnTo>
                  <a:pt x="25" y="40"/>
                </a:lnTo>
                <a:lnTo>
                  <a:pt x="28" y="40"/>
                </a:lnTo>
                <a:lnTo>
                  <a:pt x="29" y="38"/>
                </a:lnTo>
                <a:lnTo>
                  <a:pt x="30" y="37"/>
                </a:lnTo>
                <a:lnTo>
                  <a:pt x="30" y="35"/>
                </a:lnTo>
                <a:lnTo>
                  <a:pt x="30" y="5"/>
                </a:lnTo>
                <a:lnTo>
                  <a:pt x="30" y="3"/>
                </a:lnTo>
                <a:lnTo>
                  <a:pt x="29" y="1"/>
                </a:lnTo>
                <a:lnTo>
                  <a:pt x="28" y="0"/>
                </a:lnTo>
                <a:lnTo>
                  <a:pt x="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637" name="Freeform 168">
            <a:extLst>
              <a:ext uri="{FF2B5EF4-FFF2-40B4-BE49-F238E27FC236}">
                <a16:creationId xmlns="" xmlns:a16="http://schemas.microsoft.com/office/drawing/2014/main" id="{15B77650-6435-4948-883D-5104413EC14D}"/>
              </a:ext>
            </a:extLst>
          </p:cNvPr>
          <p:cNvSpPr>
            <a:spLocks noEditPoints="1"/>
          </p:cNvSpPr>
          <p:nvPr/>
        </p:nvSpPr>
        <p:spPr bwMode="auto">
          <a:xfrm>
            <a:off x="10788652" y="6905627"/>
            <a:ext cx="307976" cy="298451"/>
          </a:xfrm>
          <a:custGeom>
            <a:avLst/>
            <a:gdLst>
              <a:gd name="T0" fmla="*/ 76499 w 99"/>
              <a:gd name="T1" fmla="*/ 149875 h 98"/>
              <a:gd name="T2" fmla="*/ 46836 w 99"/>
              <a:gd name="T3" fmla="*/ 145287 h 98"/>
              <a:gd name="T4" fmla="*/ 23418 w 99"/>
              <a:gd name="T5" fmla="*/ 128464 h 98"/>
              <a:gd name="T6" fmla="*/ 6245 w 99"/>
              <a:gd name="T7" fmla="*/ 105524 h 98"/>
              <a:gd name="T8" fmla="*/ 0 w 99"/>
              <a:gd name="T9" fmla="*/ 74938 h 98"/>
              <a:gd name="T10" fmla="*/ 1561 w 99"/>
              <a:gd name="T11" fmla="*/ 59644 h 98"/>
              <a:gd name="T12" fmla="*/ 14051 w 99"/>
              <a:gd name="T13" fmla="*/ 33645 h 98"/>
              <a:gd name="T14" fmla="*/ 34347 w 99"/>
              <a:gd name="T15" fmla="*/ 12235 h 98"/>
              <a:gd name="T16" fmla="*/ 62448 w 99"/>
              <a:gd name="T17" fmla="*/ 1529 h 98"/>
              <a:gd name="T18" fmla="*/ 76499 w 99"/>
              <a:gd name="T19" fmla="*/ 0 h 98"/>
              <a:gd name="T20" fmla="*/ 107724 w 99"/>
              <a:gd name="T21" fmla="*/ 6117 h 98"/>
              <a:gd name="T22" fmla="*/ 131142 w 99"/>
              <a:gd name="T23" fmla="*/ 22940 h 98"/>
              <a:gd name="T24" fmla="*/ 148315 w 99"/>
              <a:gd name="T25" fmla="*/ 44351 h 98"/>
              <a:gd name="T26" fmla="*/ 154560 w 99"/>
              <a:gd name="T27" fmla="*/ 74938 h 98"/>
              <a:gd name="T28" fmla="*/ 152999 w 99"/>
              <a:gd name="T29" fmla="*/ 90231 h 98"/>
              <a:gd name="T30" fmla="*/ 140509 w 99"/>
              <a:gd name="T31" fmla="*/ 116230 h 98"/>
              <a:gd name="T32" fmla="*/ 120213 w 99"/>
              <a:gd name="T33" fmla="*/ 137640 h 98"/>
              <a:gd name="T34" fmla="*/ 92112 w 99"/>
              <a:gd name="T35" fmla="*/ 148346 h 98"/>
              <a:gd name="T36" fmla="*/ 76499 w 99"/>
              <a:gd name="T37" fmla="*/ 149875 h 98"/>
              <a:gd name="T38" fmla="*/ 76499 w 99"/>
              <a:gd name="T39" fmla="*/ 15293 h 98"/>
              <a:gd name="T40" fmla="*/ 54642 w 99"/>
              <a:gd name="T41" fmla="*/ 19881 h 98"/>
              <a:gd name="T42" fmla="*/ 32785 w 99"/>
              <a:gd name="T43" fmla="*/ 32116 h 98"/>
              <a:gd name="T44" fmla="*/ 21857 w 99"/>
              <a:gd name="T45" fmla="*/ 51997 h 98"/>
              <a:gd name="T46" fmla="*/ 15612 w 99"/>
              <a:gd name="T47" fmla="*/ 74938 h 98"/>
              <a:gd name="T48" fmla="*/ 17173 w 99"/>
              <a:gd name="T49" fmla="*/ 87172 h 98"/>
              <a:gd name="T50" fmla="*/ 24979 w 99"/>
              <a:gd name="T51" fmla="*/ 108583 h 98"/>
              <a:gd name="T52" fmla="*/ 42153 w 99"/>
              <a:gd name="T53" fmla="*/ 125406 h 98"/>
              <a:gd name="T54" fmla="*/ 65571 w 99"/>
              <a:gd name="T55" fmla="*/ 133052 h 98"/>
              <a:gd name="T56" fmla="*/ 76499 w 99"/>
              <a:gd name="T57" fmla="*/ 136111 h 98"/>
              <a:gd name="T58" fmla="*/ 99918 w 99"/>
              <a:gd name="T59" fmla="*/ 129994 h 98"/>
              <a:gd name="T60" fmla="*/ 121775 w 99"/>
              <a:gd name="T61" fmla="*/ 117759 h 98"/>
              <a:gd name="T62" fmla="*/ 132703 w 99"/>
              <a:gd name="T63" fmla="*/ 97878 h 98"/>
              <a:gd name="T64" fmla="*/ 138948 w 99"/>
              <a:gd name="T65" fmla="*/ 74938 h 98"/>
              <a:gd name="T66" fmla="*/ 137387 w 99"/>
              <a:gd name="T67" fmla="*/ 64232 h 98"/>
              <a:gd name="T68" fmla="*/ 129581 w 99"/>
              <a:gd name="T69" fmla="*/ 41292 h 98"/>
              <a:gd name="T70" fmla="*/ 112407 w 99"/>
              <a:gd name="T71" fmla="*/ 24469 h 98"/>
              <a:gd name="T72" fmla="*/ 88989 w 99"/>
              <a:gd name="T73" fmla="*/ 16823 h 98"/>
              <a:gd name="T74" fmla="*/ 76499 w 99"/>
              <a:gd name="T75" fmla="*/ 15293 h 9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98">
                <a:moveTo>
                  <a:pt x="49" y="98"/>
                </a:moveTo>
                <a:lnTo>
                  <a:pt x="49" y="98"/>
                </a:lnTo>
                <a:lnTo>
                  <a:pt x="40" y="97"/>
                </a:lnTo>
                <a:lnTo>
                  <a:pt x="30" y="95"/>
                </a:lnTo>
                <a:lnTo>
                  <a:pt x="22" y="90"/>
                </a:lnTo>
                <a:lnTo>
                  <a:pt x="15" y="84"/>
                </a:lnTo>
                <a:lnTo>
                  <a:pt x="9" y="76"/>
                </a:lnTo>
                <a:lnTo>
                  <a:pt x="4" y="69"/>
                </a:lnTo>
                <a:lnTo>
                  <a:pt x="1" y="59"/>
                </a:lnTo>
                <a:lnTo>
                  <a:pt x="0" y="49"/>
                </a:lnTo>
                <a:lnTo>
                  <a:pt x="1" y="39"/>
                </a:lnTo>
                <a:lnTo>
                  <a:pt x="4" y="29"/>
                </a:lnTo>
                <a:lnTo>
                  <a:pt x="9" y="22"/>
                </a:lnTo>
                <a:lnTo>
                  <a:pt x="15" y="15"/>
                </a:lnTo>
                <a:lnTo>
                  <a:pt x="22" y="8"/>
                </a:lnTo>
                <a:lnTo>
                  <a:pt x="30" y="4"/>
                </a:lnTo>
                <a:lnTo>
                  <a:pt x="40" y="1"/>
                </a:lnTo>
                <a:lnTo>
                  <a:pt x="49" y="0"/>
                </a:lnTo>
                <a:lnTo>
                  <a:pt x="59" y="1"/>
                </a:lnTo>
                <a:lnTo>
                  <a:pt x="69" y="4"/>
                </a:lnTo>
                <a:lnTo>
                  <a:pt x="77" y="8"/>
                </a:lnTo>
                <a:lnTo>
                  <a:pt x="84" y="15"/>
                </a:lnTo>
                <a:lnTo>
                  <a:pt x="90" y="22"/>
                </a:lnTo>
                <a:lnTo>
                  <a:pt x="95" y="29"/>
                </a:lnTo>
                <a:lnTo>
                  <a:pt x="98" y="39"/>
                </a:lnTo>
                <a:lnTo>
                  <a:pt x="99" y="49"/>
                </a:lnTo>
                <a:lnTo>
                  <a:pt x="98" y="59"/>
                </a:lnTo>
                <a:lnTo>
                  <a:pt x="95" y="69"/>
                </a:lnTo>
                <a:lnTo>
                  <a:pt x="90" y="76"/>
                </a:lnTo>
                <a:lnTo>
                  <a:pt x="84" y="84"/>
                </a:lnTo>
                <a:lnTo>
                  <a:pt x="77" y="90"/>
                </a:lnTo>
                <a:lnTo>
                  <a:pt x="69" y="95"/>
                </a:lnTo>
                <a:lnTo>
                  <a:pt x="59" y="97"/>
                </a:lnTo>
                <a:lnTo>
                  <a:pt x="49" y="98"/>
                </a:lnTo>
                <a:close/>
                <a:moveTo>
                  <a:pt x="49" y="10"/>
                </a:moveTo>
                <a:lnTo>
                  <a:pt x="49" y="10"/>
                </a:lnTo>
                <a:lnTo>
                  <a:pt x="42" y="11"/>
                </a:lnTo>
                <a:lnTo>
                  <a:pt x="35" y="13"/>
                </a:lnTo>
                <a:lnTo>
                  <a:pt x="27" y="16"/>
                </a:lnTo>
                <a:lnTo>
                  <a:pt x="21" y="21"/>
                </a:lnTo>
                <a:lnTo>
                  <a:pt x="16" y="27"/>
                </a:lnTo>
                <a:lnTo>
                  <a:pt x="14" y="34"/>
                </a:lnTo>
                <a:lnTo>
                  <a:pt x="11" y="42"/>
                </a:lnTo>
                <a:lnTo>
                  <a:pt x="10" y="49"/>
                </a:lnTo>
                <a:lnTo>
                  <a:pt x="11" y="57"/>
                </a:lnTo>
                <a:lnTo>
                  <a:pt x="14" y="64"/>
                </a:lnTo>
                <a:lnTo>
                  <a:pt x="16" y="71"/>
                </a:lnTo>
                <a:lnTo>
                  <a:pt x="21" y="77"/>
                </a:lnTo>
                <a:lnTo>
                  <a:pt x="27" y="82"/>
                </a:lnTo>
                <a:lnTo>
                  <a:pt x="35" y="85"/>
                </a:lnTo>
                <a:lnTo>
                  <a:pt x="42" y="87"/>
                </a:lnTo>
                <a:lnTo>
                  <a:pt x="49" y="89"/>
                </a:lnTo>
                <a:lnTo>
                  <a:pt x="57" y="87"/>
                </a:lnTo>
                <a:lnTo>
                  <a:pt x="64" y="85"/>
                </a:lnTo>
                <a:lnTo>
                  <a:pt x="72" y="82"/>
                </a:lnTo>
                <a:lnTo>
                  <a:pt x="78" y="77"/>
                </a:lnTo>
                <a:lnTo>
                  <a:pt x="83" y="71"/>
                </a:lnTo>
                <a:lnTo>
                  <a:pt x="85" y="64"/>
                </a:lnTo>
                <a:lnTo>
                  <a:pt x="88" y="57"/>
                </a:lnTo>
                <a:lnTo>
                  <a:pt x="89" y="49"/>
                </a:lnTo>
                <a:lnTo>
                  <a:pt x="88" y="42"/>
                </a:lnTo>
                <a:lnTo>
                  <a:pt x="85" y="34"/>
                </a:lnTo>
                <a:lnTo>
                  <a:pt x="83" y="27"/>
                </a:lnTo>
                <a:lnTo>
                  <a:pt x="78" y="21"/>
                </a:lnTo>
                <a:lnTo>
                  <a:pt x="72" y="16"/>
                </a:lnTo>
                <a:lnTo>
                  <a:pt x="64" y="13"/>
                </a:lnTo>
                <a:lnTo>
                  <a:pt x="57" y="11"/>
                </a:lnTo>
                <a:lnTo>
                  <a:pt x="4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638" name="Freeform 169">
            <a:extLst>
              <a:ext uri="{FF2B5EF4-FFF2-40B4-BE49-F238E27FC236}">
                <a16:creationId xmlns="" xmlns:a16="http://schemas.microsoft.com/office/drawing/2014/main" id="{4C639D5B-EB7A-4D3E-A5C3-2AC7FE8C08F9}"/>
              </a:ext>
            </a:extLst>
          </p:cNvPr>
          <p:cNvSpPr>
            <a:spLocks noEditPoints="1"/>
          </p:cNvSpPr>
          <p:nvPr/>
        </p:nvSpPr>
        <p:spPr bwMode="auto">
          <a:xfrm>
            <a:off x="10855327" y="6981827"/>
            <a:ext cx="187325" cy="168275"/>
          </a:xfrm>
          <a:custGeom>
            <a:avLst/>
            <a:gdLst>
              <a:gd name="T0" fmla="*/ 46042 w 59"/>
              <a:gd name="T1" fmla="*/ 84305 h 55"/>
              <a:gd name="T2" fmla="*/ 42867 w 59"/>
              <a:gd name="T3" fmla="*/ 81239 h 55"/>
              <a:gd name="T4" fmla="*/ 19052 w 59"/>
              <a:gd name="T5" fmla="*/ 64378 h 55"/>
              <a:gd name="T6" fmla="*/ 6351 w 59"/>
              <a:gd name="T7" fmla="*/ 50583 h 55"/>
              <a:gd name="T8" fmla="*/ 0 w 59"/>
              <a:gd name="T9" fmla="*/ 30656 h 55"/>
              <a:gd name="T10" fmla="*/ 0 w 59"/>
              <a:gd name="T11" fmla="*/ 26058 h 55"/>
              <a:gd name="T12" fmla="*/ 6351 w 59"/>
              <a:gd name="T13" fmla="*/ 13795 h 55"/>
              <a:gd name="T14" fmla="*/ 14289 w 59"/>
              <a:gd name="T15" fmla="*/ 6131 h 55"/>
              <a:gd name="T16" fmla="*/ 25403 w 59"/>
              <a:gd name="T17" fmla="*/ 0 h 55"/>
              <a:gd name="T18" fmla="*/ 31753 w 59"/>
              <a:gd name="T19" fmla="*/ 0 h 55"/>
              <a:gd name="T20" fmla="*/ 46042 w 59"/>
              <a:gd name="T21" fmla="*/ 6131 h 55"/>
              <a:gd name="T22" fmla="*/ 53980 w 59"/>
              <a:gd name="T23" fmla="*/ 3066 h 55"/>
              <a:gd name="T24" fmla="*/ 61919 w 59"/>
              <a:gd name="T25" fmla="*/ 0 h 55"/>
              <a:gd name="T26" fmla="*/ 76208 w 59"/>
              <a:gd name="T27" fmla="*/ 3066 h 55"/>
              <a:gd name="T28" fmla="*/ 85734 w 59"/>
              <a:gd name="T29" fmla="*/ 7664 h 55"/>
              <a:gd name="T30" fmla="*/ 92084 w 59"/>
              <a:gd name="T31" fmla="*/ 18394 h 55"/>
              <a:gd name="T32" fmla="*/ 93672 w 59"/>
              <a:gd name="T33" fmla="*/ 30656 h 55"/>
              <a:gd name="T34" fmla="*/ 92084 w 59"/>
              <a:gd name="T35" fmla="*/ 39853 h 55"/>
              <a:gd name="T36" fmla="*/ 82558 w 59"/>
              <a:gd name="T37" fmla="*/ 56714 h 55"/>
              <a:gd name="T38" fmla="*/ 58743 w 59"/>
              <a:gd name="T39" fmla="*/ 78174 h 55"/>
              <a:gd name="T40" fmla="*/ 50805 w 59"/>
              <a:gd name="T41" fmla="*/ 81239 h 55"/>
              <a:gd name="T42" fmla="*/ 46042 w 59"/>
              <a:gd name="T43" fmla="*/ 84305 h 55"/>
              <a:gd name="T44" fmla="*/ 31753 w 59"/>
              <a:gd name="T45" fmla="*/ 15328 h 55"/>
              <a:gd name="T46" fmla="*/ 17464 w 59"/>
              <a:gd name="T47" fmla="*/ 21459 h 55"/>
              <a:gd name="T48" fmla="*/ 15877 w 59"/>
              <a:gd name="T49" fmla="*/ 30656 h 55"/>
              <a:gd name="T50" fmla="*/ 15877 w 59"/>
              <a:gd name="T51" fmla="*/ 36788 h 55"/>
              <a:gd name="T52" fmla="*/ 26990 w 59"/>
              <a:gd name="T53" fmla="*/ 52116 h 55"/>
              <a:gd name="T54" fmla="*/ 46042 w 59"/>
              <a:gd name="T55" fmla="*/ 67444 h 55"/>
              <a:gd name="T56" fmla="*/ 57156 w 59"/>
              <a:gd name="T57" fmla="*/ 61313 h 55"/>
              <a:gd name="T58" fmla="*/ 74620 w 59"/>
              <a:gd name="T59" fmla="*/ 39853 h 55"/>
              <a:gd name="T60" fmla="*/ 77795 w 59"/>
              <a:gd name="T61" fmla="*/ 30656 h 55"/>
              <a:gd name="T62" fmla="*/ 77795 w 59"/>
              <a:gd name="T63" fmla="*/ 27591 h 55"/>
              <a:gd name="T64" fmla="*/ 69857 w 59"/>
              <a:gd name="T65" fmla="*/ 18394 h 55"/>
              <a:gd name="T66" fmla="*/ 61919 w 59"/>
              <a:gd name="T67" fmla="*/ 15328 h 55"/>
              <a:gd name="T68" fmla="*/ 53980 w 59"/>
              <a:gd name="T69" fmla="*/ 22992 h 55"/>
              <a:gd name="T70" fmla="*/ 53980 w 59"/>
              <a:gd name="T71" fmla="*/ 27591 h 55"/>
              <a:gd name="T72" fmla="*/ 50805 w 59"/>
              <a:gd name="T73" fmla="*/ 30656 h 55"/>
              <a:gd name="T74" fmla="*/ 46042 w 59"/>
              <a:gd name="T75" fmla="*/ 30656 h 55"/>
              <a:gd name="T76" fmla="*/ 41279 w 59"/>
              <a:gd name="T77" fmla="*/ 29124 h 55"/>
              <a:gd name="T78" fmla="*/ 39692 w 59"/>
              <a:gd name="T79" fmla="*/ 22992 h 55"/>
              <a:gd name="T80" fmla="*/ 36516 w 59"/>
              <a:gd name="T81" fmla="*/ 18394 h 55"/>
              <a:gd name="T82" fmla="*/ 31753 w 59"/>
              <a:gd name="T83" fmla="*/ 15328 h 55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59" h="55">
                <a:moveTo>
                  <a:pt x="29" y="55"/>
                </a:moveTo>
                <a:lnTo>
                  <a:pt x="29" y="55"/>
                </a:lnTo>
                <a:lnTo>
                  <a:pt x="27" y="53"/>
                </a:lnTo>
                <a:lnTo>
                  <a:pt x="22" y="51"/>
                </a:lnTo>
                <a:lnTo>
                  <a:pt x="12" y="42"/>
                </a:lnTo>
                <a:lnTo>
                  <a:pt x="7" y="37"/>
                </a:lnTo>
                <a:lnTo>
                  <a:pt x="4" y="33"/>
                </a:lnTo>
                <a:lnTo>
                  <a:pt x="1" y="26"/>
                </a:lnTo>
                <a:lnTo>
                  <a:pt x="0" y="20"/>
                </a:lnTo>
                <a:lnTo>
                  <a:pt x="0" y="17"/>
                </a:lnTo>
                <a:lnTo>
                  <a:pt x="1" y="12"/>
                </a:lnTo>
                <a:lnTo>
                  <a:pt x="4" y="9"/>
                </a:lnTo>
                <a:lnTo>
                  <a:pt x="5" y="5"/>
                </a:lnTo>
                <a:lnTo>
                  <a:pt x="9" y="4"/>
                </a:lnTo>
                <a:lnTo>
                  <a:pt x="11" y="2"/>
                </a:lnTo>
                <a:lnTo>
                  <a:pt x="16" y="0"/>
                </a:lnTo>
                <a:lnTo>
                  <a:pt x="20" y="0"/>
                </a:lnTo>
                <a:lnTo>
                  <a:pt x="25" y="2"/>
                </a:lnTo>
                <a:lnTo>
                  <a:pt x="29" y="4"/>
                </a:lnTo>
                <a:lnTo>
                  <a:pt x="34" y="2"/>
                </a:lnTo>
                <a:lnTo>
                  <a:pt x="39" y="0"/>
                </a:lnTo>
                <a:lnTo>
                  <a:pt x="43" y="0"/>
                </a:lnTo>
                <a:lnTo>
                  <a:pt x="48" y="2"/>
                </a:lnTo>
                <a:lnTo>
                  <a:pt x="50" y="4"/>
                </a:lnTo>
                <a:lnTo>
                  <a:pt x="54" y="5"/>
                </a:lnTo>
                <a:lnTo>
                  <a:pt x="55" y="9"/>
                </a:lnTo>
                <a:lnTo>
                  <a:pt x="58" y="12"/>
                </a:lnTo>
                <a:lnTo>
                  <a:pt x="59" y="17"/>
                </a:lnTo>
                <a:lnTo>
                  <a:pt x="59" y="20"/>
                </a:lnTo>
                <a:lnTo>
                  <a:pt x="58" y="26"/>
                </a:lnTo>
                <a:lnTo>
                  <a:pt x="55" y="33"/>
                </a:lnTo>
                <a:lnTo>
                  <a:pt x="52" y="37"/>
                </a:lnTo>
                <a:lnTo>
                  <a:pt x="47" y="42"/>
                </a:lnTo>
                <a:lnTo>
                  <a:pt x="37" y="51"/>
                </a:lnTo>
                <a:lnTo>
                  <a:pt x="32" y="53"/>
                </a:lnTo>
                <a:lnTo>
                  <a:pt x="29" y="55"/>
                </a:lnTo>
                <a:close/>
                <a:moveTo>
                  <a:pt x="20" y="10"/>
                </a:moveTo>
                <a:lnTo>
                  <a:pt x="20" y="10"/>
                </a:lnTo>
                <a:lnTo>
                  <a:pt x="15" y="12"/>
                </a:lnTo>
                <a:lnTo>
                  <a:pt x="11" y="14"/>
                </a:lnTo>
                <a:lnTo>
                  <a:pt x="10" y="18"/>
                </a:lnTo>
                <a:lnTo>
                  <a:pt x="10" y="20"/>
                </a:lnTo>
                <a:lnTo>
                  <a:pt x="10" y="24"/>
                </a:lnTo>
                <a:lnTo>
                  <a:pt x="12" y="26"/>
                </a:lnTo>
                <a:lnTo>
                  <a:pt x="17" y="34"/>
                </a:lnTo>
                <a:lnTo>
                  <a:pt x="23" y="40"/>
                </a:lnTo>
                <a:lnTo>
                  <a:pt x="29" y="44"/>
                </a:lnTo>
                <a:lnTo>
                  <a:pt x="36" y="40"/>
                </a:lnTo>
                <a:lnTo>
                  <a:pt x="42" y="34"/>
                </a:lnTo>
                <a:lnTo>
                  <a:pt x="47" y="26"/>
                </a:lnTo>
                <a:lnTo>
                  <a:pt x="49" y="24"/>
                </a:lnTo>
                <a:lnTo>
                  <a:pt x="49" y="20"/>
                </a:lnTo>
                <a:lnTo>
                  <a:pt x="49" y="18"/>
                </a:lnTo>
                <a:lnTo>
                  <a:pt x="48" y="14"/>
                </a:lnTo>
                <a:lnTo>
                  <a:pt x="44" y="12"/>
                </a:lnTo>
                <a:lnTo>
                  <a:pt x="39" y="10"/>
                </a:lnTo>
                <a:lnTo>
                  <a:pt x="36" y="12"/>
                </a:lnTo>
                <a:lnTo>
                  <a:pt x="34" y="15"/>
                </a:lnTo>
                <a:lnTo>
                  <a:pt x="34" y="18"/>
                </a:lnTo>
                <a:lnTo>
                  <a:pt x="33" y="19"/>
                </a:lnTo>
                <a:lnTo>
                  <a:pt x="32" y="20"/>
                </a:lnTo>
                <a:lnTo>
                  <a:pt x="29" y="20"/>
                </a:lnTo>
                <a:lnTo>
                  <a:pt x="27" y="20"/>
                </a:lnTo>
                <a:lnTo>
                  <a:pt x="26" y="19"/>
                </a:lnTo>
                <a:lnTo>
                  <a:pt x="25" y="18"/>
                </a:lnTo>
                <a:lnTo>
                  <a:pt x="25" y="15"/>
                </a:lnTo>
                <a:lnTo>
                  <a:pt x="23" y="12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grpSp>
        <p:nvGrpSpPr>
          <p:cNvPr id="63639" name="Group 576">
            <a:extLst>
              <a:ext uri="{FF2B5EF4-FFF2-40B4-BE49-F238E27FC236}">
                <a16:creationId xmlns="" xmlns:a16="http://schemas.microsoft.com/office/drawing/2014/main" id="{728B751C-2988-43AE-88D1-9D781C6CBDA9}"/>
              </a:ext>
            </a:extLst>
          </p:cNvPr>
          <p:cNvGrpSpPr>
            <a:grpSpLocks/>
          </p:cNvGrpSpPr>
          <p:nvPr/>
        </p:nvGrpSpPr>
        <p:grpSpPr bwMode="auto">
          <a:xfrm>
            <a:off x="11499851" y="6905629"/>
            <a:ext cx="355601" cy="273050"/>
            <a:chOff x="7666901" y="4603770"/>
            <a:chExt cx="237306" cy="181101"/>
          </a:xfrm>
        </p:grpSpPr>
        <p:sp>
          <p:nvSpPr>
            <p:cNvPr id="64019" name="Freeform 170">
              <a:extLst>
                <a:ext uri="{FF2B5EF4-FFF2-40B4-BE49-F238E27FC236}">
                  <a16:creationId xmlns="" xmlns:a16="http://schemas.microsoft.com/office/drawing/2014/main" id="{2A7AABD7-D4AD-47EB-B214-43BFCD82C7F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6901" y="4659975"/>
              <a:ext cx="62449" cy="124896"/>
            </a:xfrm>
            <a:custGeom>
              <a:avLst/>
              <a:gdLst>
                <a:gd name="T0" fmla="*/ 52041 w 30"/>
                <a:gd name="T1" fmla="*/ 0 h 60"/>
                <a:gd name="T2" fmla="*/ 10408 w 30"/>
                <a:gd name="T3" fmla="*/ 0 h 60"/>
                <a:gd name="T4" fmla="*/ 10408 w 30"/>
                <a:gd name="T5" fmla="*/ 0 h 60"/>
                <a:gd name="T6" fmla="*/ 6245 w 30"/>
                <a:gd name="T7" fmla="*/ 0 h 60"/>
                <a:gd name="T8" fmla="*/ 2082 w 30"/>
                <a:gd name="T9" fmla="*/ 4163 h 60"/>
                <a:gd name="T10" fmla="*/ 0 w 30"/>
                <a:gd name="T11" fmla="*/ 6245 h 60"/>
                <a:gd name="T12" fmla="*/ 0 w 30"/>
                <a:gd name="T13" fmla="*/ 10408 h 60"/>
                <a:gd name="T14" fmla="*/ 0 w 30"/>
                <a:gd name="T15" fmla="*/ 114488 h 60"/>
                <a:gd name="T16" fmla="*/ 0 w 30"/>
                <a:gd name="T17" fmla="*/ 114488 h 60"/>
                <a:gd name="T18" fmla="*/ 0 w 30"/>
                <a:gd name="T19" fmla="*/ 118651 h 60"/>
                <a:gd name="T20" fmla="*/ 2082 w 30"/>
                <a:gd name="T21" fmla="*/ 120733 h 60"/>
                <a:gd name="T22" fmla="*/ 6245 w 30"/>
                <a:gd name="T23" fmla="*/ 124896 h 60"/>
                <a:gd name="T24" fmla="*/ 10408 w 30"/>
                <a:gd name="T25" fmla="*/ 124896 h 60"/>
                <a:gd name="T26" fmla="*/ 52041 w 30"/>
                <a:gd name="T27" fmla="*/ 124896 h 60"/>
                <a:gd name="T28" fmla="*/ 52041 w 30"/>
                <a:gd name="T29" fmla="*/ 124896 h 60"/>
                <a:gd name="T30" fmla="*/ 56204 w 30"/>
                <a:gd name="T31" fmla="*/ 124896 h 60"/>
                <a:gd name="T32" fmla="*/ 58286 w 30"/>
                <a:gd name="T33" fmla="*/ 120733 h 60"/>
                <a:gd name="T34" fmla="*/ 62449 w 30"/>
                <a:gd name="T35" fmla="*/ 118651 h 60"/>
                <a:gd name="T36" fmla="*/ 62449 w 30"/>
                <a:gd name="T37" fmla="*/ 114488 h 60"/>
                <a:gd name="T38" fmla="*/ 62449 w 30"/>
                <a:gd name="T39" fmla="*/ 10408 h 60"/>
                <a:gd name="T40" fmla="*/ 62449 w 30"/>
                <a:gd name="T41" fmla="*/ 10408 h 60"/>
                <a:gd name="T42" fmla="*/ 62449 w 30"/>
                <a:gd name="T43" fmla="*/ 6245 h 60"/>
                <a:gd name="T44" fmla="*/ 58286 w 30"/>
                <a:gd name="T45" fmla="*/ 4163 h 60"/>
                <a:gd name="T46" fmla="*/ 56204 w 30"/>
                <a:gd name="T47" fmla="*/ 0 h 60"/>
                <a:gd name="T48" fmla="*/ 52041 w 30"/>
                <a:gd name="T49" fmla="*/ 0 h 60"/>
                <a:gd name="T50" fmla="*/ 52041 w 30"/>
                <a:gd name="T51" fmla="*/ 0 h 6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30" h="60">
                  <a:moveTo>
                    <a:pt x="25" y="0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5"/>
                  </a:lnTo>
                  <a:lnTo>
                    <a:pt x="0" y="57"/>
                  </a:lnTo>
                  <a:lnTo>
                    <a:pt x="1" y="58"/>
                  </a:lnTo>
                  <a:lnTo>
                    <a:pt x="3" y="60"/>
                  </a:lnTo>
                  <a:lnTo>
                    <a:pt x="5" y="60"/>
                  </a:lnTo>
                  <a:lnTo>
                    <a:pt x="25" y="60"/>
                  </a:lnTo>
                  <a:lnTo>
                    <a:pt x="27" y="60"/>
                  </a:lnTo>
                  <a:lnTo>
                    <a:pt x="28" y="58"/>
                  </a:lnTo>
                  <a:lnTo>
                    <a:pt x="30" y="57"/>
                  </a:lnTo>
                  <a:lnTo>
                    <a:pt x="30" y="55"/>
                  </a:lnTo>
                  <a:lnTo>
                    <a:pt x="30" y="5"/>
                  </a:lnTo>
                  <a:lnTo>
                    <a:pt x="30" y="3"/>
                  </a:lnTo>
                  <a:lnTo>
                    <a:pt x="28" y="2"/>
                  </a:lnTo>
                  <a:lnTo>
                    <a:pt x="27" y="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 dirty="0">
                <a:latin typeface="Arial" panose="020B0604020202020204" pitchFamily="34" charset="0"/>
              </a:endParaRPr>
            </a:p>
          </p:txBody>
        </p:sp>
        <p:sp>
          <p:nvSpPr>
            <p:cNvPr id="64020" name="Freeform 171">
              <a:extLst>
                <a:ext uri="{FF2B5EF4-FFF2-40B4-BE49-F238E27FC236}">
                  <a16:creationId xmlns="" xmlns:a16="http://schemas.microsoft.com/office/drawing/2014/main" id="{2B959DC0-E126-4C99-A4B3-E81CA200697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8086" y="4603770"/>
              <a:ext cx="156121" cy="181100"/>
            </a:xfrm>
            <a:custGeom>
              <a:avLst/>
              <a:gdLst>
                <a:gd name="T0" fmla="*/ 151902 w 74"/>
                <a:gd name="T1" fmla="*/ 52906 h 89"/>
                <a:gd name="T2" fmla="*/ 151902 w 74"/>
                <a:gd name="T3" fmla="*/ 52906 h 89"/>
                <a:gd name="T4" fmla="*/ 149792 w 74"/>
                <a:gd name="T5" fmla="*/ 48836 h 89"/>
                <a:gd name="T6" fmla="*/ 145572 w 74"/>
                <a:gd name="T7" fmla="*/ 48836 h 89"/>
                <a:gd name="T8" fmla="*/ 82280 w 74"/>
                <a:gd name="T9" fmla="*/ 48836 h 89"/>
                <a:gd name="T10" fmla="*/ 82280 w 74"/>
                <a:gd name="T11" fmla="*/ 10174 h 89"/>
                <a:gd name="T12" fmla="*/ 82280 w 74"/>
                <a:gd name="T13" fmla="*/ 10174 h 89"/>
                <a:gd name="T14" fmla="*/ 82280 w 74"/>
                <a:gd name="T15" fmla="*/ 4070 h 89"/>
                <a:gd name="T16" fmla="*/ 80170 w 74"/>
                <a:gd name="T17" fmla="*/ 2035 h 89"/>
                <a:gd name="T18" fmla="*/ 78061 w 74"/>
                <a:gd name="T19" fmla="*/ 0 h 89"/>
                <a:gd name="T20" fmla="*/ 71731 w 74"/>
                <a:gd name="T21" fmla="*/ 0 h 89"/>
                <a:gd name="T22" fmla="*/ 40085 w 74"/>
                <a:gd name="T23" fmla="*/ 0 h 89"/>
                <a:gd name="T24" fmla="*/ 40085 w 74"/>
                <a:gd name="T25" fmla="*/ 0 h 89"/>
                <a:gd name="T26" fmla="*/ 35866 w 74"/>
                <a:gd name="T27" fmla="*/ 2035 h 89"/>
                <a:gd name="T28" fmla="*/ 29536 w 74"/>
                <a:gd name="T29" fmla="*/ 4070 h 89"/>
                <a:gd name="T30" fmla="*/ 0 w 74"/>
                <a:gd name="T31" fmla="*/ 69184 h 89"/>
                <a:gd name="T32" fmla="*/ 0 w 74"/>
                <a:gd name="T33" fmla="*/ 164821 h 89"/>
                <a:gd name="T34" fmla="*/ 37975 w 74"/>
                <a:gd name="T35" fmla="*/ 181100 h 89"/>
                <a:gd name="T36" fmla="*/ 37975 w 74"/>
                <a:gd name="T37" fmla="*/ 181100 h 89"/>
                <a:gd name="T38" fmla="*/ 40085 w 74"/>
                <a:gd name="T39" fmla="*/ 181100 h 89"/>
                <a:gd name="T40" fmla="*/ 124475 w 74"/>
                <a:gd name="T41" fmla="*/ 181100 h 89"/>
                <a:gd name="T42" fmla="*/ 124475 w 74"/>
                <a:gd name="T43" fmla="*/ 181100 h 89"/>
                <a:gd name="T44" fmla="*/ 130804 w 74"/>
                <a:gd name="T45" fmla="*/ 177030 h 89"/>
                <a:gd name="T46" fmla="*/ 135024 w 74"/>
                <a:gd name="T47" fmla="*/ 172961 h 89"/>
                <a:gd name="T48" fmla="*/ 156121 w 74"/>
                <a:gd name="T49" fmla="*/ 63080 h 89"/>
                <a:gd name="T50" fmla="*/ 156121 w 74"/>
                <a:gd name="T51" fmla="*/ 63080 h 89"/>
                <a:gd name="T52" fmla="*/ 156121 w 74"/>
                <a:gd name="T53" fmla="*/ 56975 h 89"/>
                <a:gd name="T54" fmla="*/ 151902 w 74"/>
                <a:gd name="T55" fmla="*/ 52906 h 89"/>
                <a:gd name="T56" fmla="*/ 151902 w 74"/>
                <a:gd name="T57" fmla="*/ 52906 h 8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4" h="89">
                  <a:moveTo>
                    <a:pt x="72" y="26"/>
                  </a:moveTo>
                  <a:lnTo>
                    <a:pt x="72" y="26"/>
                  </a:lnTo>
                  <a:lnTo>
                    <a:pt x="71" y="24"/>
                  </a:lnTo>
                  <a:lnTo>
                    <a:pt x="69" y="24"/>
                  </a:lnTo>
                  <a:lnTo>
                    <a:pt x="39" y="24"/>
                  </a:lnTo>
                  <a:lnTo>
                    <a:pt x="39" y="5"/>
                  </a:lnTo>
                  <a:lnTo>
                    <a:pt x="39" y="2"/>
                  </a:lnTo>
                  <a:lnTo>
                    <a:pt x="38" y="1"/>
                  </a:lnTo>
                  <a:lnTo>
                    <a:pt x="37" y="0"/>
                  </a:lnTo>
                  <a:lnTo>
                    <a:pt x="34" y="0"/>
                  </a:lnTo>
                  <a:lnTo>
                    <a:pt x="19" y="0"/>
                  </a:lnTo>
                  <a:lnTo>
                    <a:pt x="17" y="1"/>
                  </a:lnTo>
                  <a:lnTo>
                    <a:pt x="14" y="2"/>
                  </a:lnTo>
                  <a:lnTo>
                    <a:pt x="0" y="34"/>
                  </a:lnTo>
                  <a:lnTo>
                    <a:pt x="0" y="81"/>
                  </a:lnTo>
                  <a:lnTo>
                    <a:pt x="18" y="89"/>
                  </a:lnTo>
                  <a:lnTo>
                    <a:pt x="19" y="89"/>
                  </a:lnTo>
                  <a:lnTo>
                    <a:pt x="59" y="89"/>
                  </a:lnTo>
                  <a:lnTo>
                    <a:pt x="62" y="87"/>
                  </a:lnTo>
                  <a:lnTo>
                    <a:pt x="64" y="85"/>
                  </a:lnTo>
                  <a:lnTo>
                    <a:pt x="74" y="31"/>
                  </a:lnTo>
                  <a:lnTo>
                    <a:pt x="74" y="28"/>
                  </a:lnTo>
                  <a:lnTo>
                    <a:pt x="72" y="2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63640" name="Group 577">
            <a:extLst>
              <a:ext uri="{FF2B5EF4-FFF2-40B4-BE49-F238E27FC236}">
                <a16:creationId xmlns="" xmlns:a16="http://schemas.microsoft.com/office/drawing/2014/main" id="{8131CF50-B2E9-4870-A776-F9F1BA4A56CF}"/>
              </a:ext>
            </a:extLst>
          </p:cNvPr>
          <p:cNvGrpSpPr>
            <a:grpSpLocks/>
          </p:cNvGrpSpPr>
          <p:nvPr/>
        </p:nvGrpSpPr>
        <p:grpSpPr bwMode="auto">
          <a:xfrm>
            <a:off x="12258677" y="6905629"/>
            <a:ext cx="346074" cy="273050"/>
            <a:chOff x="8172731" y="4603770"/>
            <a:chExt cx="231059" cy="181100"/>
          </a:xfrm>
        </p:grpSpPr>
        <p:sp>
          <p:nvSpPr>
            <p:cNvPr id="64017" name="Freeform 172">
              <a:extLst>
                <a:ext uri="{FF2B5EF4-FFF2-40B4-BE49-F238E27FC236}">
                  <a16:creationId xmlns="" xmlns:a16="http://schemas.microsoft.com/office/drawing/2014/main" id="{68B2B696-3FB5-4224-94F8-C4A068785BC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7586" y="4603770"/>
              <a:ext cx="56204" cy="118653"/>
            </a:xfrm>
            <a:custGeom>
              <a:avLst/>
              <a:gdLst>
                <a:gd name="T0" fmla="*/ 9690 w 29"/>
                <a:gd name="T1" fmla="*/ 118653 h 59"/>
                <a:gd name="T2" fmla="*/ 46514 w 29"/>
                <a:gd name="T3" fmla="*/ 118653 h 59"/>
                <a:gd name="T4" fmla="*/ 46514 w 29"/>
                <a:gd name="T5" fmla="*/ 118653 h 59"/>
                <a:gd name="T6" fmla="*/ 52328 w 29"/>
                <a:gd name="T7" fmla="*/ 118653 h 59"/>
                <a:gd name="T8" fmla="*/ 54266 w 29"/>
                <a:gd name="T9" fmla="*/ 116642 h 59"/>
                <a:gd name="T10" fmla="*/ 56204 w 29"/>
                <a:gd name="T11" fmla="*/ 114631 h 59"/>
                <a:gd name="T12" fmla="*/ 56204 w 29"/>
                <a:gd name="T13" fmla="*/ 108598 h 59"/>
                <a:gd name="T14" fmla="*/ 56204 w 29"/>
                <a:gd name="T15" fmla="*/ 10055 h 59"/>
                <a:gd name="T16" fmla="*/ 56204 w 29"/>
                <a:gd name="T17" fmla="*/ 10055 h 59"/>
                <a:gd name="T18" fmla="*/ 56204 w 29"/>
                <a:gd name="T19" fmla="*/ 4022 h 59"/>
                <a:gd name="T20" fmla="*/ 54266 w 29"/>
                <a:gd name="T21" fmla="*/ 2011 h 59"/>
                <a:gd name="T22" fmla="*/ 52328 w 29"/>
                <a:gd name="T23" fmla="*/ 0 h 59"/>
                <a:gd name="T24" fmla="*/ 46514 w 29"/>
                <a:gd name="T25" fmla="*/ 0 h 59"/>
                <a:gd name="T26" fmla="*/ 9690 w 29"/>
                <a:gd name="T27" fmla="*/ 0 h 59"/>
                <a:gd name="T28" fmla="*/ 9690 w 29"/>
                <a:gd name="T29" fmla="*/ 0 h 59"/>
                <a:gd name="T30" fmla="*/ 3876 w 29"/>
                <a:gd name="T31" fmla="*/ 0 h 59"/>
                <a:gd name="T32" fmla="*/ 1938 w 29"/>
                <a:gd name="T33" fmla="*/ 2011 h 59"/>
                <a:gd name="T34" fmla="*/ 0 w 29"/>
                <a:gd name="T35" fmla="*/ 4022 h 59"/>
                <a:gd name="T36" fmla="*/ 0 w 29"/>
                <a:gd name="T37" fmla="*/ 10055 h 59"/>
                <a:gd name="T38" fmla="*/ 0 w 29"/>
                <a:gd name="T39" fmla="*/ 108598 h 59"/>
                <a:gd name="T40" fmla="*/ 0 w 29"/>
                <a:gd name="T41" fmla="*/ 108598 h 59"/>
                <a:gd name="T42" fmla="*/ 0 w 29"/>
                <a:gd name="T43" fmla="*/ 114631 h 59"/>
                <a:gd name="T44" fmla="*/ 1938 w 29"/>
                <a:gd name="T45" fmla="*/ 116642 h 59"/>
                <a:gd name="T46" fmla="*/ 3876 w 29"/>
                <a:gd name="T47" fmla="*/ 118653 h 59"/>
                <a:gd name="T48" fmla="*/ 9690 w 29"/>
                <a:gd name="T49" fmla="*/ 118653 h 59"/>
                <a:gd name="T50" fmla="*/ 9690 w 29"/>
                <a:gd name="T51" fmla="*/ 118653 h 5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9" h="59">
                  <a:moveTo>
                    <a:pt x="5" y="59"/>
                  </a:moveTo>
                  <a:lnTo>
                    <a:pt x="24" y="59"/>
                  </a:lnTo>
                  <a:lnTo>
                    <a:pt x="27" y="59"/>
                  </a:lnTo>
                  <a:lnTo>
                    <a:pt x="28" y="58"/>
                  </a:lnTo>
                  <a:lnTo>
                    <a:pt x="29" y="57"/>
                  </a:lnTo>
                  <a:lnTo>
                    <a:pt x="29" y="54"/>
                  </a:lnTo>
                  <a:lnTo>
                    <a:pt x="29" y="5"/>
                  </a:lnTo>
                  <a:lnTo>
                    <a:pt x="29" y="2"/>
                  </a:lnTo>
                  <a:lnTo>
                    <a:pt x="28" y="1"/>
                  </a:lnTo>
                  <a:lnTo>
                    <a:pt x="27" y="0"/>
                  </a:lnTo>
                  <a:lnTo>
                    <a:pt x="24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4"/>
                  </a:lnTo>
                  <a:lnTo>
                    <a:pt x="0" y="57"/>
                  </a:lnTo>
                  <a:lnTo>
                    <a:pt x="1" y="58"/>
                  </a:lnTo>
                  <a:lnTo>
                    <a:pt x="2" y="59"/>
                  </a:lnTo>
                  <a:lnTo>
                    <a:pt x="5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 dirty="0">
                <a:latin typeface="Arial" panose="020B0604020202020204" pitchFamily="34" charset="0"/>
              </a:endParaRPr>
            </a:p>
          </p:txBody>
        </p:sp>
        <p:sp>
          <p:nvSpPr>
            <p:cNvPr id="64018" name="Freeform 173">
              <a:extLst>
                <a:ext uri="{FF2B5EF4-FFF2-40B4-BE49-F238E27FC236}">
                  <a16:creationId xmlns="" xmlns:a16="http://schemas.microsoft.com/office/drawing/2014/main" id="{0D082988-BFE2-4444-9F3F-EE3A82B4D086}"/>
                </a:ext>
              </a:extLst>
            </p:cNvPr>
            <p:cNvSpPr>
              <a:spLocks/>
            </p:cNvSpPr>
            <p:nvPr/>
          </p:nvSpPr>
          <p:spPr bwMode="auto">
            <a:xfrm>
              <a:off x="8172731" y="4603770"/>
              <a:ext cx="149875" cy="181100"/>
            </a:xfrm>
            <a:custGeom>
              <a:avLst/>
              <a:gdLst>
                <a:gd name="T0" fmla="*/ 2025 w 74"/>
                <a:gd name="T1" fmla="*/ 128194 h 89"/>
                <a:gd name="T2" fmla="*/ 2025 w 74"/>
                <a:gd name="T3" fmla="*/ 128194 h 89"/>
                <a:gd name="T4" fmla="*/ 4051 w 74"/>
                <a:gd name="T5" fmla="*/ 130229 h 89"/>
                <a:gd name="T6" fmla="*/ 10127 w 74"/>
                <a:gd name="T7" fmla="*/ 130229 h 89"/>
                <a:gd name="T8" fmla="*/ 68861 w 74"/>
                <a:gd name="T9" fmla="*/ 130229 h 89"/>
                <a:gd name="T10" fmla="*/ 68861 w 74"/>
                <a:gd name="T11" fmla="*/ 170926 h 89"/>
                <a:gd name="T12" fmla="*/ 68861 w 74"/>
                <a:gd name="T13" fmla="*/ 170926 h 89"/>
                <a:gd name="T14" fmla="*/ 68861 w 74"/>
                <a:gd name="T15" fmla="*/ 174996 h 89"/>
                <a:gd name="T16" fmla="*/ 72912 w 74"/>
                <a:gd name="T17" fmla="*/ 177030 h 89"/>
                <a:gd name="T18" fmla="*/ 74938 w 74"/>
                <a:gd name="T19" fmla="*/ 181100 h 89"/>
                <a:gd name="T20" fmla="*/ 78988 w 74"/>
                <a:gd name="T21" fmla="*/ 181100 h 89"/>
                <a:gd name="T22" fmla="*/ 109368 w 74"/>
                <a:gd name="T23" fmla="*/ 181100 h 89"/>
                <a:gd name="T24" fmla="*/ 109368 w 74"/>
                <a:gd name="T25" fmla="*/ 181100 h 89"/>
                <a:gd name="T26" fmla="*/ 115444 w 74"/>
                <a:gd name="T27" fmla="*/ 177030 h 89"/>
                <a:gd name="T28" fmla="*/ 119495 w 74"/>
                <a:gd name="T29" fmla="*/ 174996 h 89"/>
                <a:gd name="T30" fmla="*/ 149875 w 74"/>
                <a:gd name="T31" fmla="*/ 109881 h 89"/>
                <a:gd name="T32" fmla="*/ 149875 w 74"/>
                <a:gd name="T33" fmla="*/ 14244 h 89"/>
                <a:gd name="T34" fmla="*/ 111394 w 74"/>
                <a:gd name="T35" fmla="*/ 0 h 89"/>
                <a:gd name="T36" fmla="*/ 111394 w 74"/>
                <a:gd name="T37" fmla="*/ 0 h 89"/>
                <a:gd name="T38" fmla="*/ 109368 w 74"/>
                <a:gd name="T39" fmla="*/ 0 h 89"/>
                <a:gd name="T40" fmla="*/ 30380 w 74"/>
                <a:gd name="T41" fmla="*/ 0 h 89"/>
                <a:gd name="T42" fmla="*/ 30380 w 74"/>
                <a:gd name="T43" fmla="*/ 0 h 89"/>
                <a:gd name="T44" fmla="*/ 22279 w 74"/>
                <a:gd name="T45" fmla="*/ 2035 h 89"/>
                <a:gd name="T46" fmla="*/ 20253 w 74"/>
                <a:gd name="T47" fmla="*/ 8139 h 89"/>
                <a:gd name="T48" fmla="*/ 0 w 74"/>
                <a:gd name="T49" fmla="*/ 118020 h 89"/>
                <a:gd name="T50" fmla="*/ 0 w 74"/>
                <a:gd name="T51" fmla="*/ 118020 h 89"/>
                <a:gd name="T52" fmla="*/ 0 w 74"/>
                <a:gd name="T53" fmla="*/ 122090 h 89"/>
                <a:gd name="T54" fmla="*/ 2025 w 74"/>
                <a:gd name="T55" fmla="*/ 128194 h 89"/>
                <a:gd name="T56" fmla="*/ 2025 w 74"/>
                <a:gd name="T57" fmla="*/ 128194 h 8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4" h="89">
                  <a:moveTo>
                    <a:pt x="1" y="63"/>
                  </a:moveTo>
                  <a:lnTo>
                    <a:pt x="1" y="63"/>
                  </a:lnTo>
                  <a:lnTo>
                    <a:pt x="2" y="64"/>
                  </a:lnTo>
                  <a:lnTo>
                    <a:pt x="5" y="64"/>
                  </a:lnTo>
                  <a:lnTo>
                    <a:pt x="34" y="64"/>
                  </a:lnTo>
                  <a:lnTo>
                    <a:pt x="34" y="84"/>
                  </a:lnTo>
                  <a:lnTo>
                    <a:pt x="34" y="86"/>
                  </a:lnTo>
                  <a:lnTo>
                    <a:pt x="36" y="87"/>
                  </a:lnTo>
                  <a:lnTo>
                    <a:pt x="37" y="89"/>
                  </a:lnTo>
                  <a:lnTo>
                    <a:pt x="39" y="89"/>
                  </a:lnTo>
                  <a:lnTo>
                    <a:pt x="54" y="89"/>
                  </a:lnTo>
                  <a:lnTo>
                    <a:pt x="57" y="87"/>
                  </a:lnTo>
                  <a:lnTo>
                    <a:pt x="59" y="86"/>
                  </a:lnTo>
                  <a:lnTo>
                    <a:pt x="74" y="54"/>
                  </a:lnTo>
                  <a:lnTo>
                    <a:pt x="74" y="7"/>
                  </a:lnTo>
                  <a:lnTo>
                    <a:pt x="55" y="0"/>
                  </a:lnTo>
                  <a:lnTo>
                    <a:pt x="54" y="0"/>
                  </a:lnTo>
                  <a:lnTo>
                    <a:pt x="15" y="0"/>
                  </a:lnTo>
                  <a:lnTo>
                    <a:pt x="11" y="1"/>
                  </a:lnTo>
                  <a:lnTo>
                    <a:pt x="10" y="4"/>
                  </a:lnTo>
                  <a:lnTo>
                    <a:pt x="0" y="58"/>
                  </a:lnTo>
                  <a:lnTo>
                    <a:pt x="0" y="60"/>
                  </a:lnTo>
                  <a:lnTo>
                    <a:pt x="1" y="6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 dirty="0">
                <a:latin typeface="Arial" panose="020B0604020202020204" pitchFamily="34" charset="0"/>
              </a:endParaRPr>
            </a:p>
          </p:txBody>
        </p:sp>
      </p:grpSp>
      <p:sp>
        <p:nvSpPr>
          <p:cNvPr id="63641" name="Freeform 174">
            <a:extLst>
              <a:ext uri="{FF2B5EF4-FFF2-40B4-BE49-F238E27FC236}">
                <a16:creationId xmlns="" xmlns:a16="http://schemas.microsoft.com/office/drawing/2014/main" id="{A4C140CE-9FEB-44A0-8BE4-0225B651EC57}"/>
              </a:ext>
            </a:extLst>
          </p:cNvPr>
          <p:cNvSpPr>
            <a:spLocks noEditPoints="1"/>
          </p:cNvSpPr>
          <p:nvPr/>
        </p:nvSpPr>
        <p:spPr bwMode="auto">
          <a:xfrm>
            <a:off x="13055602" y="6905627"/>
            <a:ext cx="215900" cy="298451"/>
          </a:xfrm>
          <a:custGeom>
            <a:avLst/>
            <a:gdLst>
              <a:gd name="T0" fmla="*/ 93673 w 69"/>
              <a:gd name="T1" fmla="*/ 36704 h 98"/>
              <a:gd name="T2" fmla="*/ 93673 w 69"/>
              <a:gd name="T3" fmla="*/ 30587 h 98"/>
              <a:gd name="T4" fmla="*/ 87428 w 69"/>
              <a:gd name="T5" fmla="*/ 16823 h 98"/>
              <a:gd name="T6" fmla="*/ 74938 w 69"/>
              <a:gd name="T7" fmla="*/ 6117 h 98"/>
              <a:gd name="T8" fmla="*/ 62449 w 69"/>
              <a:gd name="T9" fmla="*/ 0 h 98"/>
              <a:gd name="T10" fmla="*/ 54643 w 69"/>
              <a:gd name="T11" fmla="*/ 0 h 98"/>
              <a:gd name="T12" fmla="*/ 39030 w 69"/>
              <a:gd name="T13" fmla="*/ 3059 h 98"/>
              <a:gd name="T14" fmla="*/ 28102 w 69"/>
              <a:gd name="T15" fmla="*/ 10705 h 98"/>
              <a:gd name="T16" fmla="*/ 20296 w 69"/>
              <a:gd name="T17" fmla="*/ 22940 h 98"/>
              <a:gd name="T18" fmla="*/ 15612 w 69"/>
              <a:gd name="T19" fmla="*/ 36704 h 98"/>
              <a:gd name="T20" fmla="*/ 15612 w 69"/>
              <a:gd name="T21" fmla="*/ 67291 h 98"/>
              <a:gd name="T22" fmla="*/ 4684 w 69"/>
              <a:gd name="T23" fmla="*/ 71879 h 98"/>
              <a:gd name="T24" fmla="*/ 0 w 69"/>
              <a:gd name="T25" fmla="*/ 82584 h 98"/>
              <a:gd name="T26" fmla="*/ 0 w 69"/>
              <a:gd name="T27" fmla="*/ 136111 h 98"/>
              <a:gd name="T28" fmla="*/ 4684 w 69"/>
              <a:gd name="T29" fmla="*/ 146816 h 98"/>
              <a:gd name="T30" fmla="*/ 15612 w 69"/>
              <a:gd name="T31" fmla="*/ 149875 h 98"/>
              <a:gd name="T32" fmla="*/ 93673 w 69"/>
              <a:gd name="T33" fmla="*/ 149875 h 98"/>
              <a:gd name="T34" fmla="*/ 104602 w 69"/>
              <a:gd name="T35" fmla="*/ 146816 h 98"/>
              <a:gd name="T36" fmla="*/ 107724 w 69"/>
              <a:gd name="T37" fmla="*/ 136111 h 98"/>
              <a:gd name="T38" fmla="*/ 107724 w 69"/>
              <a:gd name="T39" fmla="*/ 82584 h 98"/>
              <a:gd name="T40" fmla="*/ 104602 w 69"/>
              <a:gd name="T41" fmla="*/ 71879 h 98"/>
              <a:gd name="T42" fmla="*/ 93673 w 69"/>
              <a:gd name="T43" fmla="*/ 67291 h 98"/>
              <a:gd name="T44" fmla="*/ 54643 w 69"/>
              <a:gd name="T45" fmla="*/ 120818 h 98"/>
              <a:gd name="T46" fmla="*/ 49959 w 69"/>
              <a:gd name="T47" fmla="*/ 120818 h 98"/>
              <a:gd name="T48" fmla="*/ 42153 w 69"/>
              <a:gd name="T49" fmla="*/ 113171 h 98"/>
              <a:gd name="T50" fmla="*/ 42153 w 69"/>
              <a:gd name="T51" fmla="*/ 108583 h 98"/>
              <a:gd name="T52" fmla="*/ 46837 w 69"/>
              <a:gd name="T53" fmla="*/ 100936 h 98"/>
              <a:gd name="T54" fmla="*/ 54643 w 69"/>
              <a:gd name="T55" fmla="*/ 97878 h 98"/>
              <a:gd name="T56" fmla="*/ 57765 w 69"/>
              <a:gd name="T57" fmla="*/ 97878 h 98"/>
              <a:gd name="T58" fmla="*/ 65571 w 69"/>
              <a:gd name="T59" fmla="*/ 105524 h 98"/>
              <a:gd name="T60" fmla="*/ 65571 w 69"/>
              <a:gd name="T61" fmla="*/ 108583 h 98"/>
              <a:gd name="T62" fmla="*/ 62449 w 69"/>
              <a:gd name="T63" fmla="*/ 116230 h 98"/>
              <a:gd name="T64" fmla="*/ 54643 w 69"/>
              <a:gd name="T65" fmla="*/ 120818 h 98"/>
              <a:gd name="T66" fmla="*/ 78061 w 69"/>
              <a:gd name="T67" fmla="*/ 67291 h 98"/>
              <a:gd name="T68" fmla="*/ 31224 w 69"/>
              <a:gd name="T69" fmla="*/ 36704 h 98"/>
              <a:gd name="T70" fmla="*/ 32786 w 69"/>
              <a:gd name="T71" fmla="*/ 27528 h 98"/>
              <a:gd name="T72" fmla="*/ 45275 w 69"/>
              <a:gd name="T73" fmla="*/ 16823 h 98"/>
              <a:gd name="T74" fmla="*/ 54643 w 69"/>
              <a:gd name="T75" fmla="*/ 15293 h 98"/>
              <a:gd name="T76" fmla="*/ 70255 w 69"/>
              <a:gd name="T77" fmla="*/ 22940 h 98"/>
              <a:gd name="T78" fmla="*/ 78061 w 69"/>
              <a:gd name="T79" fmla="*/ 36704 h 98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69" h="98">
                <a:moveTo>
                  <a:pt x="60" y="44"/>
                </a:moveTo>
                <a:lnTo>
                  <a:pt x="60" y="24"/>
                </a:lnTo>
                <a:lnTo>
                  <a:pt x="60" y="20"/>
                </a:lnTo>
                <a:lnTo>
                  <a:pt x="57" y="15"/>
                </a:lnTo>
                <a:lnTo>
                  <a:pt x="56" y="11"/>
                </a:lnTo>
                <a:lnTo>
                  <a:pt x="52" y="7"/>
                </a:lnTo>
                <a:lnTo>
                  <a:pt x="48" y="4"/>
                </a:lnTo>
                <a:lnTo>
                  <a:pt x="45" y="2"/>
                </a:lnTo>
                <a:lnTo>
                  <a:pt x="40" y="0"/>
                </a:lnTo>
                <a:lnTo>
                  <a:pt x="35" y="0"/>
                </a:lnTo>
                <a:lnTo>
                  <a:pt x="30" y="0"/>
                </a:lnTo>
                <a:lnTo>
                  <a:pt x="25" y="2"/>
                </a:lnTo>
                <a:lnTo>
                  <a:pt x="21" y="4"/>
                </a:lnTo>
                <a:lnTo>
                  <a:pt x="18" y="7"/>
                </a:lnTo>
                <a:lnTo>
                  <a:pt x="14" y="11"/>
                </a:lnTo>
                <a:lnTo>
                  <a:pt x="13" y="15"/>
                </a:lnTo>
                <a:lnTo>
                  <a:pt x="10" y="20"/>
                </a:lnTo>
                <a:lnTo>
                  <a:pt x="10" y="24"/>
                </a:lnTo>
                <a:lnTo>
                  <a:pt x="10" y="44"/>
                </a:lnTo>
                <a:lnTo>
                  <a:pt x="6" y="45"/>
                </a:lnTo>
                <a:lnTo>
                  <a:pt x="3" y="47"/>
                </a:lnTo>
                <a:lnTo>
                  <a:pt x="2" y="50"/>
                </a:lnTo>
                <a:lnTo>
                  <a:pt x="0" y="54"/>
                </a:lnTo>
                <a:lnTo>
                  <a:pt x="0" y="89"/>
                </a:lnTo>
                <a:lnTo>
                  <a:pt x="2" y="92"/>
                </a:lnTo>
                <a:lnTo>
                  <a:pt x="3" y="96"/>
                </a:lnTo>
                <a:lnTo>
                  <a:pt x="6" y="97"/>
                </a:lnTo>
                <a:lnTo>
                  <a:pt x="10" y="98"/>
                </a:lnTo>
                <a:lnTo>
                  <a:pt x="60" y="98"/>
                </a:lnTo>
                <a:lnTo>
                  <a:pt x="63" y="97"/>
                </a:lnTo>
                <a:lnTo>
                  <a:pt x="67" y="96"/>
                </a:lnTo>
                <a:lnTo>
                  <a:pt x="68" y="92"/>
                </a:lnTo>
                <a:lnTo>
                  <a:pt x="69" y="89"/>
                </a:lnTo>
                <a:lnTo>
                  <a:pt x="69" y="54"/>
                </a:lnTo>
                <a:lnTo>
                  <a:pt x="68" y="50"/>
                </a:lnTo>
                <a:lnTo>
                  <a:pt x="67" y="47"/>
                </a:lnTo>
                <a:lnTo>
                  <a:pt x="63" y="45"/>
                </a:lnTo>
                <a:lnTo>
                  <a:pt x="60" y="44"/>
                </a:lnTo>
                <a:close/>
                <a:moveTo>
                  <a:pt x="35" y="79"/>
                </a:moveTo>
                <a:lnTo>
                  <a:pt x="35" y="79"/>
                </a:lnTo>
                <a:lnTo>
                  <a:pt x="32" y="79"/>
                </a:lnTo>
                <a:lnTo>
                  <a:pt x="30" y="76"/>
                </a:lnTo>
                <a:lnTo>
                  <a:pt x="27" y="74"/>
                </a:lnTo>
                <a:lnTo>
                  <a:pt x="27" y="71"/>
                </a:lnTo>
                <a:lnTo>
                  <a:pt x="27" y="69"/>
                </a:lnTo>
                <a:lnTo>
                  <a:pt x="30" y="66"/>
                </a:lnTo>
                <a:lnTo>
                  <a:pt x="32" y="64"/>
                </a:lnTo>
                <a:lnTo>
                  <a:pt x="35" y="64"/>
                </a:lnTo>
                <a:lnTo>
                  <a:pt x="37" y="64"/>
                </a:lnTo>
                <a:lnTo>
                  <a:pt x="40" y="66"/>
                </a:lnTo>
                <a:lnTo>
                  <a:pt x="42" y="69"/>
                </a:lnTo>
                <a:lnTo>
                  <a:pt x="42" y="71"/>
                </a:lnTo>
                <a:lnTo>
                  <a:pt x="42" y="74"/>
                </a:lnTo>
                <a:lnTo>
                  <a:pt x="40" y="76"/>
                </a:lnTo>
                <a:lnTo>
                  <a:pt x="37" y="79"/>
                </a:lnTo>
                <a:lnTo>
                  <a:pt x="35" y="79"/>
                </a:lnTo>
                <a:close/>
                <a:moveTo>
                  <a:pt x="50" y="44"/>
                </a:moveTo>
                <a:lnTo>
                  <a:pt x="20" y="44"/>
                </a:lnTo>
                <a:lnTo>
                  <a:pt x="20" y="24"/>
                </a:lnTo>
                <a:lnTo>
                  <a:pt x="21" y="18"/>
                </a:lnTo>
                <a:lnTo>
                  <a:pt x="25" y="15"/>
                </a:lnTo>
                <a:lnTo>
                  <a:pt x="29" y="11"/>
                </a:lnTo>
                <a:lnTo>
                  <a:pt x="35" y="10"/>
                </a:lnTo>
                <a:lnTo>
                  <a:pt x="41" y="11"/>
                </a:lnTo>
                <a:lnTo>
                  <a:pt x="45" y="15"/>
                </a:lnTo>
                <a:lnTo>
                  <a:pt x="48" y="18"/>
                </a:lnTo>
                <a:lnTo>
                  <a:pt x="50" y="24"/>
                </a:lnTo>
                <a:lnTo>
                  <a:pt x="50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642" name="Freeform 175">
            <a:extLst>
              <a:ext uri="{FF2B5EF4-FFF2-40B4-BE49-F238E27FC236}">
                <a16:creationId xmlns="" xmlns:a16="http://schemas.microsoft.com/office/drawing/2014/main" id="{881BD7EC-4E73-44C6-A37F-CCCB8D54D7FF}"/>
              </a:ext>
            </a:extLst>
          </p:cNvPr>
          <p:cNvSpPr>
            <a:spLocks noEditPoints="1"/>
          </p:cNvSpPr>
          <p:nvPr/>
        </p:nvSpPr>
        <p:spPr bwMode="auto">
          <a:xfrm>
            <a:off x="13795378" y="6905627"/>
            <a:ext cx="215900" cy="298451"/>
          </a:xfrm>
          <a:custGeom>
            <a:avLst/>
            <a:gdLst>
              <a:gd name="T0" fmla="*/ 31224 w 69"/>
              <a:gd name="T1" fmla="*/ 67291 h 98"/>
              <a:gd name="T2" fmla="*/ 31224 w 69"/>
              <a:gd name="T3" fmla="*/ 36704 h 98"/>
              <a:gd name="T4" fmla="*/ 39030 w 69"/>
              <a:gd name="T5" fmla="*/ 22940 h 98"/>
              <a:gd name="T6" fmla="*/ 54643 w 69"/>
              <a:gd name="T7" fmla="*/ 15293 h 98"/>
              <a:gd name="T8" fmla="*/ 64010 w 69"/>
              <a:gd name="T9" fmla="*/ 16823 h 98"/>
              <a:gd name="T10" fmla="*/ 74938 w 69"/>
              <a:gd name="T11" fmla="*/ 27528 h 98"/>
              <a:gd name="T12" fmla="*/ 76500 w 69"/>
              <a:gd name="T13" fmla="*/ 44351 h 98"/>
              <a:gd name="T14" fmla="*/ 92112 w 69"/>
              <a:gd name="T15" fmla="*/ 36704 h 98"/>
              <a:gd name="T16" fmla="*/ 92112 w 69"/>
              <a:gd name="T17" fmla="*/ 30587 h 98"/>
              <a:gd name="T18" fmla="*/ 87428 w 69"/>
              <a:gd name="T19" fmla="*/ 16823 h 98"/>
              <a:gd name="T20" fmla="*/ 74938 w 69"/>
              <a:gd name="T21" fmla="*/ 6117 h 98"/>
              <a:gd name="T22" fmla="*/ 62449 w 69"/>
              <a:gd name="T23" fmla="*/ 0 h 98"/>
              <a:gd name="T24" fmla="*/ 54643 w 69"/>
              <a:gd name="T25" fmla="*/ 0 h 98"/>
              <a:gd name="T26" fmla="*/ 39030 w 69"/>
              <a:gd name="T27" fmla="*/ 3059 h 98"/>
              <a:gd name="T28" fmla="*/ 26541 w 69"/>
              <a:gd name="T29" fmla="*/ 10705 h 98"/>
              <a:gd name="T30" fmla="*/ 18735 w 69"/>
              <a:gd name="T31" fmla="*/ 22940 h 98"/>
              <a:gd name="T32" fmla="*/ 15612 w 69"/>
              <a:gd name="T33" fmla="*/ 36704 h 98"/>
              <a:gd name="T34" fmla="*/ 15612 w 69"/>
              <a:gd name="T35" fmla="*/ 67291 h 98"/>
              <a:gd name="T36" fmla="*/ 4684 w 69"/>
              <a:gd name="T37" fmla="*/ 71879 h 98"/>
              <a:gd name="T38" fmla="*/ 0 w 69"/>
              <a:gd name="T39" fmla="*/ 82584 h 98"/>
              <a:gd name="T40" fmla="*/ 0 w 69"/>
              <a:gd name="T41" fmla="*/ 136111 h 98"/>
              <a:gd name="T42" fmla="*/ 4684 w 69"/>
              <a:gd name="T43" fmla="*/ 146816 h 98"/>
              <a:gd name="T44" fmla="*/ 15612 w 69"/>
              <a:gd name="T45" fmla="*/ 149875 h 98"/>
              <a:gd name="T46" fmla="*/ 92112 w 69"/>
              <a:gd name="T47" fmla="*/ 149875 h 98"/>
              <a:gd name="T48" fmla="*/ 104602 w 69"/>
              <a:gd name="T49" fmla="*/ 146816 h 98"/>
              <a:gd name="T50" fmla="*/ 107724 w 69"/>
              <a:gd name="T51" fmla="*/ 136111 h 98"/>
              <a:gd name="T52" fmla="*/ 107724 w 69"/>
              <a:gd name="T53" fmla="*/ 82584 h 98"/>
              <a:gd name="T54" fmla="*/ 104602 w 69"/>
              <a:gd name="T55" fmla="*/ 71879 h 98"/>
              <a:gd name="T56" fmla="*/ 92112 w 69"/>
              <a:gd name="T57" fmla="*/ 67291 h 98"/>
              <a:gd name="T58" fmla="*/ 54643 w 69"/>
              <a:gd name="T59" fmla="*/ 120818 h 98"/>
              <a:gd name="T60" fmla="*/ 49959 w 69"/>
              <a:gd name="T61" fmla="*/ 120818 h 98"/>
              <a:gd name="T62" fmla="*/ 42153 w 69"/>
              <a:gd name="T63" fmla="*/ 113171 h 98"/>
              <a:gd name="T64" fmla="*/ 42153 w 69"/>
              <a:gd name="T65" fmla="*/ 108583 h 98"/>
              <a:gd name="T66" fmla="*/ 46837 w 69"/>
              <a:gd name="T67" fmla="*/ 100936 h 98"/>
              <a:gd name="T68" fmla="*/ 54643 w 69"/>
              <a:gd name="T69" fmla="*/ 97878 h 98"/>
              <a:gd name="T70" fmla="*/ 57765 w 69"/>
              <a:gd name="T71" fmla="*/ 97878 h 98"/>
              <a:gd name="T72" fmla="*/ 65571 w 69"/>
              <a:gd name="T73" fmla="*/ 105524 h 98"/>
              <a:gd name="T74" fmla="*/ 65571 w 69"/>
              <a:gd name="T75" fmla="*/ 108583 h 98"/>
              <a:gd name="T76" fmla="*/ 62449 w 69"/>
              <a:gd name="T77" fmla="*/ 116230 h 98"/>
              <a:gd name="T78" fmla="*/ 54643 w 69"/>
              <a:gd name="T79" fmla="*/ 120818 h 98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69" h="98">
                <a:moveTo>
                  <a:pt x="59" y="44"/>
                </a:moveTo>
                <a:lnTo>
                  <a:pt x="20" y="44"/>
                </a:lnTo>
                <a:lnTo>
                  <a:pt x="20" y="24"/>
                </a:lnTo>
                <a:lnTo>
                  <a:pt x="21" y="18"/>
                </a:lnTo>
                <a:lnTo>
                  <a:pt x="25" y="15"/>
                </a:lnTo>
                <a:lnTo>
                  <a:pt x="28" y="11"/>
                </a:lnTo>
                <a:lnTo>
                  <a:pt x="35" y="10"/>
                </a:lnTo>
                <a:lnTo>
                  <a:pt x="41" y="11"/>
                </a:lnTo>
                <a:lnTo>
                  <a:pt x="45" y="15"/>
                </a:lnTo>
                <a:lnTo>
                  <a:pt x="48" y="18"/>
                </a:lnTo>
                <a:lnTo>
                  <a:pt x="49" y="24"/>
                </a:lnTo>
                <a:lnTo>
                  <a:pt x="49" y="29"/>
                </a:lnTo>
                <a:lnTo>
                  <a:pt x="59" y="29"/>
                </a:lnTo>
                <a:lnTo>
                  <a:pt x="59" y="24"/>
                </a:lnTo>
                <a:lnTo>
                  <a:pt x="59" y="20"/>
                </a:lnTo>
                <a:lnTo>
                  <a:pt x="57" y="15"/>
                </a:lnTo>
                <a:lnTo>
                  <a:pt x="56" y="11"/>
                </a:lnTo>
                <a:lnTo>
                  <a:pt x="52" y="7"/>
                </a:lnTo>
                <a:lnTo>
                  <a:pt x="48" y="4"/>
                </a:lnTo>
                <a:lnTo>
                  <a:pt x="45" y="2"/>
                </a:lnTo>
                <a:lnTo>
                  <a:pt x="40" y="0"/>
                </a:lnTo>
                <a:lnTo>
                  <a:pt x="35" y="0"/>
                </a:lnTo>
                <a:lnTo>
                  <a:pt x="30" y="0"/>
                </a:lnTo>
                <a:lnTo>
                  <a:pt x="25" y="2"/>
                </a:lnTo>
                <a:lnTo>
                  <a:pt x="21" y="4"/>
                </a:lnTo>
                <a:lnTo>
                  <a:pt x="17" y="7"/>
                </a:lnTo>
                <a:lnTo>
                  <a:pt x="14" y="11"/>
                </a:lnTo>
                <a:lnTo>
                  <a:pt x="12" y="15"/>
                </a:lnTo>
                <a:lnTo>
                  <a:pt x="10" y="20"/>
                </a:lnTo>
                <a:lnTo>
                  <a:pt x="10" y="24"/>
                </a:lnTo>
                <a:lnTo>
                  <a:pt x="10" y="44"/>
                </a:lnTo>
                <a:lnTo>
                  <a:pt x="6" y="45"/>
                </a:lnTo>
                <a:lnTo>
                  <a:pt x="3" y="47"/>
                </a:lnTo>
                <a:lnTo>
                  <a:pt x="1" y="50"/>
                </a:lnTo>
                <a:lnTo>
                  <a:pt x="0" y="54"/>
                </a:lnTo>
                <a:lnTo>
                  <a:pt x="0" y="89"/>
                </a:lnTo>
                <a:lnTo>
                  <a:pt x="1" y="92"/>
                </a:lnTo>
                <a:lnTo>
                  <a:pt x="3" y="96"/>
                </a:lnTo>
                <a:lnTo>
                  <a:pt x="6" y="97"/>
                </a:lnTo>
                <a:lnTo>
                  <a:pt x="10" y="98"/>
                </a:lnTo>
                <a:lnTo>
                  <a:pt x="59" y="98"/>
                </a:lnTo>
                <a:lnTo>
                  <a:pt x="63" y="97"/>
                </a:lnTo>
                <a:lnTo>
                  <a:pt x="67" y="96"/>
                </a:lnTo>
                <a:lnTo>
                  <a:pt x="68" y="92"/>
                </a:lnTo>
                <a:lnTo>
                  <a:pt x="69" y="89"/>
                </a:lnTo>
                <a:lnTo>
                  <a:pt x="69" y="54"/>
                </a:lnTo>
                <a:lnTo>
                  <a:pt x="68" y="50"/>
                </a:lnTo>
                <a:lnTo>
                  <a:pt x="67" y="47"/>
                </a:lnTo>
                <a:lnTo>
                  <a:pt x="63" y="45"/>
                </a:lnTo>
                <a:lnTo>
                  <a:pt x="59" y="44"/>
                </a:lnTo>
                <a:close/>
                <a:moveTo>
                  <a:pt x="35" y="79"/>
                </a:moveTo>
                <a:lnTo>
                  <a:pt x="35" y="79"/>
                </a:lnTo>
                <a:lnTo>
                  <a:pt x="32" y="79"/>
                </a:lnTo>
                <a:lnTo>
                  <a:pt x="30" y="76"/>
                </a:lnTo>
                <a:lnTo>
                  <a:pt x="27" y="74"/>
                </a:lnTo>
                <a:lnTo>
                  <a:pt x="27" y="71"/>
                </a:lnTo>
                <a:lnTo>
                  <a:pt x="27" y="69"/>
                </a:lnTo>
                <a:lnTo>
                  <a:pt x="30" y="66"/>
                </a:lnTo>
                <a:lnTo>
                  <a:pt x="32" y="64"/>
                </a:lnTo>
                <a:lnTo>
                  <a:pt x="35" y="64"/>
                </a:lnTo>
                <a:lnTo>
                  <a:pt x="37" y="64"/>
                </a:lnTo>
                <a:lnTo>
                  <a:pt x="40" y="66"/>
                </a:lnTo>
                <a:lnTo>
                  <a:pt x="42" y="69"/>
                </a:lnTo>
                <a:lnTo>
                  <a:pt x="42" y="71"/>
                </a:lnTo>
                <a:lnTo>
                  <a:pt x="42" y="74"/>
                </a:lnTo>
                <a:lnTo>
                  <a:pt x="40" y="76"/>
                </a:lnTo>
                <a:lnTo>
                  <a:pt x="37" y="79"/>
                </a:lnTo>
                <a:lnTo>
                  <a:pt x="35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643" name="Freeform 176">
            <a:extLst>
              <a:ext uri="{FF2B5EF4-FFF2-40B4-BE49-F238E27FC236}">
                <a16:creationId xmlns="" xmlns:a16="http://schemas.microsoft.com/office/drawing/2014/main" id="{8EE2420A-AF25-4F9B-8669-8BF1BE246D8E}"/>
              </a:ext>
            </a:extLst>
          </p:cNvPr>
          <p:cNvSpPr>
            <a:spLocks/>
          </p:cNvSpPr>
          <p:nvPr/>
        </p:nvSpPr>
        <p:spPr bwMode="auto">
          <a:xfrm>
            <a:off x="15293978" y="6905629"/>
            <a:ext cx="244475" cy="234950"/>
          </a:xfrm>
          <a:custGeom>
            <a:avLst/>
            <a:gdLst>
              <a:gd name="T0" fmla="*/ 118652 w 78"/>
              <a:gd name="T1" fmla="*/ 86678 h 77"/>
              <a:gd name="T2" fmla="*/ 32785 w 78"/>
              <a:gd name="T3" fmla="*/ 1521 h 77"/>
              <a:gd name="T4" fmla="*/ 32785 w 78"/>
              <a:gd name="T5" fmla="*/ 1521 h 77"/>
              <a:gd name="T6" fmla="*/ 28102 w 78"/>
              <a:gd name="T7" fmla="*/ 0 h 77"/>
              <a:gd name="T8" fmla="*/ 26540 w 78"/>
              <a:gd name="T9" fmla="*/ 0 h 77"/>
              <a:gd name="T10" fmla="*/ 23418 w 78"/>
              <a:gd name="T11" fmla="*/ 0 h 77"/>
              <a:gd name="T12" fmla="*/ 20296 w 78"/>
              <a:gd name="T13" fmla="*/ 1521 h 77"/>
              <a:gd name="T14" fmla="*/ 20296 w 78"/>
              <a:gd name="T15" fmla="*/ 1521 h 77"/>
              <a:gd name="T16" fmla="*/ 10928 w 78"/>
              <a:gd name="T17" fmla="*/ 12165 h 77"/>
              <a:gd name="T18" fmla="*/ 6245 w 78"/>
              <a:gd name="T19" fmla="*/ 24331 h 77"/>
              <a:gd name="T20" fmla="*/ 1561 w 78"/>
              <a:gd name="T21" fmla="*/ 36496 h 77"/>
              <a:gd name="T22" fmla="*/ 0 w 78"/>
              <a:gd name="T23" fmla="*/ 50182 h 77"/>
              <a:gd name="T24" fmla="*/ 0 w 78"/>
              <a:gd name="T25" fmla="*/ 50182 h 77"/>
              <a:gd name="T26" fmla="*/ 1561 w 78"/>
              <a:gd name="T27" fmla="*/ 63868 h 77"/>
              <a:gd name="T28" fmla="*/ 6245 w 78"/>
              <a:gd name="T29" fmla="*/ 74512 h 77"/>
              <a:gd name="T30" fmla="*/ 10928 w 78"/>
              <a:gd name="T31" fmla="*/ 88198 h 77"/>
              <a:gd name="T32" fmla="*/ 20296 w 78"/>
              <a:gd name="T33" fmla="*/ 97322 h 77"/>
              <a:gd name="T34" fmla="*/ 20296 w 78"/>
              <a:gd name="T35" fmla="*/ 97322 h 77"/>
              <a:gd name="T36" fmla="*/ 31224 w 78"/>
              <a:gd name="T37" fmla="*/ 106446 h 77"/>
              <a:gd name="T38" fmla="*/ 43714 w 78"/>
              <a:gd name="T39" fmla="*/ 112529 h 77"/>
              <a:gd name="T40" fmla="*/ 56203 w 78"/>
              <a:gd name="T41" fmla="*/ 115570 h 77"/>
              <a:gd name="T42" fmla="*/ 68693 w 78"/>
              <a:gd name="T43" fmla="*/ 117091 h 77"/>
              <a:gd name="T44" fmla="*/ 68693 w 78"/>
              <a:gd name="T45" fmla="*/ 117091 h 77"/>
              <a:gd name="T46" fmla="*/ 82744 w 78"/>
              <a:gd name="T47" fmla="*/ 115570 h 77"/>
              <a:gd name="T48" fmla="*/ 96795 w 78"/>
              <a:gd name="T49" fmla="*/ 112529 h 77"/>
              <a:gd name="T50" fmla="*/ 107723 w 78"/>
              <a:gd name="T51" fmla="*/ 106446 h 77"/>
              <a:gd name="T52" fmla="*/ 118652 w 78"/>
              <a:gd name="T53" fmla="*/ 97322 h 77"/>
              <a:gd name="T54" fmla="*/ 118652 w 78"/>
              <a:gd name="T55" fmla="*/ 97322 h 77"/>
              <a:gd name="T56" fmla="*/ 121774 w 78"/>
              <a:gd name="T57" fmla="*/ 95802 h 77"/>
              <a:gd name="T58" fmla="*/ 121774 w 78"/>
              <a:gd name="T59" fmla="*/ 91240 h 77"/>
              <a:gd name="T60" fmla="*/ 121774 w 78"/>
              <a:gd name="T61" fmla="*/ 91240 h 77"/>
              <a:gd name="T62" fmla="*/ 121774 w 78"/>
              <a:gd name="T63" fmla="*/ 89719 h 77"/>
              <a:gd name="T64" fmla="*/ 118652 w 78"/>
              <a:gd name="T65" fmla="*/ 86678 h 77"/>
              <a:gd name="T66" fmla="*/ 118652 w 78"/>
              <a:gd name="T67" fmla="*/ 86678 h 77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78" h="77">
                <a:moveTo>
                  <a:pt x="76" y="57"/>
                </a:moveTo>
                <a:lnTo>
                  <a:pt x="21" y="1"/>
                </a:lnTo>
                <a:lnTo>
                  <a:pt x="18" y="0"/>
                </a:lnTo>
                <a:lnTo>
                  <a:pt x="17" y="0"/>
                </a:lnTo>
                <a:lnTo>
                  <a:pt x="15" y="0"/>
                </a:lnTo>
                <a:lnTo>
                  <a:pt x="13" y="1"/>
                </a:lnTo>
                <a:lnTo>
                  <a:pt x="7" y="8"/>
                </a:lnTo>
                <a:lnTo>
                  <a:pt x="4" y="16"/>
                </a:lnTo>
                <a:lnTo>
                  <a:pt x="1" y="24"/>
                </a:lnTo>
                <a:lnTo>
                  <a:pt x="0" y="33"/>
                </a:lnTo>
                <a:lnTo>
                  <a:pt x="1" y="42"/>
                </a:lnTo>
                <a:lnTo>
                  <a:pt x="4" y="49"/>
                </a:lnTo>
                <a:lnTo>
                  <a:pt x="7" y="58"/>
                </a:lnTo>
                <a:lnTo>
                  <a:pt x="13" y="64"/>
                </a:lnTo>
                <a:lnTo>
                  <a:pt x="20" y="70"/>
                </a:lnTo>
                <a:lnTo>
                  <a:pt x="28" y="74"/>
                </a:lnTo>
                <a:lnTo>
                  <a:pt x="36" y="76"/>
                </a:lnTo>
                <a:lnTo>
                  <a:pt x="44" y="77"/>
                </a:lnTo>
                <a:lnTo>
                  <a:pt x="53" y="76"/>
                </a:lnTo>
                <a:lnTo>
                  <a:pt x="62" y="74"/>
                </a:lnTo>
                <a:lnTo>
                  <a:pt x="69" y="70"/>
                </a:lnTo>
                <a:lnTo>
                  <a:pt x="76" y="64"/>
                </a:lnTo>
                <a:lnTo>
                  <a:pt x="78" y="63"/>
                </a:lnTo>
                <a:lnTo>
                  <a:pt x="78" y="60"/>
                </a:lnTo>
                <a:lnTo>
                  <a:pt x="78" y="59"/>
                </a:lnTo>
                <a:lnTo>
                  <a:pt x="76" y="5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644" name="Freeform 177">
            <a:extLst>
              <a:ext uri="{FF2B5EF4-FFF2-40B4-BE49-F238E27FC236}">
                <a16:creationId xmlns="" xmlns:a16="http://schemas.microsoft.com/office/drawing/2014/main" id="{F13E43E1-F104-47F1-AEE3-E160D6A7EB0E}"/>
              </a:ext>
            </a:extLst>
          </p:cNvPr>
          <p:cNvSpPr>
            <a:spLocks/>
          </p:cNvSpPr>
          <p:nvPr/>
        </p:nvSpPr>
        <p:spPr bwMode="auto">
          <a:xfrm>
            <a:off x="15443201" y="6915150"/>
            <a:ext cx="76200" cy="76200"/>
          </a:xfrm>
          <a:custGeom>
            <a:avLst/>
            <a:gdLst>
              <a:gd name="T0" fmla="*/ 12489 w 24"/>
              <a:gd name="T1" fmla="*/ 37468 h 23"/>
              <a:gd name="T2" fmla="*/ 17173 w 24"/>
              <a:gd name="T3" fmla="*/ 30952 h 23"/>
              <a:gd name="T4" fmla="*/ 17173 w 24"/>
              <a:gd name="T5" fmla="*/ 30952 h 23"/>
              <a:gd name="T6" fmla="*/ 21856 w 24"/>
              <a:gd name="T7" fmla="*/ 30952 h 23"/>
              <a:gd name="T8" fmla="*/ 21856 w 24"/>
              <a:gd name="T9" fmla="*/ 30952 h 23"/>
              <a:gd name="T10" fmla="*/ 26540 w 24"/>
              <a:gd name="T11" fmla="*/ 29323 h 23"/>
              <a:gd name="T12" fmla="*/ 32785 w 24"/>
              <a:gd name="T13" fmla="*/ 27694 h 23"/>
              <a:gd name="T14" fmla="*/ 34346 w 24"/>
              <a:gd name="T15" fmla="*/ 21178 h 23"/>
              <a:gd name="T16" fmla="*/ 37468 w 24"/>
              <a:gd name="T17" fmla="*/ 16290 h 23"/>
              <a:gd name="T18" fmla="*/ 37468 w 24"/>
              <a:gd name="T19" fmla="*/ 16290 h 23"/>
              <a:gd name="T20" fmla="*/ 34346 w 24"/>
              <a:gd name="T21" fmla="*/ 9774 h 23"/>
              <a:gd name="T22" fmla="*/ 32785 w 24"/>
              <a:gd name="T23" fmla="*/ 3258 h 23"/>
              <a:gd name="T24" fmla="*/ 26540 w 24"/>
              <a:gd name="T25" fmla="*/ 1629 h 23"/>
              <a:gd name="T26" fmla="*/ 21856 w 24"/>
              <a:gd name="T27" fmla="*/ 0 h 23"/>
              <a:gd name="T28" fmla="*/ 21856 w 24"/>
              <a:gd name="T29" fmla="*/ 0 h 23"/>
              <a:gd name="T30" fmla="*/ 15612 w 24"/>
              <a:gd name="T31" fmla="*/ 1629 h 23"/>
              <a:gd name="T32" fmla="*/ 9367 w 24"/>
              <a:gd name="T33" fmla="*/ 3258 h 23"/>
              <a:gd name="T34" fmla="*/ 7806 w 24"/>
              <a:gd name="T35" fmla="*/ 9774 h 23"/>
              <a:gd name="T36" fmla="*/ 6245 w 24"/>
              <a:gd name="T37" fmla="*/ 16290 h 23"/>
              <a:gd name="T38" fmla="*/ 6245 w 24"/>
              <a:gd name="T39" fmla="*/ 16290 h 23"/>
              <a:gd name="T40" fmla="*/ 6245 w 24"/>
              <a:gd name="T41" fmla="*/ 19549 h 23"/>
              <a:gd name="T42" fmla="*/ 0 w 24"/>
              <a:gd name="T43" fmla="*/ 26065 h 23"/>
              <a:gd name="T44" fmla="*/ 12489 w 24"/>
              <a:gd name="T45" fmla="*/ 37468 h 2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4" h="23">
                <a:moveTo>
                  <a:pt x="8" y="23"/>
                </a:moveTo>
                <a:lnTo>
                  <a:pt x="11" y="19"/>
                </a:lnTo>
                <a:lnTo>
                  <a:pt x="14" y="19"/>
                </a:lnTo>
                <a:lnTo>
                  <a:pt x="17" y="18"/>
                </a:lnTo>
                <a:lnTo>
                  <a:pt x="21" y="17"/>
                </a:lnTo>
                <a:lnTo>
                  <a:pt x="22" y="13"/>
                </a:lnTo>
                <a:lnTo>
                  <a:pt x="24" y="10"/>
                </a:lnTo>
                <a:lnTo>
                  <a:pt x="22" y="6"/>
                </a:lnTo>
                <a:lnTo>
                  <a:pt x="21" y="2"/>
                </a:lnTo>
                <a:lnTo>
                  <a:pt x="17" y="1"/>
                </a:lnTo>
                <a:lnTo>
                  <a:pt x="14" y="0"/>
                </a:lnTo>
                <a:lnTo>
                  <a:pt x="10" y="1"/>
                </a:lnTo>
                <a:lnTo>
                  <a:pt x="6" y="2"/>
                </a:lnTo>
                <a:lnTo>
                  <a:pt x="5" y="6"/>
                </a:lnTo>
                <a:lnTo>
                  <a:pt x="4" y="10"/>
                </a:lnTo>
                <a:lnTo>
                  <a:pt x="4" y="12"/>
                </a:lnTo>
                <a:lnTo>
                  <a:pt x="0" y="16"/>
                </a:lnTo>
                <a:lnTo>
                  <a:pt x="8" y="2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645" name="Freeform 178">
            <a:extLst>
              <a:ext uri="{FF2B5EF4-FFF2-40B4-BE49-F238E27FC236}">
                <a16:creationId xmlns="" xmlns:a16="http://schemas.microsoft.com/office/drawing/2014/main" id="{4F5617F0-6470-44EC-81FA-A4FB644F1AA8}"/>
              </a:ext>
            </a:extLst>
          </p:cNvPr>
          <p:cNvSpPr>
            <a:spLocks/>
          </p:cNvSpPr>
          <p:nvPr/>
        </p:nvSpPr>
        <p:spPr bwMode="auto">
          <a:xfrm>
            <a:off x="15227300" y="7083428"/>
            <a:ext cx="168276" cy="120650"/>
          </a:xfrm>
          <a:custGeom>
            <a:avLst/>
            <a:gdLst>
              <a:gd name="T0" fmla="*/ 35908 w 54"/>
              <a:gd name="T1" fmla="*/ 1561 h 39"/>
              <a:gd name="T2" fmla="*/ 35908 w 54"/>
              <a:gd name="T3" fmla="*/ 1561 h 39"/>
              <a:gd name="T4" fmla="*/ 32785 w 54"/>
              <a:gd name="T5" fmla="*/ 0 h 39"/>
              <a:gd name="T6" fmla="*/ 28102 w 54"/>
              <a:gd name="T7" fmla="*/ 0 h 39"/>
              <a:gd name="T8" fmla="*/ 28102 w 54"/>
              <a:gd name="T9" fmla="*/ 0 h 39"/>
              <a:gd name="T10" fmla="*/ 26540 w 54"/>
              <a:gd name="T11" fmla="*/ 1561 h 39"/>
              <a:gd name="T12" fmla="*/ 23418 w 54"/>
              <a:gd name="T13" fmla="*/ 3122 h 39"/>
              <a:gd name="T14" fmla="*/ 0 w 54"/>
              <a:gd name="T15" fmla="*/ 49959 h 39"/>
              <a:gd name="T16" fmla="*/ 0 w 54"/>
              <a:gd name="T17" fmla="*/ 49959 h 39"/>
              <a:gd name="T18" fmla="*/ 0 w 54"/>
              <a:gd name="T19" fmla="*/ 54643 h 39"/>
              <a:gd name="T20" fmla="*/ 1561 w 54"/>
              <a:gd name="T21" fmla="*/ 57766 h 39"/>
              <a:gd name="T22" fmla="*/ 1561 w 54"/>
              <a:gd name="T23" fmla="*/ 57766 h 39"/>
              <a:gd name="T24" fmla="*/ 3122 w 54"/>
              <a:gd name="T25" fmla="*/ 59327 h 39"/>
              <a:gd name="T26" fmla="*/ 7806 w 54"/>
              <a:gd name="T27" fmla="*/ 60888 h 39"/>
              <a:gd name="T28" fmla="*/ 76499 w 54"/>
              <a:gd name="T29" fmla="*/ 60888 h 39"/>
              <a:gd name="T30" fmla="*/ 76499 w 54"/>
              <a:gd name="T31" fmla="*/ 60888 h 39"/>
              <a:gd name="T32" fmla="*/ 81183 w 54"/>
              <a:gd name="T33" fmla="*/ 59327 h 39"/>
              <a:gd name="T34" fmla="*/ 84305 w 54"/>
              <a:gd name="T35" fmla="*/ 57766 h 39"/>
              <a:gd name="T36" fmla="*/ 84305 w 54"/>
              <a:gd name="T37" fmla="*/ 57766 h 39"/>
              <a:gd name="T38" fmla="*/ 84305 w 54"/>
              <a:gd name="T39" fmla="*/ 51521 h 39"/>
              <a:gd name="T40" fmla="*/ 82744 w 54"/>
              <a:gd name="T41" fmla="*/ 48398 h 39"/>
              <a:gd name="T42" fmla="*/ 35908 w 54"/>
              <a:gd name="T43" fmla="*/ 1561 h 3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54" h="39">
                <a:moveTo>
                  <a:pt x="23" y="1"/>
                </a:moveTo>
                <a:lnTo>
                  <a:pt x="23" y="1"/>
                </a:lnTo>
                <a:lnTo>
                  <a:pt x="21" y="0"/>
                </a:lnTo>
                <a:lnTo>
                  <a:pt x="18" y="0"/>
                </a:lnTo>
                <a:lnTo>
                  <a:pt x="17" y="1"/>
                </a:lnTo>
                <a:lnTo>
                  <a:pt x="15" y="2"/>
                </a:lnTo>
                <a:lnTo>
                  <a:pt x="0" y="32"/>
                </a:lnTo>
                <a:lnTo>
                  <a:pt x="0" y="35"/>
                </a:lnTo>
                <a:lnTo>
                  <a:pt x="1" y="37"/>
                </a:lnTo>
                <a:lnTo>
                  <a:pt x="2" y="38"/>
                </a:lnTo>
                <a:lnTo>
                  <a:pt x="5" y="39"/>
                </a:lnTo>
                <a:lnTo>
                  <a:pt x="49" y="39"/>
                </a:lnTo>
                <a:lnTo>
                  <a:pt x="52" y="38"/>
                </a:lnTo>
                <a:lnTo>
                  <a:pt x="54" y="37"/>
                </a:lnTo>
                <a:lnTo>
                  <a:pt x="54" y="33"/>
                </a:lnTo>
                <a:lnTo>
                  <a:pt x="53" y="31"/>
                </a:lnTo>
                <a:lnTo>
                  <a:pt x="23" y="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646" name="Freeform 179">
            <a:extLst>
              <a:ext uri="{FF2B5EF4-FFF2-40B4-BE49-F238E27FC236}">
                <a16:creationId xmlns="" xmlns:a16="http://schemas.microsoft.com/office/drawing/2014/main" id="{64504F87-D066-4475-A941-78FD1FD5C24A}"/>
              </a:ext>
            </a:extLst>
          </p:cNvPr>
          <p:cNvSpPr>
            <a:spLocks/>
          </p:cNvSpPr>
          <p:nvPr/>
        </p:nvSpPr>
        <p:spPr bwMode="auto">
          <a:xfrm>
            <a:off x="16024226" y="7131051"/>
            <a:ext cx="187325" cy="111126"/>
          </a:xfrm>
          <a:custGeom>
            <a:avLst/>
            <a:gdLst>
              <a:gd name="T0" fmla="*/ 54642 w 60"/>
              <a:gd name="T1" fmla="*/ 0 h 34"/>
              <a:gd name="T2" fmla="*/ 39030 w 60"/>
              <a:gd name="T3" fmla="*/ 0 h 34"/>
              <a:gd name="T4" fmla="*/ 39030 w 60"/>
              <a:gd name="T5" fmla="*/ 0 h 34"/>
              <a:gd name="T6" fmla="*/ 31224 w 60"/>
              <a:gd name="T7" fmla="*/ 0 h 34"/>
              <a:gd name="T8" fmla="*/ 23418 w 60"/>
              <a:gd name="T9" fmla="*/ 3306 h 34"/>
              <a:gd name="T10" fmla="*/ 18734 w 60"/>
              <a:gd name="T11" fmla="*/ 4959 h 34"/>
              <a:gd name="T12" fmla="*/ 12490 w 60"/>
              <a:gd name="T13" fmla="*/ 11571 h 34"/>
              <a:gd name="T14" fmla="*/ 6245 w 60"/>
              <a:gd name="T15" fmla="*/ 18183 h 34"/>
              <a:gd name="T16" fmla="*/ 4684 w 60"/>
              <a:gd name="T17" fmla="*/ 24795 h 34"/>
              <a:gd name="T18" fmla="*/ 0 w 60"/>
              <a:gd name="T19" fmla="*/ 33061 h 34"/>
              <a:gd name="T20" fmla="*/ 0 w 60"/>
              <a:gd name="T21" fmla="*/ 39673 h 34"/>
              <a:gd name="T22" fmla="*/ 0 w 60"/>
              <a:gd name="T23" fmla="*/ 56203 h 34"/>
              <a:gd name="T24" fmla="*/ 93672 w 60"/>
              <a:gd name="T25" fmla="*/ 56203 h 34"/>
              <a:gd name="T26" fmla="*/ 93672 w 60"/>
              <a:gd name="T27" fmla="*/ 39673 h 34"/>
              <a:gd name="T28" fmla="*/ 93672 w 60"/>
              <a:gd name="T29" fmla="*/ 39673 h 34"/>
              <a:gd name="T30" fmla="*/ 93672 w 60"/>
              <a:gd name="T31" fmla="*/ 33061 h 34"/>
              <a:gd name="T32" fmla="*/ 88988 w 60"/>
              <a:gd name="T33" fmla="*/ 24795 h 34"/>
              <a:gd name="T34" fmla="*/ 87427 w 60"/>
              <a:gd name="T35" fmla="*/ 18183 h 34"/>
              <a:gd name="T36" fmla="*/ 81182 w 60"/>
              <a:gd name="T37" fmla="*/ 11571 h 34"/>
              <a:gd name="T38" fmla="*/ 76499 w 60"/>
              <a:gd name="T39" fmla="*/ 4959 h 34"/>
              <a:gd name="T40" fmla="*/ 70254 w 60"/>
              <a:gd name="T41" fmla="*/ 3306 h 34"/>
              <a:gd name="T42" fmla="*/ 62448 w 60"/>
              <a:gd name="T43" fmla="*/ 0 h 34"/>
              <a:gd name="T44" fmla="*/ 54642 w 60"/>
              <a:gd name="T45" fmla="*/ 0 h 34"/>
              <a:gd name="T46" fmla="*/ 54642 w 60"/>
              <a:gd name="T47" fmla="*/ 0 h 3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60" h="34">
                <a:moveTo>
                  <a:pt x="35" y="0"/>
                </a:moveTo>
                <a:lnTo>
                  <a:pt x="25" y="0"/>
                </a:lnTo>
                <a:lnTo>
                  <a:pt x="20" y="0"/>
                </a:lnTo>
                <a:lnTo>
                  <a:pt x="15" y="2"/>
                </a:lnTo>
                <a:lnTo>
                  <a:pt x="12" y="3"/>
                </a:lnTo>
                <a:lnTo>
                  <a:pt x="8" y="7"/>
                </a:lnTo>
                <a:lnTo>
                  <a:pt x="4" y="11"/>
                </a:lnTo>
                <a:lnTo>
                  <a:pt x="3" y="15"/>
                </a:lnTo>
                <a:lnTo>
                  <a:pt x="0" y="20"/>
                </a:lnTo>
                <a:lnTo>
                  <a:pt x="0" y="24"/>
                </a:lnTo>
                <a:lnTo>
                  <a:pt x="0" y="34"/>
                </a:lnTo>
                <a:lnTo>
                  <a:pt x="60" y="34"/>
                </a:lnTo>
                <a:lnTo>
                  <a:pt x="60" y="24"/>
                </a:lnTo>
                <a:lnTo>
                  <a:pt x="60" y="20"/>
                </a:lnTo>
                <a:lnTo>
                  <a:pt x="57" y="15"/>
                </a:lnTo>
                <a:lnTo>
                  <a:pt x="56" y="11"/>
                </a:lnTo>
                <a:lnTo>
                  <a:pt x="52" y="7"/>
                </a:lnTo>
                <a:lnTo>
                  <a:pt x="49" y="3"/>
                </a:lnTo>
                <a:lnTo>
                  <a:pt x="45" y="2"/>
                </a:lnTo>
                <a:lnTo>
                  <a:pt x="40" y="0"/>
                </a:lnTo>
                <a:lnTo>
                  <a:pt x="3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647" name="Freeform 180">
            <a:extLst>
              <a:ext uri="{FF2B5EF4-FFF2-40B4-BE49-F238E27FC236}">
                <a16:creationId xmlns="" xmlns:a16="http://schemas.microsoft.com/office/drawing/2014/main" id="{B021D3C2-D136-4DBA-A04D-1F4E061857FD}"/>
              </a:ext>
            </a:extLst>
          </p:cNvPr>
          <p:cNvSpPr>
            <a:spLocks/>
          </p:cNvSpPr>
          <p:nvPr/>
        </p:nvSpPr>
        <p:spPr bwMode="auto">
          <a:xfrm>
            <a:off x="16024228" y="6972302"/>
            <a:ext cx="196850" cy="149226"/>
          </a:xfrm>
          <a:custGeom>
            <a:avLst/>
            <a:gdLst>
              <a:gd name="T0" fmla="*/ 21516 w 64"/>
              <a:gd name="T1" fmla="*/ 67290 h 49"/>
              <a:gd name="T2" fmla="*/ 21516 w 64"/>
              <a:gd name="T3" fmla="*/ 67290 h 49"/>
              <a:gd name="T4" fmla="*/ 16905 w 64"/>
              <a:gd name="T5" fmla="*/ 56585 h 49"/>
              <a:gd name="T6" fmla="*/ 15368 w 64"/>
              <a:gd name="T7" fmla="*/ 45880 h 49"/>
              <a:gd name="T8" fmla="*/ 18442 w 64"/>
              <a:gd name="T9" fmla="*/ 33645 h 49"/>
              <a:gd name="T10" fmla="*/ 24589 w 64"/>
              <a:gd name="T11" fmla="*/ 24469 h 49"/>
              <a:gd name="T12" fmla="*/ 24589 w 64"/>
              <a:gd name="T13" fmla="*/ 24469 h 49"/>
              <a:gd name="T14" fmla="*/ 30737 w 64"/>
              <a:gd name="T15" fmla="*/ 21411 h 49"/>
              <a:gd name="T16" fmla="*/ 35347 w 64"/>
              <a:gd name="T17" fmla="*/ 16823 h 49"/>
              <a:gd name="T18" fmla="*/ 43031 w 64"/>
              <a:gd name="T19" fmla="*/ 15293 h 49"/>
              <a:gd name="T20" fmla="*/ 49179 w 64"/>
              <a:gd name="T21" fmla="*/ 15293 h 49"/>
              <a:gd name="T22" fmla="*/ 55326 w 64"/>
              <a:gd name="T23" fmla="*/ 15293 h 49"/>
              <a:gd name="T24" fmla="*/ 63010 w 64"/>
              <a:gd name="T25" fmla="*/ 16823 h 49"/>
              <a:gd name="T26" fmla="*/ 67620 w 64"/>
              <a:gd name="T27" fmla="*/ 21411 h 49"/>
              <a:gd name="T28" fmla="*/ 73768 w 64"/>
              <a:gd name="T29" fmla="*/ 24469 h 49"/>
              <a:gd name="T30" fmla="*/ 73768 w 64"/>
              <a:gd name="T31" fmla="*/ 24469 h 49"/>
              <a:gd name="T32" fmla="*/ 79915 w 64"/>
              <a:gd name="T33" fmla="*/ 33645 h 49"/>
              <a:gd name="T34" fmla="*/ 82989 w 64"/>
              <a:gd name="T35" fmla="*/ 45880 h 49"/>
              <a:gd name="T36" fmla="*/ 81452 w 64"/>
              <a:gd name="T37" fmla="*/ 56585 h 49"/>
              <a:gd name="T38" fmla="*/ 78378 w 64"/>
              <a:gd name="T39" fmla="*/ 67290 h 49"/>
              <a:gd name="T40" fmla="*/ 78378 w 64"/>
              <a:gd name="T41" fmla="*/ 67290 h 49"/>
              <a:gd name="T42" fmla="*/ 90673 w 64"/>
              <a:gd name="T43" fmla="*/ 74937 h 49"/>
              <a:gd name="T44" fmla="*/ 90673 w 64"/>
              <a:gd name="T45" fmla="*/ 74937 h 49"/>
              <a:gd name="T46" fmla="*/ 95283 w 64"/>
              <a:gd name="T47" fmla="*/ 67290 h 49"/>
              <a:gd name="T48" fmla="*/ 96820 w 64"/>
              <a:gd name="T49" fmla="*/ 59644 h 49"/>
              <a:gd name="T50" fmla="*/ 98357 w 64"/>
              <a:gd name="T51" fmla="*/ 53526 h 49"/>
              <a:gd name="T52" fmla="*/ 98357 w 64"/>
              <a:gd name="T53" fmla="*/ 42821 h 49"/>
              <a:gd name="T54" fmla="*/ 96820 w 64"/>
              <a:gd name="T55" fmla="*/ 35175 h 49"/>
              <a:gd name="T56" fmla="*/ 95283 w 64"/>
              <a:gd name="T57" fmla="*/ 29057 h 49"/>
              <a:gd name="T58" fmla="*/ 89136 w 64"/>
              <a:gd name="T59" fmla="*/ 21411 h 49"/>
              <a:gd name="T60" fmla="*/ 82989 w 64"/>
              <a:gd name="T61" fmla="*/ 13764 h 49"/>
              <a:gd name="T62" fmla="*/ 82989 w 64"/>
              <a:gd name="T63" fmla="*/ 13764 h 49"/>
              <a:gd name="T64" fmla="*/ 75305 w 64"/>
              <a:gd name="T65" fmla="*/ 7647 h 49"/>
              <a:gd name="T66" fmla="*/ 67620 w 64"/>
              <a:gd name="T67" fmla="*/ 3059 h 49"/>
              <a:gd name="T68" fmla="*/ 58399 w 64"/>
              <a:gd name="T69" fmla="*/ 0 h 49"/>
              <a:gd name="T70" fmla="*/ 49179 w 64"/>
              <a:gd name="T71" fmla="*/ 0 h 49"/>
              <a:gd name="T72" fmla="*/ 39958 w 64"/>
              <a:gd name="T73" fmla="*/ 0 h 49"/>
              <a:gd name="T74" fmla="*/ 30737 w 64"/>
              <a:gd name="T75" fmla="*/ 3059 h 49"/>
              <a:gd name="T76" fmla="*/ 23052 w 64"/>
              <a:gd name="T77" fmla="*/ 7647 h 49"/>
              <a:gd name="T78" fmla="*/ 15368 w 64"/>
              <a:gd name="T79" fmla="*/ 13764 h 49"/>
              <a:gd name="T80" fmla="*/ 15368 w 64"/>
              <a:gd name="T81" fmla="*/ 13764 h 49"/>
              <a:gd name="T82" fmla="*/ 9221 w 64"/>
              <a:gd name="T83" fmla="*/ 21411 h 49"/>
              <a:gd name="T84" fmla="*/ 3074 w 64"/>
              <a:gd name="T85" fmla="*/ 29057 h 49"/>
              <a:gd name="T86" fmla="*/ 1537 w 64"/>
              <a:gd name="T87" fmla="*/ 35175 h 49"/>
              <a:gd name="T88" fmla="*/ 0 w 64"/>
              <a:gd name="T89" fmla="*/ 42821 h 49"/>
              <a:gd name="T90" fmla="*/ 0 w 64"/>
              <a:gd name="T91" fmla="*/ 53526 h 49"/>
              <a:gd name="T92" fmla="*/ 1537 w 64"/>
              <a:gd name="T93" fmla="*/ 59644 h 49"/>
              <a:gd name="T94" fmla="*/ 3074 w 64"/>
              <a:gd name="T95" fmla="*/ 67290 h 49"/>
              <a:gd name="T96" fmla="*/ 7684 w 64"/>
              <a:gd name="T97" fmla="*/ 74937 h 49"/>
              <a:gd name="T98" fmla="*/ 7684 w 64"/>
              <a:gd name="T99" fmla="*/ 74937 h 49"/>
              <a:gd name="T100" fmla="*/ 21516 w 64"/>
              <a:gd name="T101" fmla="*/ 67290 h 49"/>
              <a:gd name="T102" fmla="*/ 21516 w 64"/>
              <a:gd name="T103" fmla="*/ 67290 h 4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64" h="49">
                <a:moveTo>
                  <a:pt x="14" y="44"/>
                </a:moveTo>
                <a:lnTo>
                  <a:pt x="14" y="44"/>
                </a:lnTo>
                <a:lnTo>
                  <a:pt x="11" y="37"/>
                </a:lnTo>
                <a:lnTo>
                  <a:pt x="10" y="30"/>
                </a:lnTo>
                <a:lnTo>
                  <a:pt x="12" y="22"/>
                </a:lnTo>
                <a:lnTo>
                  <a:pt x="16" y="16"/>
                </a:lnTo>
                <a:lnTo>
                  <a:pt x="20" y="14"/>
                </a:lnTo>
                <a:lnTo>
                  <a:pt x="23" y="11"/>
                </a:lnTo>
                <a:lnTo>
                  <a:pt x="28" y="10"/>
                </a:lnTo>
                <a:lnTo>
                  <a:pt x="32" y="10"/>
                </a:lnTo>
                <a:lnTo>
                  <a:pt x="36" y="10"/>
                </a:lnTo>
                <a:lnTo>
                  <a:pt x="41" y="11"/>
                </a:lnTo>
                <a:lnTo>
                  <a:pt x="44" y="14"/>
                </a:lnTo>
                <a:lnTo>
                  <a:pt x="48" y="16"/>
                </a:lnTo>
                <a:lnTo>
                  <a:pt x="52" y="22"/>
                </a:lnTo>
                <a:lnTo>
                  <a:pt x="54" y="30"/>
                </a:lnTo>
                <a:lnTo>
                  <a:pt x="53" y="37"/>
                </a:lnTo>
                <a:lnTo>
                  <a:pt x="51" y="44"/>
                </a:lnTo>
                <a:lnTo>
                  <a:pt x="59" y="49"/>
                </a:lnTo>
                <a:lnTo>
                  <a:pt x="62" y="44"/>
                </a:lnTo>
                <a:lnTo>
                  <a:pt x="63" y="39"/>
                </a:lnTo>
                <a:lnTo>
                  <a:pt x="64" y="35"/>
                </a:lnTo>
                <a:lnTo>
                  <a:pt x="64" y="28"/>
                </a:lnTo>
                <a:lnTo>
                  <a:pt x="63" y="23"/>
                </a:lnTo>
                <a:lnTo>
                  <a:pt x="62" y="19"/>
                </a:lnTo>
                <a:lnTo>
                  <a:pt x="58" y="14"/>
                </a:lnTo>
                <a:lnTo>
                  <a:pt x="54" y="9"/>
                </a:lnTo>
                <a:lnTo>
                  <a:pt x="49" y="5"/>
                </a:lnTo>
                <a:lnTo>
                  <a:pt x="44" y="2"/>
                </a:lnTo>
                <a:lnTo>
                  <a:pt x="38" y="0"/>
                </a:lnTo>
                <a:lnTo>
                  <a:pt x="32" y="0"/>
                </a:lnTo>
                <a:lnTo>
                  <a:pt x="26" y="0"/>
                </a:lnTo>
                <a:lnTo>
                  <a:pt x="20" y="2"/>
                </a:lnTo>
                <a:lnTo>
                  <a:pt x="15" y="5"/>
                </a:lnTo>
                <a:lnTo>
                  <a:pt x="10" y="9"/>
                </a:lnTo>
                <a:lnTo>
                  <a:pt x="6" y="14"/>
                </a:lnTo>
                <a:lnTo>
                  <a:pt x="2" y="19"/>
                </a:lnTo>
                <a:lnTo>
                  <a:pt x="1" y="23"/>
                </a:lnTo>
                <a:lnTo>
                  <a:pt x="0" y="28"/>
                </a:lnTo>
                <a:lnTo>
                  <a:pt x="0" y="35"/>
                </a:lnTo>
                <a:lnTo>
                  <a:pt x="1" y="39"/>
                </a:lnTo>
                <a:lnTo>
                  <a:pt x="2" y="44"/>
                </a:lnTo>
                <a:lnTo>
                  <a:pt x="5" y="49"/>
                </a:lnTo>
                <a:lnTo>
                  <a:pt x="14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648" name="Freeform 181">
            <a:extLst>
              <a:ext uri="{FF2B5EF4-FFF2-40B4-BE49-F238E27FC236}">
                <a16:creationId xmlns="" xmlns:a16="http://schemas.microsoft.com/office/drawing/2014/main" id="{F1AED9C8-2A34-446E-AC8D-A78C9C6342BE}"/>
              </a:ext>
            </a:extLst>
          </p:cNvPr>
          <p:cNvSpPr>
            <a:spLocks/>
          </p:cNvSpPr>
          <p:nvPr/>
        </p:nvSpPr>
        <p:spPr bwMode="auto">
          <a:xfrm>
            <a:off x="15967078" y="6915151"/>
            <a:ext cx="311150" cy="254000"/>
          </a:xfrm>
          <a:custGeom>
            <a:avLst/>
            <a:gdLst>
              <a:gd name="T0" fmla="*/ 26811 w 98"/>
              <a:gd name="T1" fmla="*/ 112407 h 81"/>
              <a:gd name="T2" fmla="*/ 18926 w 98"/>
              <a:gd name="T3" fmla="*/ 95234 h 81"/>
              <a:gd name="T4" fmla="*/ 15771 w 98"/>
              <a:gd name="T5" fmla="*/ 76499 h 81"/>
              <a:gd name="T6" fmla="*/ 17349 w 98"/>
              <a:gd name="T7" fmla="*/ 65571 h 81"/>
              <a:gd name="T8" fmla="*/ 25234 w 98"/>
              <a:gd name="T9" fmla="*/ 42153 h 81"/>
              <a:gd name="T10" fmla="*/ 33120 w 98"/>
              <a:gd name="T11" fmla="*/ 32785 h 81"/>
              <a:gd name="T12" fmla="*/ 53623 w 98"/>
              <a:gd name="T13" fmla="*/ 18735 h 81"/>
              <a:gd name="T14" fmla="*/ 77280 w 98"/>
              <a:gd name="T15" fmla="*/ 15612 h 81"/>
              <a:gd name="T16" fmla="*/ 100937 w 98"/>
              <a:gd name="T17" fmla="*/ 18735 h 81"/>
              <a:gd name="T18" fmla="*/ 121440 w 98"/>
              <a:gd name="T19" fmla="*/ 32785 h 81"/>
              <a:gd name="T20" fmla="*/ 127749 w 98"/>
              <a:gd name="T21" fmla="*/ 42153 h 81"/>
              <a:gd name="T22" fmla="*/ 137211 w 98"/>
              <a:gd name="T23" fmla="*/ 60887 h 81"/>
              <a:gd name="T24" fmla="*/ 138789 w 98"/>
              <a:gd name="T25" fmla="*/ 82744 h 81"/>
              <a:gd name="T26" fmla="*/ 134057 w 98"/>
              <a:gd name="T27" fmla="*/ 103040 h 81"/>
              <a:gd name="T28" fmla="*/ 127749 w 98"/>
              <a:gd name="T29" fmla="*/ 112407 h 81"/>
              <a:gd name="T30" fmla="*/ 135634 w 98"/>
              <a:gd name="T31" fmla="*/ 126458 h 81"/>
              <a:gd name="T32" fmla="*/ 145097 w 98"/>
              <a:gd name="T33" fmla="*/ 115530 h 81"/>
              <a:gd name="T34" fmla="*/ 154560 w 98"/>
              <a:gd name="T35" fmla="*/ 87428 h 81"/>
              <a:gd name="T36" fmla="*/ 152983 w 98"/>
              <a:gd name="T37" fmla="*/ 59326 h 81"/>
              <a:gd name="T38" fmla="*/ 141943 w 98"/>
              <a:gd name="T39" fmla="*/ 34347 h 81"/>
              <a:gd name="T40" fmla="*/ 132480 w 98"/>
              <a:gd name="T41" fmla="*/ 23418 h 81"/>
              <a:gd name="T42" fmla="*/ 107246 w 98"/>
              <a:gd name="T43" fmla="*/ 4684 h 81"/>
              <a:gd name="T44" fmla="*/ 77280 w 98"/>
              <a:gd name="T45" fmla="*/ 0 h 81"/>
              <a:gd name="T46" fmla="*/ 48891 w 98"/>
              <a:gd name="T47" fmla="*/ 4684 h 81"/>
              <a:gd name="T48" fmla="*/ 22080 w 98"/>
              <a:gd name="T49" fmla="*/ 23418 h 81"/>
              <a:gd name="T50" fmla="*/ 12617 w 98"/>
              <a:gd name="T51" fmla="*/ 34347 h 81"/>
              <a:gd name="T52" fmla="*/ 1577 w 98"/>
              <a:gd name="T53" fmla="*/ 60887 h 81"/>
              <a:gd name="T54" fmla="*/ 0 w 98"/>
              <a:gd name="T55" fmla="*/ 76499 h 81"/>
              <a:gd name="T56" fmla="*/ 4731 w 98"/>
              <a:gd name="T57" fmla="*/ 103040 h 81"/>
              <a:gd name="T58" fmla="*/ 18926 w 98"/>
              <a:gd name="T59" fmla="*/ 126458 h 81"/>
              <a:gd name="T60" fmla="*/ 22080 w 98"/>
              <a:gd name="T61" fmla="*/ 118652 h 81"/>
              <a:gd name="T62" fmla="*/ 26811 w 98"/>
              <a:gd name="T63" fmla="*/ 112407 h 81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98" h="81">
                <a:moveTo>
                  <a:pt x="17" y="72"/>
                </a:moveTo>
                <a:lnTo>
                  <a:pt x="17" y="72"/>
                </a:lnTo>
                <a:lnTo>
                  <a:pt x="13" y="66"/>
                </a:lnTo>
                <a:lnTo>
                  <a:pt x="12" y="61"/>
                </a:lnTo>
                <a:lnTo>
                  <a:pt x="10" y="55"/>
                </a:lnTo>
                <a:lnTo>
                  <a:pt x="10" y="49"/>
                </a:lnTo>
                <a:lnTo>
                  <a:pt x="11" y="42"/>
                </a:lnTo>
                <a:lnTo>
                  <a:pt x="12" y="34"/>
                </a:lnTo>
                <a:lnTo>
                  <a:pt x="16" y="27"/>
                </a:lnTo>
                <a:lnTo>
                  <a:pt x="21" y="21"/>
                </a:lnTo>
                <a:lnTo>
                  <a:pt x="27" y="16"/>
                </a:lnTo>
                <a:lnTo>
                  <a:pt x="34" y="12"/>
                </a:lnTo>
                <a:lnTo>
                  <a:pt x="42" y="11"/>
                </a:lnTo>
                <a:lnTo>
                  <a:pt x="49" y="10"/>
                </a:lnTo>
                <a:lnTo>
                  <a:pt x="56" y="11"/>
                </a:lnTo>
                <a:lnTo>
                  <a:pt x="64" y="12"/>
                </a:lnTo>
                <a:lnTo>
                  <a:pt x="71" y="16"/>
                </a:lnTo>
                <a:lnTo>
                  <a:pt x="77" y="21"/>
                </a:lnTo>
                <a:lnTo>
                  <a:pt x="81" y="27"/>
                </a:lnTo>
                <a:lnTo>
                  <a:pt x="85" y="33"/>
                </a:lnTo>
                <a:lnTo>
                  <a:pt x="87" y="39"/>
                </a:lnTo>
                <a:lnTo>
                  <a:pt x="88" y="47"/>
                </a:lnTo>
                <a:lnTo>
                  <a:pt x="88" y="53"/>
                </a:lnTo>
                <a:lnTo>
                  <a:pt x="87" y="60"/>
                </a:lnTo>
                <a:lnTo>
                  <a:pt x="85" y="66"/>
                </a:lnTo>
                <a:lnTo>
                  <a:pt x="81" y="72"/>
                </a:lnTo>
                <a:lnTo>
                  <a:pt x="84" y="76"/>
                </a:lnTo>
                <a:lnTo>
                  <a:pt x="86" y="81"/>
                </a:lnTo>
                <a:lnTo>
                  <a:pt x="92" y="74"/>
                </a:lnTo>
                <a:lnTo>
                  <a:pt x="96" y="65"/>
                </a:lnTo>
                <a:lnTo>
                  <a:pt x="98" y="56"/>
                </a:lnTo>
                <a:lnTo>
                  <a:pt x="98" y="48"/>
                </a:lnTo>
                <a:lnTo>
                  <a:pt x="97" y="38"/>
                </a:lnTo>
                <a:lnTo>
                  <a:pt x="95" y="29"/>
                </a:lnTo>
                <a:lnTo>
                  <a:pt x="90" y="22"/>
                </a:lnTo>
                <a:lnTo>
                  <a:pt x="84" y="15"/>
                </a:lnTo>
                <a:lnTo>
                  <a:pt x="76" y="8"/>
                </a:lnTo>
                <a:lnTo>
                  <a:pt x="68" y="3"/>
                </a:lnTo>
                <a:lnTo>
                  <a:pt x="59" y="1"/>
                </a:lnTo>
                <a:lnTo>
                  <a:pt x="49" y="0"/>
                </a:lnTo>
                <a:lnTo>
                  <a:pt x="39" y="1"/>
                </a:lnTo>
                <a:lnTo>
                  <a:pt x="31" y="3"/>
                </a:lnTo>
                <a:lnTo>
                  <a:pt x="22" y="8"/>
                </a:lnTo>
                <a:lnTo>
                  <a:pt x="14" y="15"/>
                </a:lnTo>
                <a:lnTo>
                  <a:pt x="8" y="22"/>
                </a:lnTo>
                <a:lnTo>
                  <a:pt x="3" y="31"/>
                </a:lnTo>
                <a:lnTo>
                  <a:pt x="1" y="39"/>
                </a:lnTo>
                <a:lnTo>
                  <a:pt x="0" y="49"/>
                </a:lnTo>
                <a:lnTo>
                  <a:pt x="1" y="58"/>
                </a:lnTo>
                <a:lnTo>
                  <a:pt x="3" y="66"/>
                </a:lnTo>
                <a:lnTo>
                  <a:pt x="7" y="74"/>
                </a:lnTo>
                <a:lnTo>
                  <a:pt x="12" y="81"/>
                </a:lnTo>
                <a:lnTo>
                  <a:pt x="14" y="76"/>
                </a:lnTo>
                <a:lnTo>
                  <a:pt x="17" y="7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649" name="Freeform 182">
            <a:extLst>
              <a:ext uri="{FF2B5EF4-FFF2-40B4-BE49-F238E27FC236}">
                <a16:creationId xmlns="" xmlns:a16="http://schemas.microsoft.com/office/drawing/2014/main" id="{4952ECFB-1653-4715-ADC7-84AC934C89AA}"/>
              </a:ext>
            </a:extLst>
          </p:cNvPr>
          <p:cNvSpPr>
            <a:spLocks/>
          </p:cNvSpPr>
          <p:nvPr/>
        </p:nvSpPr>
        <p:spPr bwMode="auto">
          <a:xfrm>
            <a:off x="16071851" y="7026278"/>
            <a:ext cx="92076" cy="95250"/>
          </a:xfrm>
          <a:custGeom>
            <a:avLst/>
            <a:gdLst>
              <a:gd name="T0" fmla="*/ 23419 w 30"/>
              <a:gd name="T1" fmla="*/ 0 h 30"/>
              <a:gd name="T2" fmla="*/ 23419 w 30"/>
              <a:gd name="T3" fmla="*/ 0 h 30"/>
              <a:gd name="T4" fmla="*/ 14051 w 30"/>
              <a:gd name="T5" fmla="*/ 3122 h 30"/>
              <a:gd name="T6" fmla="*/ 7806 w 30"/>
              <a:gd name="T7" fmla="*/ 6245 h 30"/>
              <a:gd name="T8" fmla="*/ 1561 w 30"/>
              <a:gd name="T9" fmla="*/ 14051 h 30"/>
              <a:gd name="T10" fmla="*/ 0 w 30"/>
              <a:gd name="T11" fmla="*/ 23419 h 30"/>
              <a:gd name="T12" fmla="*/ 0 w 30"/>
              <a:gd name="T13" fmla="*/ 23419 h 30"/>
              <a:gd name="T14" fmla="*/ 1561 w 30"/>
              <a:gd name="T15" fmla="*/ 32786 h 30"/>
              <a:gd name="T16" fmla="*/ 7806 w 30"/>
              <a:gd name="T17" fmla="*/ 39031 h 30"/>
              <a:gd name="T18" fmla="*/ 14051 w 30"/>
              <a:gd name="T19" fmla="*/ 45276 h 30"/>
              <a:gd name="T20" fmla="*/ 23419 w 30"/>
              <a:gd name="T21" fmla="*/ 46837 h 30"/>
              <a:gd name="T22" fmla="*/ 23419 w 30"/>
              <a:gd name="T23" fmla="*/ 46837 h 30"/>
              <a:gd name="T24" fmla="*/ 32786 w 30"/>
              <a:gd name="T25" fmla="*/ 45276 h 30"/>
              <a:gd name="T26" fmla="*/ 39031 w 30"/>
              <a:gd name="T27" fmla="*/ 39031 h 30"/>
              <a:gd name="T28" fmla="*/ 45276 w 30"/>
              <a:gd name="T29" fmla="*/ 32786 h 30"/>
              <a:gd name="T30" fmla="*/ 46837 w 30"/>
              <a:gd name="T31" fmla="*/ 23419 h 30"/>
              <a:gd name="T32" fmla="*/ 46837 w 30"/>
              <a:gd name="T33" fmla="*/ 23419 h 30"/>
              <a:gd name="T34" fmla="*/ 45276 w 30"/>
              <a:gd name="T35" fmla="*/ 14051 h 30"/>
              <a:gd name="T36" fmla="*/ 39031 w 30"/>
              <a:gd name="T37" fmla="*/ 6245 h 30"/>
              <a:gd name="T38" fmla="*/ 32786 w 30"/>
              <a:gd name="T39" fmla="*/ 3122 h 30"/>
              <a:gd name="T40" fmla="*/ 23419 w 30"/>
              <a:gd name="T41" fmla="*/ 0 h 30"/>
              <a:gd name="T42" fmla="*/ 23419 w 30"/>
              <a:gd name="T43" fmla="*/ 0 h 3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0" h="30">
                <a:moveTo>
                  <a:pt x="15" y="0"/>
                </a:moveTo>
                <a:lnTo>
                  <a:pt x="15" y="0"/>
                </a:lnTo>
                <a:lnTo>
                  <a:pt x="9" y="2"/>
                </a:lnTo>
                <a:lnTo>
                  <a:pt x="5" y="4"/>
                </a:lnTo>
                <a:lnTo>
                  <a:pt x="1" y="9"/>
                </a:lnTo>
                <a:lnTo>
                  <a:pt x="0" y="15"/>
                </a:lnTo>
                <a:lnTo>
                  <a:pt x="1" y="21"/>
                </a:lnTo>
                <a:lnTo>
                  <a:pt x="5" y="25"/>
                </a:lnTo>
                <a:lnTo>
                  <a:pt x="9" y="29"/>
                </a:lnTo>
                <a:lnTo>
                  <a:pt x="15" y="30"/>
                </a:lnTo>
                <a:lnTo>
                  <a:pt x="21" y="29"/>
                </a:lnTo>
                <a:lnTo>
                  <a:pt x="25" y="25"/>
                </a:lnTo>
                <a:lnTo>
                  <a:pt x="29" y="21"/>
                </a:lnTo>
                <a:lnTo>
                  <a:pt x="30" y="15"/>
                </a:lnTo>
                <a:lnTo>
                  <a:pt x="29" y="9"/>
                </a:lnTo>
                <a:lnTo>
                  <a:pt x="25" y="4"/>
                </a:lnTo>
                <a:lnTo>
                  <a:pt x="21" y="2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650" name="Rectangle 183">
            <a:extLst>
              <a:ext uri="{FF2B5EF4-FFF2-40B4-BE49-F238E27FC236}">
                <a16:creationId xmlns="" xmlns:a16="http://schemas.microsoft.com/office/drawing/2014/main" id="{AE93354B-513F-4045-947A-9A05956846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87529" y="6981829"/>
            <a:ext cx="28574" cy="1206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3600" dirty="0">
              <a:latin typeface="Arial" panose="020B0604020202020204" pitchFamily="34" charset="0"/>
            </a:endParaRPr>
          </a:p>
        </p:txBody>
      </p:sp>
      <p:sp>
        <p:nvSpPr>
          <p:cNvPr id="63651" name="Freeform 184">
            <a:extLst>
              <a:ext uri="{FF2B5EF4-FFF2-40B4-BE49-F238E27FC236}">
                <a16:creationId xmlns="" xmlns:a16="http://schemas.microsoft.com/office/drawing/2014/main" id="{09149DD7-D830-4AFB-8842-4492023CC7F5}"/>
              </a:ext>
            </a:extLst>
          </p:cNvPr>
          <p:cNvSpPr>
            <a:spLocks noEditPoints="1"/>
          </p:cNvSpPr>
          <p:nvPr/>
        </p:nvSpPr>
        <p:spPr bwMode="auto">
          <a:xfrm>
            <a:off x="14535152" y="6915152"/>
            <a:ext cx="263526" cy="263526"/>
          </a:xfrm>
          <a:custGeom>
            <a:avLst/>
            <a:gdLst>
              <a:gd name="T0" fmla="*/ 115529 w 84"/>
              <a:gd name="T1" fmla="*/ 0 h 84"/>
              <a:gd name="T2" fmla="*/ 115529 w 84"/>
              <a:gd name="T3" fmla="*/ 9367 h 84"/>
              <a:gd name="T4" fmla="*/ 0 w 84"/>
              <a:gd name="T5" fmla="*/ 34346 h 84"/>
              <a:gd name="T6" fmla="*/ 0 w 84"/>
              <a:gd name="T7" fmla="*/ 115529 h 84"/>
              <a:gd name="T8" fmla="*/ 0 w 84"/>
              <a:gd name="T9" fmla="*/ 115529 h 84"/>
              <a:gd name="T10" fmla="*/ 1561 w 84"/>
              <a:gd name="T11" fmla="*/ 118651 h 84"/>
              <a:gd name="T12" fmla="*/ 6245 w 84"/>
              <a:gd name="T13" fmla="*/ 123335 h 84"/>
              <a:gd name="T14" fmla="*/ 35908 w 84"/>
              <a:gd name="T15" fmla="*/ 131141 h 84"/>
              <a:gd name="T16" fmla="*/ 35908 w 84"/>
              <a:gd name="T17" fmla="*/ 131141 h 84"/>
              <a:gd name="T18" fmla="*/ 39030 w 84"/>
              <a:gd name="T19" fmla="*/ 131141 h 84"/>
              <a:gd name="T20" fmla="*/ 39030 w 84"/>
              <a:gd name="T21" fmla="*/ 131141 h 84"/>
              <a:gd name="T22" fmla="*/ 42152 w 84"/>
              <a:gd name="T23" fmla="*/ 131141 h 84"/>
              <a:gd name="T24" fmla="*/ 43714 w 84"/>
              <a:gd name="T25" fmla="*/ 126457 h 84"/>
              <a:gd name="T26" fmla="*/ 64009 w 84"/>
              <a:gd name="T27" fmla="*/ 101478 h 84"/>
              <a:gd name="T28" fmla="*/ 115529 w 84"/>
              <a:gd name="T29" fmla="*/ 112407 h 84"/>
              <a:gd name="T30" fmla="*/ 115529 w 84"/>
              <a:gd name="T31" fmla="*/ 123335 h 84"/>
              <a:gd name="T32" fmla="*/ 131141 w 84"/>
              <a:gd name="T33" fmla="*/ 123335 h 84"/>
              <a:gd name="T34" fmla="*/ 131141 w 84"/>
              <a:gd name="T35" fmla="*/ 0 h 84"/>
              <a:gd name="T36" fmla="*/ 115529 w 84"/>
              <a:gd name="T37" fmla="*/ 0 h 84"/>
              <a:gd name="T38" fmla="*/ 34346 w 84"/>
              <a:gd name="T39" fmla="*/ 112407 h 84"/>
              <a:gd name="T40" fmla="*/ 15612 w 84"/>
              <a:gd name="T41" fmla="*/ 109284 h 84"/>
              <a:gd name="T42" fmla="*/ 15612 w 84"/>
              <a:gd name="T43" fmla="*/ 92111 h 84"/>
              <a:gd name="T44" fmla="*/ 48397 w 84"/>
              <a:gd name="T45" fmla="*/ 98356 h 84"/>
              <a:gd name="T46" fmla="*/ 34346 w 84"/>
              <a:gd name="T47" fmla="*/ 112407 h 8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84" h="84">
                <a:moveTo>
                  <a:pt x="74" y="0"/>
                </a:moveTo>
                <a:lnTo>
                  <a:pt x="74" y="6"/>
                </a:lnTo>
                <a:lnTo>
                  <a:pt x="0" y="22"/>
                </a:lnTo>
                <a:lnTo>
                  <a:pt x="0" y="74"/>
                </a:lnTo>
                <a:lnTo>
                  <a:pt x="1" y="76"/>
                </a:lnTo>
                <a:lnTo>
                  <a:pt x="4" y="79"/>
                </a:lnTo>
                <a:lnTo>
                  <a:pt x="23" y="84"/>
                </a:lnTo>
                <a:lnTo>
                  <a:pt x="25" y="84"/>
                </a:lnTo>
                <a:lnTo>
                  <a:pt x="27" y="84"/>
                </a:lnTo>
                <a:lnTo>
                  <a:pt x="28" y="81"/>
                </a:lnTo>
                <a:lnTo>
                  <a:pt x="41" y="65"/>
                </a:lnTo>
                <a:lnTo>
                  <a:pt x="74" y="72"/>
                </a:lnTo>
                <a:lnTo>
                  <a:pt x="74" y="79"/>
                </a:lnTo>
                <a:lnTo>
                  <a:pt x="84" y="79"/>
                </a:lnTo>
                <a:lnTo>
                  <a:pt x="84" y="0"/>
                </a:lnTo>
                <a:lnTo>
                  <a:pt x="74" y="0"/>
                </a:lnTo>
                <a:close/>
                <a:moveTo>
                  <a:pt x="22" y="72"/>
                </a:moveTo>
                <a:lnTo>
                  <a:pt x="10" y="70"/>
                </a:lnTo>
                <a:lnTo>
                  <a:pt x="10" y="59"/>
                </a:lnTo>
                <a:lnTo>
                  <a:pt x="31" y="63"/>
                </a:lnTo>
                <a:lnTo>
                  <a:pt x="22" y="7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652" name="Rectangle 185">
            <a:extLst>
              <a:ext uri="{FF2B5EF4-FFF2-40B4-BE49-F238E27FC236}">
                <a16:creationId xmlns="" xmlns:a16="http://schemas.microsoft.com/office/drawing/2014/main" id="{AF7DDA54-3D0E-4C0F-B524-802C5AE39B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83051" y="7026278"/>
            <a:ext cx="66677" cy="571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3600" dirty="0">
              <a:latin typeface="Arial" panose="020B0604020202020204" pitchFamily="34" charset="0"/>
            </a:endParaRPr>
          </a:p>
        </p:txBody>
      </p:sp>
      <p:sp>
        <p:nvSpPr>
          <p:cNvPr id="63653" name="Freeform 186">
            <a:extLst>
              <a:ext uri="{FF2B5EF4-FFF2-40B4-BE49-F238E27FC236}">
                <a16:creationId xmlns="" xmlns:a16="http://schemas.microsoft.com/office/drawing/2014/main" id="{4FA17765-06E4-4B01-A379-6BAA5AC148E8}"/>
              </a:ext>
            </a:extLst>
          </p:cNvPr>
          <p:cNvSpPr>
            <a:spLocks/>
          </p:cNvSpPr>
          <p:nvPr/>
        </p:nvSpPr>
        <p:spPr bwMode="auto">
          <a:xfrm>
            <a:off x="16681451" y="7026278"/>
            <a:ext cx="73026" cy="57150"/>
          </a:xfrm>
          <a:custGeom>
            <a:avLst/>
            <a:gdLst>
              <a:gd name="T0" fmla="*/ 37468 w 24"/>
              <a:gd name="T1" fmla="*/ 0 h 20"/>
              <a:gd name="T2" fmla="*/ 1561 w 24"/>
              <a:gd name="T3" fmla="*/ 0 h 20"/>
              <a:gd name="T4" fmla="*/ 1561 w 24"/>
              <a:gd name="T5" fmla="*/ 0 h 20"/>
              <a:gd name="T6" fmla="*/ 0 w 24"/>
              <a:gd name="T7" fmla="*/ 14051 h 20"/>
              <a:gd name="T8" fmla="*/ 0 w 24"/>
              <a:gd name="T9" fmla="*/ 14051 h 20"/>
              <a:gd name="T10" fmla="*/ 1561 w 24"/>
              <a:gd name="T11" fmla="*/ 28102 h 20"/>
              <a:gd name="T12" fmla="*/ 37468 w 24"/>
              <a:gd name="T13" fmla="*/ 28102 h 20"/>
              <a:gd name="T14" fmla="*/ 37468 w 24"/>
              <a:gd name="T15" fmla="*/ 0 h 2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4" h="20">
                <a:moveTo>
                  <a:pt x="24" y="0"/>
                </a:moveTo>
                <a:lnTo>
                  <a:pt x="1" y="0"/>
                </a:lnTo>
                <a:lnTo>
                  <a:pt x="0" y="10"/>
                </a:lnTo>
                <a:lnTo>
                  <a:pt x="1" y="20"/>
                </a:lnTo>
                <a:lnTo>
                  <a:pt x="24" y="20"/>
                </a:lnTo>
                <a:lnTo>
                  <a:pt x="2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654" name="Freeform 187">
            <a:extLst>
              <a:ext uri="{FF2B5EF4-FFF2-40B4-BE49-F238E27FC236}">
                <a16:creationId xmlns="" xmlns:a16="http://schemas.microsoft.com/office/drawing/2014/main" id="{199AE601-62E3-4589-94A4-9827B2ADC383}"/>
              </a:ext>
            </a:extLst>
          </p:cNvPr>
          <p:cNvSpPr>
            <a:spLocks/>
          </p:cNvSpPr>
          <p:nvPr/>
        </p:nvSpPr>
        <p:spPr bwMode="auto">
          <a:xfrm>
            <a:off x="16783051" y="6905627"/>
            <a:ext cx="66677" cy="85724"/>
          </a:xfrm>
          <a:custGeom>
            <a:avLst/>
            <a:gdLst>
              <a:gd name="T0" fmla="*/ 0 w 20"/>
              <a:gd name="T1" fmla="*/ 42153 h 29"/>
              <a:gd name="T2" fmla="*/ 32787 w 20"/>
              <a:gd name="T3" fmla="*/ 42153 h 29"/>
              <a:gd name="T4" fmla="*/ 32787 w 20"/>
              <a:gd name="T5" fmla="*/ 0 h 29"/>
              <a:gd name="T6" fmla="*/ 24590 w 20"/>
              <a:gd name="T7" fmla="*/ 0 h 29"/>
              <a:gd name="T8" fmla="*/ 24590 w 20"/>
              <a:gd name="T9" fmla="*/ 0 h 29"/>
              <a:gd name="T10" fmla="*/ 13115 w 20"/>
              <a:gd name="T11" fmla="*/ 0 h 29"/>
              <a:gd name="T12" fmla="*/ 0 w 20"/>
              <a:gd name="T13" fmla="*/ 2907 h 29"/>
              <a:gd name="T14" fmla="*/ 0 w 20"/>
              <a:gd name="T15" fmla="*/ 42153 h 2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0" h="29">
                <a:moveTo>
                  <a:pt x="0" y="29"/>
                </a:moveTo>
                <a:lnTo>
                  <a:pt x="20" y="29"/>
                </a:lnTo>
                <a:lnTo>
                  <a:pt x="20" y="0"/>
                </a:lnTo>
                <a:lnTo>
                  <a:pt x="15" y="0"/>
                </a:lnTo>
                <a:lnTo>
                  <a:pt x="8" y="0"/>
                </a:lnTo>
                <a:lnTo>
                  <a:pt x="0" y="2"/>
                </a:lnTo>
                <a:lnTo>
                  <a:pt x="0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655" name="Freeform 188">
            <a:extLst>
              <a:ext uri="{FF2B5EF4-FFF2-40B4-BE49-F238E27FC236}">
                <a16:creationId xmlns="" xmlns:a16="http://schemas.microsoft.com/office/drawing/2014/main" id="{1A83E7DD-EB72-4049-AD19-63D14CAB62B9}"/>
              </a:ext>
            </a:extLst>
          </p:cNvPr>
          <p:cNvSpPr>
            <a:spLocks/>
          </p:cNvSpPr>
          <p:nvPr/>
        </p:nvSpPr>
        <p:spPr bwMode="auto">
          <a:xfrm>
            <a:off x="16783051" y="7121528"/>
            <a:ext cx="66677" cy="82550"/>
          </a:xfrm>
          <a:custGeom>
            <a:avLst/>
            <a:gdLst>
              <a:gd name="T0" fmla="*/ 0 w 20"/>
              <a:gd name="T1" fmla="*/ 0 h 29"/>
              <a:gd name="T2" fmla="*/ 0 w 20"/>
              <a:gd name="T3" fmla="*/ 39246 h 29"/>
              <a:gd name="T4" fmla="*/ 0 w 20"/>
              <a:gd name="T5" fmla="*/ 39246 h 29"/>
              <a:gd name="T6" fmla="*/ 13115 w 20"/>
              <a:gd name="T7" fmla="*/ 42153 h 29"/>
              <a:gd name="T8" fmla="*/ 24590 w 20"/>
              <a:gd name="T9" fmla="*/ 42153 h 29"/>
              <a:gd name="T10" fmla="*/ 32787 w 20"/>
              <a:gd name="T11" fmla="*/ 42153 h 29"/>
              <a:gd name="T12" fmla="*/ 32787 w 20"/>
              <a:gd name="T13" fmla="*/ 0 h 29"/>
              <a:gd name="T14" fmla="*/ 0 w 20"/>
              <a:gd name="T15" fmla="*/ 0 h 2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0" h="29">
                <a:moveTo>
                  <a:pt x="0" y="0"/>
                </a:moveTo>
                <a:lnTo>
                  <a:pt x="0" y="27"/>
                </a:lnTo>
                <a:lnTo>
                  <a:pt x="8" y="29"/>
                </a:lnTo>
                <a:lnTo>
                  <a:pt x="15" y="29"/>
                </a:lnTo>
                <a:lnTo>
                  <a:pt x="20" y="29"/>
                </a:lnTo>
                <a:lnTo>
                  <a:pt x="2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656" name="Freeform 189">
            <a:extLst>
              <a:ext uri="{FF2B5EF4-FFF2-40B4-BE49-F238E27FC236}">
                <a16:creationId xmlns="" xmlns:a16="http://schemas.microsoft.com/office/drawing/2014/main" id="{B74E7712-4702-4A8B-A3F9-C1037EFF4A9F}"/>
              </a:ext>
            </a:extLst>
          </p:cNvPr>
          <p:cNvSpPr>
            <a:spLocks/>
          </p:cNvSpPr>
          <p:nvPr/>
        </p:nvSpPr>
        <p:spPr bwMode="auto">
          <a:xfrm>
            <a:off x="16690978" y="6924679"/>
            <a:ext cx="63500" cy="66674"/>
          </a:xfrm>
          <a:custGeom>
            <a:avLst/>
            <a:gdLst>
              <a:gd name="T0" fmla="*/ 32787 w 21"/>
              <a:gd name="T1" fmla="*/ 32787 h 23"/>
              <a:gd name="T2" fmla="*/ 32787 w 21"/>
              <a:gd name="T3" fmla="*/ 0 h 23"/>
              <a:gd name="T4" fmla="*/ 32787 w 21"/>
              <a:gd name="T5" fmla="*/ 0 h 23"/>
              <a:gd name="T6" fmla="*/ 23419 w 21"/>
              <a:gd name="T7" fmla="*/ 7128 h 23"/>
              <a:gd name="T8" fmla="*/ 14052 w 21"/>
              <a:gd name="T9" fmla="*/ 14255 h 23"/>
              <a:gd name="T10" fmla="*/ 6245 w 21"/>
              <a:gd name="T11" fmla="*/ 22808 h 23"/>
              <a:gd name="T12" fmla="*/ 0 w 21"/>
              <a:gd name="T13" fmla="*/ 32787 h 23"/>
              <a:gd name="T14" fmla="*/ 32787 w 21"/>
              <a:gd name="T15" fmla="*/ 32787 h 2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1" h="23">
                <a:moveTo>
                  <a:pt x="21" y="23"/>
                </a:moveTo>
                <a:lnTo>
                  <a:pt x="21" y="0"/>
                </a:lnTo>
                <a:lnTo>
                  <a:pt x="15" y="5"/>
                </a:lnTo>
                <a:lnTo>
                  <a:pt x="9" y="10"/>
                </a:lnTo>
                <a:lnTo>
                  <a:pt x="4" y="16"/>
                </a:lnTo>
                <a:lnTo>
                  <a:pt x="0" y="23"/>
                </a:lnTo>
                <a:lnTo>
                  <a:pt x="21" y="2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657" name="Freeform 190">
            <a:extLst>
              <a:ext uri="{FF2B5EF4-FFF2-40B4-BE49-F238E27FC236}">
                <a16:creationId xmlns="" xmlns:a16="http://schemas.microsoft.com/office/drawing/2014/main" id="{6C1547AC-A71C-4106-B26C-1F23D0E31D5A}"/>
              </a:ext>
            </a:extLst>
          </p:cNvPr>
          <p:cNvSpPr>
            <a:spLocks/>
          </p:cNvSpPr>
          <p:nvPr/>
        </p:nvSpPr>
        <p:spPr bwMode="auto">
          <a:xfrm>
            <a:off x="16690978" y="7121528"/>
            <a:ext cx="63500" cy="66674"/>
          </a:xfrm>
          <a:custGeom>
            <a:avLst/>
            <a:gdLst>
              <a:gd name="T0" fmla="*/ 32787 w 21"/>
              <a:gd name="T1" fmla="*/ 0 h 23"/>
              <a:gd name="T2" fmla="*/ 0 w 21"/>
              <a:gd name="T3" fmla="*/ 0 h 23"/>
              <a:gd name="T4" fmla="*/ 0 w 21"/>
              <a:gd name="T5" fmla="*/ 0 h 23"/>
              <a:gd name="T6" fmla="*/ 6245 w 21"/>
              <a:gd name="T7" fmla="*/ 9979 h 23"/>
              <a:gd name="T8" fmla="*/ 14052 w 21"/>
              <a:gd name="T9" fmla="*/ 18532 h 23"/>
              <a:gd name="T10" fmla="*/ 23419 w 21"/>
              <a:gd name="T11" fmla="*/ 25659 h 23"/>
              <a:gd name="T12" fmla="*/ 32787 w 21"/>
              <a:gd name="T13" fmla="*/ 32787 h 23"/>
              <a:gd name="T14" fmla="*/ 32787 w 21"/>
              <a:gd name="T15" fmla="*/ 0 h 2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1" h="23">
                <a:moveTo>
                  <a:pt x="21" y="0"/>
                </a:moveTo>
                <a:lnTo>
                  <a:pt x="0" y="0"/>
                </a:lnTo>
                <a:lnTo>
                  <a:pt x="4" y="7"/>
                </a:lnTo>
                <a:lnTo>
                  <a:pt x="9" y="13"/>
                </a:lnTo>
                <a:lnTo>
                  <a:pt x="15" y="18"/>
                </a:lnTo>
                <a:lnTo>
                  <a:pt x="21" y="23"/>
                </a:lnTo>
                <a:lnTo>
                  <a:pt x="21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658" name="Freeform 191">
            <a:extLst>
              <a:ext uri="{FF2B5EF4-FFF2-40B4-BE49-F238E27FC236}">
                <a16:creationId xmlns="" xmlns:a16="http://schemas.microsoft.com/office/drawing/2014/main" id="{48FED8CD-C771-44C9-B0DB-E142FF0BD937}"/>
              </a:ext>
            </a:extLst>
          </p:cNvPr>
          <p:cNvSpPr>
            <a:spLocks/>
          </p:cNvSpPr>
          <p:nvPr/>
        </p:nvSpPr>
        <p:spPr bwMode="auto">
          <a:xfrm>
            <a:off x="16897352" y="6905627"/>
            <a:ext cx="82550" cy="85724"/>
          </a:xfrm>
          <a:custGeom>
            <a:avLst/>
            <a:gdLst>
              <a:gd name="T0" fmla="*/ 42153 w 29"/>
              <a:gd name="T1" fmla="*/ 21803 h 29"/>
              <a:gd name="T2" fmla="*/ 42153 w 29"/>
              <a:gd name="T3" fmla="*/ 21803 h 29"/>
              <a:gd name="T4" fmla="*/ 40699 w 29"/>
              <a:gd name="T5" fmla="*/ 11628 h 29"/>
              <a:gd name="T6" fmla="*/ 34885 w 29"/>
              <a:gd name="T7" fmla="*/ 7268 h 29"/>
              <a:gd name="T8" fmla="*/ 30525 w 29"/>
              <a:gd name="T9" fmla="*/ 1454 h 29"/>
              <a:gd name="T10" fmla="*/ 20350 w 29"/>
              <a:gd name="T11" fmla="*/ 0 h 29"/>
              <a:gd name="T12" fmla="*/ 20350 w 29"/>
              <a:gd name="T13" fmla="*/ 0 h 29"/>
              <a:gd name="T14" fmla="*/ 11628 w 29"/>
              <a:gd name="T15" fmla="*/ 1454 h 29"/>
              <a:gd name="T16" fmla="*/ 7268 w 29"/>
              <a:gd name="T17" fmla="*/ 7268 h 29"/>
              <a:gd name="T18" fmla="*/ 1454 w 29"/>
              <a:gd name="T19" fmla="*/ 11628 h 29"/>
              <a:gd name="T20" fmla="*/ 0 w 29"/>
              <a:gd name="T21" fmla="*/ 21803 h 29"/>
              <a:gd name="T22" fmla="*/ 0 w 29"/>
              <a:gd name="T23" fmla="*/ 21803 h 29"/>
              <a:gd name="T24" fmla="*/ 1454 w 29"/>
              <a:gd name="T25" fmla="*/ 30525 h 29"/>
              <a:gd name="T26" fmla="*/ 7268 w 29"/>
              <a:gd name="T27" fmla="*/ 34885 h 29"/>
              <a:gd name="T28" fmla="*/ 11628 w 29"/>
              <a:gd name="T29" fmla="*/ 40699 h 29"/>
              <a:gd name="T30" fmla="*/ 20350 w 29"/>
              <a:gd name="T31" fmla="*/ 42153 h 29"/>
              <a:gd name="T32" fmla="*/ 20350 w 29"/>
              <a:gd name="T33" fmla="*/ 42153 h 29"/>
              <a:gd name="T34" fmla="*/ 30525 w 29"/>
              <a:gd name="T35" fmla="*/ 40699 h 29"/>
              <a:gd name="T36" fmla="*/ 34885 w 29"/>
              <a:gd name="T37" fmla="*/ 34885 h 29"/>
              <a:gd name="T38" fmla="*/ 40699 w 29"/>
              <a:gd name="T39" fmla="*/ 30525 h 29"/>
              <a:gd name="T40" fmla="*/ 42153 w 29"/>
              <a:gd name="T41" fmla="*/ 21803 h 29"/>
              <a:gd name="T42" fmla="*/ 42153 w 29"/>
              <a:gd name="T43" fmla="*/ 21803 h 2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9" h="29">
                <a:moveTo>
                  <a:pt x="29" y="15"/>
                </a:moveTo>
                <a:lnTo>
                  <a:pt x="29" y="15"/>
                </a:lnTo>
                <a:lnTo>
                  <a:pt x="28" y="8"/>
                </a:lnTo>
                <a:lnTo>
                  <a:pt x="24" y="5"/>
                </a:lnTo>
                <a:lnTo>
                  <a:pt x="21" y="1"/>
                </a:lnTo>
                <a:lnTo>
                  <a:pt x="14" y="0"/>
                </a:lnTo>
                <a:lnTo>
                  <a:pt x="8" y="1"/>
                </a:lnTo>
                <a:lnTo>
                  <a:pt x="5" y="5"/>
                </a:lnTo>
                <a:lnTo>
                  <a:pt x="1" y="8"/>
                </a:lnTo>
                <a:lnTo>
                  <a:pt x="0" y="15"/>
                </a:lnTo>
                <a:lnTo>
                  <a:pt x="1" y="21"/>
                </a:lnTo>
                <a:lnTo>
                  <a:pt x="5" y="24"/>
                </a:lnTo>
                <a:lnTo>
                  <a:pt x="8" y="28"/>
                </a:lnTo>
                <a:lnTo>
                  <a:pt x="14" y="29"/>
                </a:lnTo>
                <a:lnTo>
                  <a:pt x="21" y="28"/>
                </a:lnTo>
                <a:lnTo>
                  <a:pt x="24" y="24"/>
                </a:lnTo>
                <a:lnTo>
                  <a:pt x="28" y="21"/>
                </a:lnTo>
                <a:lnTo>
                  <a:pt x="2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659" name="Freeform 192">
            <a:extLst>
              <a:ext uri="{FF2B5EF4-FFF2-40B4-BE49-F238E27FC236}">
                <a16:creationId xmlns="" xmlns:a16="http://schemas.microsoft.com/office/drawing/2014/main" id="{79873A47-FB93-4A96-B0FA-59335DC0B4E8}"/>
              </a:ext>
            </a:extLst>
          </p:cNvPr>
          <p:cNvSpPr>
            <a:spLocks/>
          </p:cNvSpPr>
          <p:nvPr/>
        </p:nvSpPr>
        <p:spPr bwMode="auto">
          <a:xfrm>
            <a:off x="16859252" y="6991352"/>
            <a:ext cx="158750" cy="212726"/>
          </a:xfrm>
          <a:custGeom>
            <a:avLst/>
            <a:gdLst>
              <a:gd name="T0" fmla="*/ 38999 w 49"/>
              <a:gd name="T1" fmla="*/ 0 h 69"/>
              <a:gd name="T2" fmla="*/ 38999 w 49"/>
              <a:gd name="T3" fmla="*/ 0 h 69"/>
              <a:gd name="T4" fmla="*/ 32499 w 49"/>
              <a:gd name="T5" fmla="*/ 0 h 69"/>
              <a:gd name="T6" fmla="*/ 24374 w 49"/>
              <a:gd name="T7" fmla="*/ 4684 h 69"/>
              <a:gd name="T8" fmla="*/ 17875 w 49"/>
              <a:gd name="T9" fmla="*/ 6245 h 69"/>
              <a:gd name="T10" fmla="*/ 11375 w 49"/>
              <a:gd name="T11" fmla="*/ 12490 h 69"/>
              <a:gd name="T12" fmla="*/ 6500 w 49"/>
              <a:gd name="T13" fmla="*/ 18735 h 69"/>
              <a:gd name="T14" fmla="*/ 3250 w 49"/>
              <a:gd name="T15" fmla="*/ 23418 h 69"/>
              <a:gd name="T16" fmla="*/ 0 w 49"/>
              <a:gd name="T17" fmla="*/ 31224 h 69"/>
              <a:gd name="T18" fmla="*/ 0 w 49"/>
              <a:gd name="T19" fmla="*/ 39030 h 69"/>
              <a:gd name="T20" fmla="*/ 0 w 49"/>
              <a:gd name="T21" fmla="*/ 62449 h 69"/>
              <a:gd name="T22" fmla="*/ 0 w 49"/>
              <a:gd name="T23" fmla="*/ 62449 h 69"/>
              <a:gd name="T24" fmla="*/ 0 w 49"/>
              <a:gd name="T25" fmla="*/ 65571 h 69"/>
              <a:gd name="T26" fmla="*/ 1625 w 49"/>
              <a:gd name="T27" fmla="*/ 68694 h 69"/>
              <a:gd name="T28" fmla="*/ 3250 w 49"/>
              <a:gd name="T29" fmla="*/ 70255 h 69"/>
              <a:gd name="T30" fmla="*/ 8125 w 49"/>
              <a:gd name="T31" fmla="*/ 70255 h 69"/>
              <a:gd name="T32" fmla="*/ 16250 w 49"/>
              <a:gd name="T33" fmla="*/ 70255 h 69"/>
              <a:gd name="T34" fmla="*/ 16250 w 49"/>
              <a:gd name="T35" fmla="*/ 101479 h 69"/>
              <a:gd name="T36" fmla="*/ 16250 w 49"/>
              <a:gd name="T37" fmla="*/ 101479 h 69"/>
              <a:gd name="T38" fmla="*/ 16250 w 49"/>
              <a:gd name="T39" fmla="*/ 104602 h 69"/>
              <a:gd name="T40" fmla="*/ 17875 w 49"/>
              <a:gd name="T41" fmla="*/ 106163 h 69"/>
              <a:gd name="T42" fmla="*/ 19500 w 49"/>
              <a:gd name="T43" fmla="*/ 107724 h 69"/>
              <a:gd name="T44" fmla="*/ 24374 w 49"/>
              <a:gd name="T45" fmla="*/ 107724 h 69"/>
              <a:gd name="T46" fmla="*/ 55249 w 49"/>
              <a:gd name="T47" fmla="*/ 107724 h 69"/>
              <a:gd name="T48" fmla="*/ 55249 w 49"/>
              <a:gd name="T49" fmla="*/ 107724 h 69"/>
              <a:gd name="T50" fmla="*/ 60123 w 49"/>
              <a:gd name="T51" fmla="*/ 107724 h 69"/>
              <a:gd name="T52" fmla="*/ 61748 w 49"/>
              <a:gd name="T53" fmla="*/ 106163 h 69"/>
              <a:gd name="T54" fmla="*/ 63373 w 49"/>
              <a:gd name="T55" fmla="*/ 104602 h 69"/>
              <a:gd name="T56" fmla="*/ 63373 w 49"/>
              <a:gd name="T57" fmla="*/ 101479 h 69"/>
              <a:gd name="T58" fmla="*/ 63373 w 49"/>
              <a:gd name="T59" fmla="*/ 70255 h 69"/>
              <a:gd name="T60" fmla="*/ 71498 w 49"/>
              <a:gd name="T61" fmla="*/ 70255 h 69"/>
              <a:gd name="T62" fmla="*/ 71498 w 49"/>
              <a:gd name="T63" fmla="*/ 70255 h 69"/>
              <a:gd name="T64" fmla="*/ 76373 w 49"/>
              <a:gd name="T65" fmla="*/ 70255 h 69"/>
              <a:gd name="T66" fmla="*/ 77998 w 49"/>
              <a:gd name="T67" fmla="*/ 68694 h 69"/>
              <a:gd name="T68" fmla="*/ 79623 w 49"/>
              <a:gd name="T69" fmla="*/ 65571 h 69"/>
              <a:gd name="T70" fmla="*/ 79623 w 49"/>
              <a:gd name="T71" fmla="*/ 62449 h 69"/>
              <a:gd name="T72" fmla="*/ 79623 w 49"/>
              <a:gd name="T73" fmla="*/ 39030 h 69"/>
              <a:gd name="T74" fmla="*/ 79623 w 49"/>
              <a:gd name="T75" fmla="*/ 39030 h 69"/>
              <a:gd name="T76" fmla="*/ 79623 w 49"/>
              <a:gd name="T77" fmla="*/ 31224 h 69"/>
              <a:gd name="T78" fmla="*/ 76373 w 49"/>
              <a:gd name="T79" fmla="*/ 23418 h 69"/>
              <a:gd name="T80" fmla="*/ 73123 w 49"/>
              <a:gd name="T81" fmla="*/ 18735 h 69"/>
              <a:gd name="T82" fmla="*/ 68248 w 49"/>
              <a:gd name="T83" fmla="*/ 12490 h 69"/>
              <a:gd name="T84" fmla="*/ 61748 w 49"/>
              <a:gd name="T85" fmla="*/ 6245 h 69"/>
              <a:gd name="T86" fmla="*/ 55249 w 49"/>
              <a:gd name="T87" fmla="*/ 4684 h 69"/>
              <a:gd name="T88" fmla="*/ 47124 w 49"/>
              <a:gd name="T89" fmla="*/ 0 h 69"/>
              <a:gd name="T90" fmla="*/ 38999 w 49"/>
              <a:gd name="T91" fmla="*/ 0 h 69"/>
              <a:gd name="T92" fmla="*/ 38999 w 49"/>
              <a:gd name="T93" fmla="*/ 0 h 6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49" h="69">
                <a:moveTo>
                  <a:pt x="24" y="0"/>
                </a:moveTo>
                <a:lnTo>
                  <a:pt x="24" y="0"/>
                </a:lnTo>
                <a:lnTo>
                  <a:pt x="20" y="0"/>
                </a:lnTo>
                <a:lnTo>
                  <a:pt x="15" y="3"/>
                </a:lnTo>
                <a:lnTo>
                  <a:pt x="11" y="4"/>
                </a:lnTo>
                <a:lnTo>
                  <a:pt x="7" y="8"/>
                </a:lnTo>
                <a:lnTo>
                  <a:pt x="4" y="12"/>
                </a:lnTo>
                <a:lnTo>
                  <a:pt x="2" y="15"/>
                </a:lnTo>
                <a:lnTo>
                  <a:pt x="0" y="20"/>
                </a:lnTo>
                <a:lnTo>
                  <a:pt x="0" y="25"/>
                </a:lnTo>
                <a:lnTo>
                  <a:pt x="0" y="40"/>
                </a:lnTo>
                <a:lnTo>
                  <a:pt x="0" y="42"/>
                </a:lnTo>
                <a:lnTo>
                  <a:pt x="1" y="44"/>
                </a:lnTo>
                <a:lnTo>
                  <a:pt x="2" y="45"/>
                </a:lnTo>
                <a:lnTo>
                  <a:pt x="5" y="45"/>
                </a:lnTo>
                <a:lnTo>
                  <a:pt x="10" y="45"/>
                </a:lnTo>
                <a:lnTo>
                  <a:pt x="10" y="65"/>
                </a:lnTo>
                <a:lnTo>
                  <a:pt x="10" y="67"/>
                </a:lnTo>
                <a:lnTo>
                  <a:pt x="11" y="68"/>
                </a:lnTo>
                <a:lnTo>
                  <a:pt x="12" y="69"/>
                </a:lnTo>
                <a:lnTo>
                  <a:pt x="15" y="69"/>
                </a:lnTo>
                <a:lnTo>
                  <a:pt x="34" y="69"/>
                </a:lnTo>
                <a:lnTo>
                  <a:pt x="37" y="69"/>
                </a:lnTo>
                <a:lnTo>
                  <a:pt x="38" y="68"/>
                </a:lnTo>
                <a:lnTo>
                  <a:pt x="39" y="67"/>
                </a:lnTo>
                <a:lnTo>
                  <a:pt x="39" y="65"/>
                </a:lnTo>
                <a:lnTo>
                  <a:pt x="39" y="45"/>
                </a:lnTo>
                <a:lnTo>
                  <a:pt x="44" y="45"/>
                </a:lnTo>
                <a:lnTo>
                  <a:pt x="47" y="45"/>
                </a:lnTo>
                <a:lnTo>
                  <a:pt x="48" y="44"/>
                </a:lnTo>
                <a:lnTo>
                  <a:pt x="49" y="42"/>
                </a:lnTo>
                <a:lnTo>
                  <a:pt x="49" y="40"/>
                </a:lnTo>
                <a:lnTo>
                  <a:pt x="49" y="25"/>
                </a:lnTo>
                <a:lnTo>
                  <a:pt x="49" y="20"/>
                </a:lnTo>
                <a:lnTo>
                  <a:pt x="47" y="15"/>
                </a:lnTo>
                <a:lnTo>
                  <a:pt x="45" y="12"/>
                </a:lnTo>
                <a:lnTo>
                  <a:pt x="42" y="8"/>
                </a:lnTo>
                <a:lnTo>
                  <a:pt x="38" y="4"/>
                </a:lnTo>
                <a:lnTo>
                  <a:pt x="34" y="3"/>
                </a:lnTo>
                <a:lnTo>
                  <a:pt x="29" y="0"/>
                </a:lnTo>
                <a:lnTo>
                  <a:pt x="2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660" name="Freeform 193">
            <a:extLst>
              <a:ext uri="{FF2B5EF4-FFF2-40B4-BE49-F238E27FC236}">
                <a16:creationId xmlns="" xmlns:a16="http://schemas.microsoft.com/office/drawing/2014/main" id="{209F7649-F913-47DB-A357-E96CEB504A24}"/>
              </a:ext>
            </a:extLst>
          </p:cNvPr>
          <p:cNvSpPr>
            <a:spLocks noEditPoints="1"/>
          </p:cNvSpPr>
          <p:nvPr/>
        </p:nvSpPr>
        <p:spPr bwMode="auto">
          <a:xfrm>
            <a:off x="13027028" y="7654928"/>
            <a:ext cx="273050" cy="282575"/>
          </a:xfrm>
          <a:custGeom>
            <a:avLst/>
            <a:gdLst>
              <a:gd name="T0" fmla="*/ 120564 w 89"/>
              <a:gd name="T1" fmla="*/ 0 h 89"/>
              <a:gd name="T2" fmla="*/ 15261 w 89"/>
              <a:gd name="T3" fmla="*/ 0 h 89"/>
              <a:gd name="T4" fmla="*/ 15261 w 89"/>
              <a:gd name="T5" fmla="*/ 0 h 89"/>
              <a:gd name="T6" fmla="*/ 10683 w 89"/>
              <a:gd name="T7" fmla="*/ 3157 h 89"/>
              <a:gd name="T8" fmla="*/ 4578 w 89"/>
              <a:gd name="T9" fmla="*/ 4736 h 89"/>
              <a:gd name="T10" fmla="*/ 3052 w 89"/>
              <a:gd name="T11" fmla="*/ 11051 h 89"/>
              <a:gd name="T12" fmla="*/ 0 w 89"/>
              <a:gd name="T13" fmla="*/ 15787 h 89"/>
              <a:gd name="T14" fmla="*/ 0 w 89"/>
              <a:gd name="T15" fmla="*/ 124721 h 89"/>
              <a:gd name="T16" fmla="*/ 0 w 89"/>
              <a:gd name="T17" fmla="*/ 124721 h 89"/>
              <a:gd name="T18" fmla="*/ 3052 w 89"/>
              <a:gd name="T19" fmla="*/ 131036 h 89"/>
              <a:gd name="T20" fmla="*/ 4578 w 89"/>
              <a:gd name="T21" fmla="*/ 137351 h 89"/>
              <a:gd name="T22" fmla="*/ 10683 w 89"/>
              <a:gd name="T23" fmla="*/ 138929 h 89"/>
              <a:gd name="T24" fmla="*/ 15261 w 89"/>
              <a:gd name="T25" fmla="*/ 140508 h 89"/>
              <a:gd name="T26" fmla="*/ 120564 w 89"/>
              <a:gd name="T27" fmla="*/ 140508 h 89"/>
              <a:gd name="T28" fmla="*/ 120564 w 89"/>
              <a:gd name="T29" fmla="*/ 140508 h 89"/>
              <a:gd name="T30" fmla="*/ 126668 w 89"/>
              <a:gd name="T31" fmla="*/ 138929 h 89"/>
              <a:gd name="T32" fmla="*/ 132773 w 89"/>
              <a:gd name="T33" fmla="*/ 137351 h 89"/>
              <a:gd name="T34" fmla="*/ 134299 w 89"/>
              <a:gd name="T35" fmla="*/ 131036 h 89"/>
              <a:gd name="T36" fmla="*/ 135825 w 89"/>
              <a:gd name="T37" fmla="*/ 124721 h 89"/>
              <a:gd name="T38" fmla="*/ 135825 w 89"/>
              <a:gd name="T39" fmla="*/ 15787 h 89"/>
              <a:gd name="T40" fmla="*/ 135825 w 89"/>
              <a:gd name="T41" fmla="*/ 15787 h 89"/>
              <a:gd name="T42" fmla="*/ 134299 w 89"/>
              <a:gd name="T43" fmla="*/ 11051 h 89"/>
              <a:gd name="T44" fmla="*/ 132773 w 89"/>
              <a:gd name="T45" fmla="*/ 4736 h 89"/>
              <a:gd name="T46" fmla="*/ 126668 w 89"/>
              <a:gd name="T47" fmla="*/ 3157 h 89"/>
              <a:gd name="T48" fmla="*/ 120564 w 89"/>
              <a:gd name="T49" fmla="*/ 0 h 89"/>
              <a:gd name="T50" fmla="*/ 120564 w 89"/>
              <a:gd name="T51" fmla="*/ 0 h 89"/>
              <a:gd name="T52" fmla="*/ 93094 w 89"/>
              <a:gd name="T53" fmla="*/ 77358 h 89"/>
              <a:gd name="T54" fmla="*/ 76306 w 89"/>
              <a:gd name="T55" fmla="*/ 58413 h 89"/>
              <a:gd name="T56" fmla="*/ 76306 w 89"/>
              <a:gd name="T57" fmla="*/ 108933 h 89"/>
              <a:gd name="T58" fmla="*/ 61045 w 89"/>
              <a:gd name="T59" fmla="*/ 108933 h 89"/>
              <a:gd name="T60" fmla="*/ 61045 w 89"/>
              <a:gd name="T61" fmla="*/ 58413 h 89"/>
              <a:gd name="T62" fmla="*/ 44258 w 89"/>
              <a:gd name="T63" fmla="*/ 77358 h 89"/>
              <a:gd name="T64" fmla="*/ 32049 w 89"/>
              <a:gd name="T65" fmla="*/ 64728 h 89"/>
              <a:gd name="T66" fmla="*/ 68676 w 89"/>
              <a:gd name="T67" fmla="*/ 28417 h 89"/>
              <a:gd name="T68" fmla="*/ 103776 w 89"/>
              <a:gd name="T69" fmla="*/ 64728 h 89"/>
              <a:gd name="T70" fmla="*/ 93094 w 89"/>
              <a:gd name="T71" fmla="*/ 77358 h 8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9" h="89">
                <a:moveTo>
                  <a:pt x="79" y="0"/>
                </a:moveTo>
                <a:lnTo>
                  <a:pt x="10" y="0"/>
                </a:lnTo>
                <a:lnTo>
                  <a:pt x="7" y="2"/>
                </a:lnTo>
                <a:lnTo>
                  <a:pt x="3" y="3"/>
                </a:lnTo>
                <a:lnTo>
                  <a:pt x="2" y="7"/>
                </a:lnTo>
                <a:lnTo>
                  <a:pt x="0" y="10"/>
                </a:lnTo>
                <a:lnTo>
                  <a:pt x="0" y="79"/>
                </a:lnTo>
                <a:lnTo>
                  <a:pt x="2" y="83"/>
                </a:lnTo>
                <a:lnTo>
                  <a:pt x="3" y="87"/>
                </a:lnTo>
                <a:lnTo>
                  <a:pt x="7" y="88"/>
                </a:lnTo>
                <a:lnTo>
                  <a:pt x="10" y="89"/>
                </a:lnTo>
                <a:lnTo>
                  <a:pt x="79" y="89"/>
                </a:lnTo>
                <a:lnTo>
                  <a:pt x="83" y="88"/>
                </a:lnTo>
                <a:lnTo>
                  <a:pt x="87" y="87"/>
                </a:lnTo>
                <a:lnTo>
                  <a:pt x="88" y="83"/>
                </a:lnTo>
                <a:lnTo>
                  <a:pt x="89" y="79"/>
                </a:lnTo>
                <a:lnTo>
                  <a:pt x="89" y="10"/>
                </a:lnTo>
                <a:lnTo>
                  <a:pt x="88" y="7"/>
                </a:lnTo>
                <a:lnTo>
                  <a:pt x="87" y="3"/>
                </a:lnTo>
                <a:lnTo>
                  <a:pt x="83" y="2"/>
                </a:lnTo>
                <a:lnTo>
                  <a:pt x="79" y="0"/>
                </a:lnTo>
                <a:close/>
                <a:moveTo>
                  <a:pt x="61" y="49"/>
                </a:moveTo>
                <a:lnTo>
                  <a:pt x="50" y="37"/>
                </a:lnTo>
                <a:lnTo>
                  <a:pt x="50" y="69"/>
                </a:lnTo>
                <a:lnTo>
                  <a:pt x="40" y="69"/>
                </a:lnTo>
                <a:lnTo>
                  <a:pt x="40" y="37"/>
                </a:lnTo>
                <a:lnTo>
                  <a:pt x="29" y="49"/>
                </a:lnTo>
                <a:lnTo>
                  <a:pt x="21" y="41"/>
                </a:lnTo>
                <a:lnTo>
                  <a:pt x="45" y="18"/>
                </a:lnTo>
                <a:lnTo>
                  <a:pt x="68" y="41"/>
                </a:lnTo>
                <a:lnTo>
                  <a:pt x="61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661" name="Freeform 194">
            <a:extLst>
              <a:ext uri="{FF2B5EF4-FFF2-40B4-BE49-F238E27FC236}">
                <a16:creationId xmlns="" xmlns:a16="http://schemas.microsoft.com/office/drawing/2014/main" id="{7F800FB9-8666-4C2F-B039-11686E319A1A}"/>
              </a:ext>
            </a:extLst>
          </p:cNvPr>
          <p:cNvSpPr>
            <a:spLocks noEditPoints="1"/>
          </p:cNvSpPr>
          <p:nvPr/>
        </p:nvSpPr>
        <p:spPr bwMode="auto">
          <a:xfrm>
            <a:off x="12287252" y="7654928"/>
            <a:ext cx="273050" cy="282575"/>
          </a:xfrm>
          <a:custGeom>
            <a:avLst/>
            <a:gdLst>
              <a:gd name="T0" fmla="*/ 121934 w 88"/>
              <a:gd name="T1" fmla="*/ 0 h 89"/>
              <a:gd name="T2" fmla="*/ 15435 w 88"/>
              <a:gd name="T3" fmla="*/ 0 h 89"/>
              <a:gd name="T4" fmla="*/ 15435 w 88"/>
              <a:gd name="T5" fmla="*/ 0 h 89"/>
              <a:gd name="T6" fmla="*/ 9261 w 88"/>
              <a:gd name="T7" fmla="*/ 3157 h 89"/>
              <a:gd name="T8" fmla="*/ 3087 w 88"/>
              <a:gd name="T9" fmla="*/ 4736 h 89"/>
              <a:gd name="T10" fmla="*/ 1543 w 88"/>
              <a:gd name="T11" fmla="*/ 11051 h 89"/>
              <a:gd name="T12" fmla="*/ 0 w 88"/>
              <a:gd name="T13" fmla="*/ 15787 h 89"/>
              <a:gd name="T14" fmla="*/ 0 w 88"/>
              <a:gd name="T15" fmla="*/ 124721 h 89"/>
              <a:gd name="T16" fmla="*/ 0 w 88"/>
              <a:gd name="T17" fmla="*/ 124721 h 89"/>
              <a:gd name="T18" fmla="*/ 1543 w 88"/>
              <a:gd name="T19" fmla="*/ 131036 h 89"/>
              <a:gd name="T20" fmla="*/ 3087 w 88"/>
              <a:gd name="T21" fmla="*/ 137351 h 89"/>
              <a:gd name="T22" fmla="*/ 9261 w 88"/>
              <a:gd name="T23" fmla="*/ 138929 h 89"/>
              <a:gd name="T24" fmla="*/ 15435 w 88"/>
              <a:gd name="T25" fmla="*/ 140508 h 89"/>
              <a:gd name="T26" fmla="*/ 121934 w 88"/>
              <a:gd name="T27" fmla="*/ 140508 h 89"/>
              <a:gd name="T28" fmla="*/ 121934 w 88"/>
              <a:gd name="T29" fmla="*/ 140508 h 89"/>
              <a:gd name="T30" fmla="*/ 126564 w 88"/>
              <a:gd name="T31" fmla="*/ 138929 h 89"/>
              <a:gd name="T32" fmla="*/ 132738 w 88"/>
              <a:gd name="T33" fmla="*/ 137351 h 89"/>
              <a:gd name="T34" fmla="*/ 134282 w 88"/>
              <a:gd name="T35" fmla="*/ 131036 h 89"/>
              <a:gd name="T36" fmla="*/ 135825 w 88"/>
              <a:gd name="T37" fmla="*/ 124721 h 89"/>
              <a:gd name="T38" fmla="*/ 135825 w 88"/>
              <a:gd name="T39" fmla="*/ 15787 h 89"/>
              <a:gd name="T40" fmla="*/ 135825 w 88"/>
              <a:gd name="T41" fmla="*/ 15787 h 89"/>
              <a:gd name="T42" fmla="*/ 134282 w 88"/>
              <a:gd name="T43" fmla="*/ 11051 h 89"/>
              <a:gd name="T44" fmla="*/ 132738 w 88"/>
              <a:gd name="T45" fmla="*/ 4736 h 89"/>
              <a:gd name="T46" fmla="*/ 126564 w 88"/>
              <a:gd name="T47" fmla="*/ 3157 h 89"/>
              <a:gd name="T48" fmla="*/ 121934 w 88"/>
              <a:gd name="T49" fmla="*/ 0 h 89"/>
              <a:gd name="T50" fmla="*/ 121934 w 88"/>
              <a:gd name="T51" fmla="*/ 0 h 89"/>
              <a:gd name="T52" fmla="*/ 67913 w 88"/>
              <a:gd name="T53" fmla="*/ 113669 h 89"/>
              <a:gd name="T54" fmla="*/ 32413 w 88"/>
              <a:gd name="T55" fmla="*/ 77358 h 89"/>
              <a:gd name="T56" fmla="*/ 43217 w 88"/>
              <a:gd name="T57" fmla="*/ 64728 h 89"/>
              <a:gd name="T58" fmla="*/ 60195 w 88"/>
              <a:gd name="T59" fmla="*/ 82095 h 89"/>
              <a:gd name="T60" fmla="*/ 60195 w 88"/>
              <a:gd name="T61" fmla="*/ 31575 h 89"/>
              <a:gd name="T62" fmla="*/ 75630 w 88"/>
              <a:gd name="T63" fmla="*/ 31575 h 89"/>
              <a:gd name="T64" fmla="*/ 75630 w 88"/>
              <a:gd name="T65" fmla="*/ 82095 h 89"/>
              <a:gd name="T66" fmla="*/ 92608 w 88"/>
              <a:gd name="T67" fmla="*/ 64728 h 89"/>
              <a:gd name="T68" fmla="*/ 103412 w 88"/>
              <a:gd name="T69" fmla="*/ 77358 h 89"/>
              <a:gd name="T70" fmla="*/ 67913 w 88"/>
              <a:gd name="T71" fmla="*/ 113669 h 8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8" h="89">
                <a:moveTo>
                  <a:pt x="79" y="0"/>
                </a:moveTo>
                <a:lnTo>
                  <a:pt x="10" y="0"/>
                </a:lnTo>
                <a:lnTo>
                  <a:pt x="6" y="2"/>
                </a:lnTo>
                <a:lnTo>
                  <a:pt x="2" y="3"/>
                </a:lnTo>
                <a:lnTo>
                  <a:pt x="1" y="7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2" y="87"/>
                </a:lnTo>
                <a:lnTo>
                  <a:pt x="6" y="88"/>
                </a:lnTo>
                <a:lnTo>
                  <a:pt x="10" y="89"/>
                </a:lnTo>
                <a:lnTo>
                  <a:pt x="79" y="89"/>
                </a:lnTo>
                <a:lnTo>
                  <a:pt x="82" y="88"/>
                </a:lnTo>
                <a:lnTo>
                  <a:pt x="86" y="87"/>
                </a:lnTo>
                <a:lnTo>
                  <a:pt x="87" y="83"/>
                </a:lnTo>
                <a:lnTo>
                  <a:pt x="88" y="79"/>
                </a:lnTo>
                <a:lnTo>
                  <a:pt x="88" y="10"/>
                </a:lnTo>
                <a:lnTo>
                  <a:pt x="87" y="7"/>
                </a:lnTo>
                <a:lnTo>
                  <a:pt x="86" y="3"/>
                </a:lnTo>
                <a:lnTo>
                  <a:pt x="82" y="2"/>
                </a:lnTo>
                <a:lnTo>
                  <a:pt x="79" y="0"/>
                </a:lnTo>
                <a:close/>
                <a:moveTo>
                  <a:pt x="44" y="72"/>
                </a:moveTo>
                <a:lnTo>
                  <a:pt x="21" y="49"/>
                </a:lnTo>
                <a:lnTo>
                  <a:pt x="28" y="41"/>
                </a:lnTo>
                <a:lnTo>
                  <a:pt x="39" y="52"/>
                </a:lnTo>
                <a:lnTo>
                  <a:pt x="39" y="20"/>
                </a:lnTo>
                <a:lnTo>
                  <a:pt x="49" y="20"/>
                </a:lnTo>
                <a:lnTo>
                  <a:pt x="49" y="52"/>
                </a:lnTo>
                <a:lnTo>
                  <a:pt x="60" y="41"/>
                </a:lnTo>
                <a:lnTo>
                  <a:pt x="67" y="49"/>
                </a:lnTo>
                <a:lnTo>
                  <a:pt x="44" y="7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662" name="Freeform 195">
            <a:extLst>
              <a:ext uri="{FF2B5EF4-FFF2-40B4-BE49-F238E27FC236}">
                <a16:creationId xmlns="" xmlns:a16="http://schemas.microsoft.com/office/drawing/2014/main" id="{8D39A948-5A01-4B6C-8BE4-D2D673D4A9F3}"/>
              </a:ext>
            </a:extLst>
          </p:cNvPr>
          <p:cNvSpPr>
            <a:spLocks/>
          </p:cNvSpPr>
          <p:nvPr/>
        </p:nvSpPr>
        <p:spPr bwMode="auto">
          <a:xfrm>
            <a:off x="11547476" y="7731126"/>
            <a:ext cx="279401" cy="250824"/>
          </a:xfrm>
          <a:custGeom>
            <a:avLst/>
            <a:gdLst>
              <a:gd name="T0" fmla="*/ 124721 w 89"/>
              <a:gd name="T1" fmla="*/ 0 h 79"/>
              <a:gd name="T2" fmla="*/ 108933 w 89"/>
              <a:gd name="T3" fmla="*/ 0 h 79"/>
              <a:gd name="T4" fmla="*/ 108933 w 89"/>
              <a:gd name="T5" fmla="*/ 16007 h 79"/>
              <a:gd name="T6" fmla="*/ 124721 w 89"/>
              <a:gd name="T7" fmla="*/ 16007 h 79"/>
              <a:gd name="T8" fmla="*/ 124721 w 89"/>
              <a:gd name="T9" fmla="*/ 64029 h 79"/>
              <a:gd name="T10" fmla="*/ 15787 w 89"/>
              <a:gd name="T11" fmla="*/ 64029 h 79"/>
              <a:gd name="T12" fmla="*/ 15787 w 89"/>
              <a:gd name="T13" fmla="*/ 16007 h 79"/>
              <a:gd name="T14" fmla="*/ 31575 w 89"/>
              <a:gd name="T15" fmla="*/ 16007 h 79"/>
              <a:gd name="T16" fmla="*/ 31575 w 89"/>
              <a:gd name="T17" fmla="*/ 0 h 79"/>
              <a:gd name="T18" fmla="*/ 15787 w 89"/>
              <a:gd name="T19" fmla="*/ 0 h 79"/>
              <a:gd name="T20" fmla="*/ 15787 w 89"/>
              <a:gd name="T21" fmla="*/ 0 h 79"/>
              <a:gd name="T22" fmla="*/ 9472 w 89"/>
              <a:gd name="T23" fmla="*/ 1601 h 79"/>
              <a:gd name="T24" fmla="*/ 3157 w 89"/>
              <a:gd name="T25" fmla="*/ 4802 h 79"/>
              <a:gd name="T26" fmla="*/ 1579 w 89"/>
              <a:gd name="T27" fmla="*/ 9604 h 79"/>
              <a:gd name="T28" fmla="*/ 0 w 89"/>
              <a:gd name="T29" fmla="*/ 16007 h 79"/>
              <a:gd name="T30" fmla="*/ 0 w 89"/>
              <a:gd name="T31" fmla="*/ 86440 h 79"/>
              <a:gd name="T32" fmla="*/ 0 w 89"/>
              <a:gd name="T33" fmla="*/ 86440 h 79"/>
              <a:gd name="T34" fmla="*/ 1579 w 89"/>
              <a:gd name="T35" fmla="*/ 92843 h 79"/>
              <a:gd name="T36" fmla="*/ 3157 w 89"/>
              <a:gd name="T37" fmla="*/ 99246 h 79"/>
              <a:gd name="T38" fmla="*/ 9472 w 89"/>
              <a:gd name="T39" fmla="*/ 100846 h 79"/>
              <a:gd name="T40" fmla="*/ 15787 w 89"/>
              <a:gd name="T41" fmla="*/ 102447 h 79"/>
              <a:gd name="T42" fmla="*/ 61571 w 89"/>
              <a:gd name="T43" fmla="*/ 102447 h 79"/>
              <a:gd name="T44" fmla="*/ 61571 w 89"/>
              <a:gd name="T45" fmla="*/ 110451 h 79"/>
              <a:gd name="T46" fmla="*/ 39469 w 89"/>
              <a:gd name="T47" fmla="*/ 110451 h 79"/>
              <a:gd name="T48" fmla="*/ 39469 w 89"/>
              <a:gd name="T49" fmla="*/ 126458 h 79"/>
              <a:gd name="T50" fmla="*/ 101039 w 89"/>
              <a:gd name="T51" fmla="*/ 126458 h 79"/>
              <a:gd name="T52" fmla="*/ 101039 w 89"/>
              <a:gd name="T53" fmla="*/ 110451 h 79"/>
              <a:gd name="T54" fmla="*/ 77358 w 89"/>
              <a:gd name="T55" fmla="*/ 110451 h 79"/>
              <a:gd name="T56" fmla="*/ 77358 w 89"/>
              <a:gd name="T57" fmla="*/ 102447 h 79"/>
              <a:gd name="T58" fmla="*/ 124721 w 89"/>
              <a:gd name="T59" fmla="*/ 102447 h 79"/>
              <a:gd name="T60" fmla="*/ 124721 w 89"/>
              <a:gd name="T61" fmla="*/ 102447 h 79"/>
              <a:gd name="T62" fmla="*/ 129457 w 89"/>
              <a:gd name="T63" fmla="*/ 100846 h 79"/>
              <a:gd name="T64" fmla="*/ 135772 w 89"/>
              <a:gd name="T65" fmla="*/ 99246 h 79"/>
              <a:gd name="T66" fmla="*/ 137351 w 89"/>
              <a:gd name="T67" fmla="*/ 92843 h 79"/>
              <a:gd name="T68" fmla="*/ 140508 w 89"/>
              <a:gd name="T69" fmla="*/ 86440 h 79"/>
              <a:gd name="T70" fmla="*/ 140508 w 89"/>
              <a:gd name="T71" fmla="*/ 16007 h 79"/>
              <a:gd name="T72" fmla="*/ 140508 w 89"/>
              <a:gd name="T73" fmla="*/ 16007 h 79"/>
              <a:gd name="T74" fmla="*/ 137351 w 89"/>
              <a:gd name="T75" fmla="*/ 9604 h 79"/>
              <a:gd name="T76" fmla="*/ 135772 w 89"/>
              <a:gd name="T77" fmla="*/ 4802 h 79"/>
              <a:gd name="T78" fmla="*/ 129457 w 89"/>
              <a:gd name="T79" fmla="*/ 1601 h 79"/>
              <a:gd name="T80" fmla="*/ 124721 w 89"/>
              <a:gd name="T81" fmla="*/ 0 h 79"/>
              <a:gd name="T82" fmla="*/ 124721 w 89"/>
              <a:gd name="T83" fmla="*/ 0 h 79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89" h="79">
                <a:moveTo>
                  <a:pt x="79" y="0"/>
                </a:moveTo>
                <a:lnTo>
                  <a:pt x="69" y="0"/>
                </a:lnTo>
                <a:lnTo>
                  <a:pt x="69" y="10"/>
                </a:lnTo>
                <a:lnTo>
                  <a:pt x="79" y="10"/>
                </a:lnTo>
                <a:lnTo>
                  <a:pt x="79" y="40"/>
                </a:lnTo>
                <a:lnTo>
                  <a:pt x="10" y="40"/>
                </a:lnTo>
                <a:lnTo>
                  <a:pt x="10" y="10"/>
                </a:lnTo>
                <a:lnTo>
                  <a:pt x="20" y="10"/>
                </a:lnTo>
                <a:lnTo>
                  <a:pt x="20" y="0"/>
                </a:ln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2" y="62"/>
                </a:lnTo>
                <a:lnTo>
                  <a:pt x="6" y="63"/>
                </a:lnTo>
                <a:lnTo>
                  <a:pt x="10" y="64"/>
                </a:lnTo>
                <a:lnTo>
                  <a:pt x="39" y="64"/>
                </a:lnTo>
                <a:lnTo>
                  <a:pt x="39" y="69"/>
                </a:lnTo>
                <a:lnTo>
                  <a:pt x="25" y="69"/>
                </a:lnTo>
                <a:lnTo>
                  <a:pt x="25" y="79"/>
                </a:lnTo>
                <a:lnTo>
                  <a:pt x="64" y="79"/>
                </a:lnTo>
                <a:lnTo>
                  <a:pt x="64" y="69"/>
                </a:lnTo>
                <a:lnTo>
                  <a:pt x="49" y="69"/>
                </a:lnTo>
                <a:lnTo>
                  <a:pt x="49" y="64"/>
                </a:lnTo>
                <a:lnTo>
                  <a:pt x="79" y="64"/>
                </a:lnTo>
                <a:lnTo>
                  <a:pt x="82" y="63"/>
                </a:lnTo>
                <a:lnTo>
                  <a:pt x="86" y="62"/>
                </a:lnTo>
                <a:lnTo>
                  <a:pt x="87" y="58"/>
                </a:lnTo>
                <a:lnTo>
                  <a:pt x="89" y="54"/>
                </a:lnTo>
                <a:lnTo>
                  <a:pt x="89" y="10"/>
                </a:lnTo>
                <a:lnTo>
                  <a:pt x="87" y="6"/>
                </a:lnTo>
                <a:lnTo>
                  <a:pt x="86" y="3"/>
                </a:lnTo>
                <a:lnTo>
                  <a:pt x="82" y="1"/>
                </a:lnTo>
                <a:lnTo>
                  <a:pt x="7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663" name="Freeform 196">
            <a:extLst>
              <a:ext uri="{FF2B5EF4-FFF2-40B4-BE49-F238E27FC236}">
                <a16:creationId xmlns="" xmlns:a16="http://schemas.microsoft.com/office/drawing/2014/main" id="{54227984-C105-4A3C-9164-DE9A5E557C2C}"/>
              </a:ext>
            </a:extLst>
          </p:cNvPr>
          <p:cNvSpPr>
            <a:spLocks/>
          </p:cNvSpPr>
          <p:nvPr/>
        </p:nvSpPr>
        <p:spPr bwMode="auto">
          <a:xfrm>
            <a:off x="11614151" y="7616828"/>
            <a:ext cx="149226" cy="196850"/>
          </a:xfrm>
          <a:custGeom>
            <a:avLst/>
            <a:gdLst>
              <a:gd name="T0" fmla="*/ 28699 w 47"/>
              <a:gd name="T1" fmla="*/ 31728 h 62"/>
              <a:gd name="T2" fmla="*/ 28699 w 47"/>
              <a:gd name="T3" fmla="*/ 98357 h 62"/>
              <a:gd name="T4" fmla="*/ 44643 w 47"/>
              <a:gd name="T5" fmla="*/ 98357 h 62"/>
              <a:gd name="T6" fmla="*/ 44643 w 47"/>
              <a:gd name="T7" fmla="*/ 31728 h 62"/>
              <a:gd name="T8" fmla="*/ 62182 w 47"/>
              <a:gd name="T9" fmla="*/ 49179 h 62"/>
              <a:gd name="T10" fmla="*/ 74937 w 47"/>
              <a:gd name="T11" fmla="*/ 38074 h 62"/>
              <a:gd name="T12" fmla="*/ 36671 w 47"/>
              <a:gd name="T13" fmla="*/ 0 h 62"/>
              <a:gd name="T14" fmla="*/ 0 w 47"/>
              <a:gd name="T15" fmla="*/ 38074 h 62"/>
              <a:gd name="T16" fmla="*/ 11161 w 47"/>
              <a:gd name="T17" fmla="*/ 49179 h 62"/>
              <a:gd name="T18" fmla="*/ 28699 w 47"/>
              <a:gd name="T19" fmla="*/ 31728 h 6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7" h="62">
                <a:moveTo>
                  <a:pt x="18" y="20"/>
                </a:moveTo>
                <a:lnTo>
                  <a:pt x="18" y="62"/>
                </a:lnTo>
                <a:lnTo>
                  <a:pt x="28" y="62"/>
                </a:lnTo>
                <a:lnTo>
                  <a:pt x="28" y="20"/>
                </a:lnTo>
                <a:lnTo>
                  <a:pt x="39" y="31"/>
                </a:lnTo>
                <a:lnTo>
                  <a:pt x="47" y="24"/>
                </a:lnTo>
                <a:lnTo>
                  <a:pt x="23" y="0"/>
                </a:lnTo>
                <a:lnTo>
                  <a:pt x="0" y="24"/>
                </a:lnTo>
                <a:lnTo>
                  <a:pt x="7" y="31"/>
                </a:lnTo>
                <a:lnTo>
                  <a:pt x="18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664" name="Freeform 197">
            <a:extLst>
              <a:ext uri="{FF2B5EF4-FFF2-40B4-BE49-F238E27FC236}">
                <a16:creationId xmlns="" xmlns:a16="http://schemas.microsoft.com/office/drawing/2014/main" id="{F024C37E-5773-4961-B6B7-37CAF80066A6}"/>
              </a:ext>
            </a:extLst>
          </p:cNvPr>
          <p:cNvSpPr>
            <a:spLocks/>
          </p:cNvSpPr>
          <p:nvPr/>
        </p:nvSpPr>
        <p:spPr bwMode="auto">
          <a:xfrm>
            <a:off x="10807700" y="7731126"/>
            <a:ext cx="279401" cy="250824"/>
          </a:xfrm>
          <a:custGeom>
            <a:avLst/>
            <a:gdLst>
              <a:gd name="T0" fmla="*/ 124721 w 89"/>
              <a:gd name="T1" fmla="*/ 0 h 79"/>
              <a:gd name="T2" fmla="*/ 116827 w 89"/>
              <a:gd name="T3" fmla="*/ 0 h 79"/>
              <a:gd name="T4" fmla="*/ 116827 w 89"/>
              <a:gd name="T5" fmla="*/ 16007 h 79"/>
              <a:gd name="T6" fmla="*/ 124721 w 89"/>
              <a:gd name="T7" fmla="*/ 16007 h 79"/>
              <a:gd name="T8" fmla="*/ 124721 w 89"/>
              <a:gd name="T9" fmla="*/ 64029 h 79"/>
              <a:gd name="T10" fmla="*/ 15787 w 89"/>
              <a:gd name="T11" fmla="*/ 64029 h 79"/>
              <a:gd name="T12" fmla="*/ 15787 w 89"/>
              <a:gd name="T13" fmla="*/ 16007 h 79"/>
              <a:gd name="T14" fmla="*/ 23681 w 89"/>
              <a:gd name="T15" fmla="*/ 16007 h 79"/>
              <a:gd name="T16" fmla="*/ 23681 w 89"/>
              <a:gd name="T17" fmla="*/ 0 h 79"/>
              <a:gd name="T18" fmla="*/ 15787 w 89"/>
              <a:gd name="T19" fmla="*/ 0 h 79"/>
              <a:gd name="T20" fmla="*/ 15787 w 89"/>
              <a:gd name="T21" fmla="*/ 0 h 79"/>
              <a:gd name="T22" fmla="*/ 9472 w 89"/>
              <a:gd name="T23" fmla="*/ 1601 h 79"/>
              <a:gd name="T24" fmla="*/ 4736 w 89"/>
              <a:gd name="T25" fmla="*/ 4802 h 79"/>
              <a:gd name="T26" fmla="*/ 1579 w 89"/>
              <a:gd name="T27" fmla="*/ 9604 h 79"/>
              <a:gd name="T28" fmla="*/ 0 w 89"/>
              <a:gd name="T29" fmla="*/ 16007 h 79"/>
              <a:gd name="T30" fmla="*/ 0 w 89"/>
              <a:gd name="T31" fmla="*/ 86440 h 79"/>
              <a:gd name="T32" fmla="*/ 0 w 89"/>
              <a:gd name="T33" fmla="*/ 86440 h 79"/>
              <a:gd name="T34" fmla="*/ 1579 w 89"/>
              <a:gd name="T35" fmla="*/ 92843 h 79"/>
              <a:gd name="T36" fmla="*/ 4736 w 89"/>
              <a:gd name="T37" fmla="*/ 99246 h 79"/>
              <a:gd name="T38" fmla="*/ 9472 w 89"/>
              <a:gd name="T39" fmla="*/ 100846 h 79"/>
              <a:gd name="T40" fmla="*/ 15787 w 89"/>
              <a:gd name="T41" fmla="*/ 102447 h 79"/>
              <a:gd name="T42" fmla="*/ 63150 w 89"/>
              <a:gd name="T43" fmla="*/ 102447 h 79"/>
              <a:gd name="T44" fmla="*/ 63150 w 89"/>
              <a:gd name="T45" fmla="*/ 110451 h 79"/>
              <a:gd name="T46" fmla="*/ 39469 w 89"/>
              <a:gd name="T47" fmla="*/ 110451 h 79"/>
              <a:gd name="T48" fmla="*/ 39469 w 89"/>
              <a:gd name="T49" fmla="*/ 126458 h 79"/>
              <a:gd name="T50" fmla="*/ 101039 w 89"/>
              <a:gd name="T51" fmla="*/ 126458 h 79"/>
              <a:gd name="T52" fmla="*/ 101039 w 89"/>
              <a:gd name="T53" fmla="*/ 110451 h 79"/>
              <a:gd name="T54" fmla="*/ 77358 w 89"/>
              <a:gd name="T55" fmla="*/ 110451 h 79"/>
              <a:gd name="T56" fmla="*/ 77358 w 89"/>
              <a:gd name="T57" fmla="*/ 102447 h 79"/>
              <a:gd name="T58" fmla="*/ 124721 w 89"/>
              <a:gd name="T59" fmla="*/ 102447 h 79"/>
              <a:gd name="T60" fmla="*/ 124721 w 89"/>
              <a:gd name="T61" fmla="*/ 102447 h 79"/>
              <a:gd name="T62" fmla="*/ 131036 w 89"/>
              <a:gd name="T63" fmla="*/ 100846 h 79"/>
              <a:gd name="T64" fmla="*/ 135772 w 89"/>
              <a:gd name="T65" fmla="*/ 99246 h 79"/>
              <a:gd name="T66" fmla="*/ 138929 w 89"/>
              <a:gd name="T67" fmla="*/ 92843 h 79"/>
              <a:gd name="T68" fmla="*/ 140508 w 89"/>
              <a:gd name="T69" fmla="*/ 86440 h 79"/>
              <a:gd name="T70" fmla="*/ 140508 w 89"/>
              <a:gd name="T71" fmla="*/ 16007 h 79"/>
              <a:gd name="T72" fmla="*/ 140508 w 89"/>
              <a:gd name="T73" fmla="*/ 16007 h 79"/>
              <a:gd name="T74" fmla="*/ 138929 w 89"/>
              <a:gd name="T75" fmla="*/ 9604 h 79"/>
              <a:gd name="T76" fmla="*/ 135772 w 89"/>
              <a:gd name="T77" fmla="*/ 4802 h 79"/>
              <a:gd name="T78" fmla="*/ 131036 w 89"/>
              <a:gd name="T79" fmla="*/ 1601 h 79"/>
              <a:gd name="T80" fmla="*/ 124721 w 89"/>
              <a:gd name="T81" fmla="*/ 0 h 79"/>
              <a:gd name="T82" fmla="*/ 124721 w 89"/>
              <a:gd name="T83" fmla="*/ 0 h 79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89" h="79">
                <a:moveTo>
                  <a:pt x="79" y="0"/>
                </a:moveTo>
                <a:lnTo>
                  <a:pt x="74" y="0"/>
                </a:lnTo>
                <a:lnTo>
                  <a:pt x="74" y="10"/>
                </a:lnTo>
                <a:lnTo>
                  <a:pt x="79" y="10"/>
                </a:lnTo>
                <a:lnTo>
                  <a:pt x="79" y="40"/>
                </a:lnTo>
                <a:lnTo>
                  <a:pt x="10" y="40"/>
                </a:lnTo>
                <a:lnTo>
                  <a:pt x="10" y="10"/>
                </a:lnTo>
                <a:lnTo>
                  <a:pt x="15" y="10"/>
                </a:lnTo>
                <a:lnTo>
                  <a:pt x="15" y="0"/>
                </a:ln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3" y="62"/>
                </a:lnTo>
                <a:lnTo>
                  <a:pt x="6" y="63"/>
                </a:lnTo>
                <a:lnTo>
                  <a:pt x="10" y="64"/>
                </a:lnTo>
                <a:lnTo>
                  <a:pt x="40" y="64"/>
                </a:lnTo>
                <a:lnTo>
                  <a:pt x="40" y="69"/>
                </a:lnTo>
                <a:lnTo>
                  <a:pt x="25" y="69"/>
                </a:lnTo>
                <a:lnTo>
                  <a:pt x="25" y="79"/>
                </a:lnTo>
                <a:lnTo>
                  <a:pt x="64" y="79"/>
                </a:lnTo>
                <a:lnTo>
                  <a:pt x="64" y="69"/>
                </a:lnTo>
                <a:lnTo>
                  <a:pt x="49" y="69"/>
                </a:lnTo>
                <a:lnTo>
                  <a:pt x="49" y="64"/>
                </a:lnTo>
                <a:lnTo>
                  <a:pt x="79" y="64"/>
                </a:lnTo>
                <a:lnTo>
                  <a:pt x="83" y="63"/>
                </a:lnTo>
                <a:lnTo>
                  <a:pt x="86" y="62"/>
                </a:lnTo>
                <a:lnTo>
                  <a:pt x="88" y="58"/>
                </a:lnTo>
                <a:lnTo>
                  <a:pt x="89" y="54"/>
                </a:lnTo>
                <a:lnTo>
                  <a:pt x="89" y="10"/>
                </a:lnTo>
                <a:lnTo>
                  <a:pt x="88" y="6"/>
                </a:lnTo>
                <a:lnTo>
                  <a:pt x="86" y="3"/>
                </a:lnTo>
                <a:lnTo>
                  <a:pt x="83" y="1"/>
                </a:lnTo>
                <a:lnTo>
                  <a:pt x="7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665" name="Freeform 198">
            <a:extLst>
              <a:ext uri="{FF2B5EF4-FFF2-40B4-BE49-F238E27FC236}">
                <a16:creationId xmlns="" xmlns:a16="http://schemas.microsoft.com/office/drawing/2014/main" id="{8BC7446F-D8D4-4D83-8792-978EF6209BEF}"/>
              </a:ext>
            </a:extLst>
          </p:cNvPr>
          <p:cNvSpPr>
            <a:spLocks/>
          </p:cNvSpPr>
          <p:nvPr/>
        </p:nvSpPr>
        <p:spPr bwMode="auto">
          <a:xfrm>
            <a:off x="10871201" y="7607302"/>
            <a:ext cx="152400" cy="196850"/>
          </a:xfrm>
          <a:custGeom>
            <a:avLst/>
            <a:gdLst>
              <a:gd name="T0" fmla="*/ 74937 w 47"/>
              <a:gd name="T1" fmla="*/ 61272 h 61"/>
              <a:gd name="T2" fmla="*/ 63776 w 47"/>
              <a:gd name="T3" fmla="*/ 48372 h 61"/>
              <a:gd name="T4" fmla="*/ 44643 w 47"/>
              <a:gd name="T5" fmla="*/ 67721 h 61"/>
              <a:gd name="T6" fmla="*/ 44643 w 47"/>
              <a:gd name="T7" fmla="*/ 0 h 61"/>
              <a:gd name="T8" fmla="*/ 30294 w 47"/>
              <a:gd name="T9" fmla="*/ 0 h 61"/>
              <a:gd name="T10" fmla="*/ 30294 w 47"/>
              <a:gd name="T11" fmla="*/ 67721 h 61"/>
              <a:gd name="T12" fmla="*/ 11161 w 47"/>
              <a:gd name="T13" fmla="*/ 48372 h 61"/>
              <a:gd name="T14" fmla="*/ 0 w 47"/>
              <a:gd name="T15" fmla="*/ 61272 h 61"/>
              <a:gd name="T16" fmla="*/ 36671 w 47"/>
              <a:gd name="T17" fmla="*/ 98357 h 61"/>
              <a:gd name="T18" fmla="*/ 74937 w 47"/>
              <a:gd name="T19" fmla="*/ 61272 h 6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7" h="61">
                <a:moveTo>
                  <a:pt x="47" y="38"/>
                </a:moveTo>
                <a:lnTo>
                  <a:pt x="40" y="30"/>
                </a:lnTo>
                <a:lnTo>
                  <a:pt x="28" y="42"/>
                </a:lnTo>
                <a:lnTo>
                  <a:pt x="28" y="0"/>
                </a:lnTo>
                <a:lnTo>
                  <a:pt x="19" y="0"/>
                </a:lnTo>
                <a:lnTo>
                  <a:pt x="19" y="42"/>
                </a:lnTo>
                <a:lnTo>
                  <a:pt x="7" y="30"/>
                </a:lnTo>
                <a:lnTo>
                  <a:pt x="0" y="38"/>
                </a:lnTo>
                <a:lnTo>
                  <a:pt x="23" y="61"/>
                </a:lnTo>
                <a:lnTo>
                  <a:pt x="47" y="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666" name="Freeform 199">
            <a:extLst>
              <a:ext uri="{FF2B5EF4-FFF2-40B4-BE49-F238E27FC236}">
                <a16:creationId xmlns="" xmlns:a16="http://schemas.microsoft.com/office/drawing/2014/main" id="{5F6D7DAA-072A-4558-AFA6-C4E4B9574039}"/>
              </a:ext>
            </a:extLst>
          </p:cNvPr>
          <p:cNvSpPr>
            <a:spLocks/>
          </p:cNvSpPr>
          <p:nvPr/>
        </p:nvSpPr>
        <p:spPr bwMode="auto">
          <a:xfrm>
            <a:off x="10309226" y="7937501"/>
            <a:ext cx="38100" cy="25400"/>
          </a:xfrm>
          <a:custGeom>
            <a:avLst/>
            <a:gdLst>
              <a:gd name="T0" fmla="*/ 0 w 10"/>
              <a:gd name="T1" fmla="*/ 7027 h 10"/>
              <a:gd name="T2" fmla="*/ 0 w 10"/>
              <a:gd name="T3" fmla="*/ 7027 h 10"/>
              <a:gd name="T4" fmla="*/ 0 w 10"/>
              <a:gd name="T5" fmla="*/ 11242 h 10"/>
              <a:gd name="T6" fmla="*/ 1873 w 10"/>
              <a:gd name="T7" fmla="*/ 12648 h 10"/>
              <a:gd name="T8" fmla="*/ 5620 w 10"/>
              <a:gd name="T9" fmla="*/ 14053 h 10"/>
              <a:gd name="T10" fmla="*/ 9367 w 10"/>
              <a:gd name="T11" fmla="*/ 14053 h 10"/>
              <a:gd name="T12" fmla="*/ 9367 w 10"/>
              <a:gd name="T13" fmla="*/ 14053 h 10"/>
              <a:gd name="T14" fmla="*/ 14987 w 10"/>
              <a:gd name="T15" fmla="*/ 14053 h 10"/>
              <a:gd name="T16" fmla="*/ 16861 w 10"/>
              <a:gd name="T17" fmla="*/ 12648 h 10"/>
              <a:gd name="T18" fmla="*/ 18734 w 10"/>
              <a:gd name="T19" fmla="*/ 11242 h 10"/>
              <a:gd name="T20" fmla="*/ 18734 w 10"/>
              <a:gd name="T21" fmla="*/ 7027 h 10"/>
              <a:gd name="T22" fmla="*/ 18734 w 10"/>
              <a:gd name="T23" fmla="*/ 7027 h 10"/>
              <a:gd name="T24" fmla="*/ 18734 w 10"/>
              <a:gd name="T25" fmla="*/ 4216 h 10"/>
              <a:gd name="T26" fmla="*/ 16861 w 10"/>
              <a:gd name="T27" fmla="*/ 1405 h 10"/>
              <a:gd name="T28" fmla="*/ 14987 w 10"/>
              <a:gd name="T29" fmla="*/ 0 h 10"/>
              <a:gd name="T30" fmla="*/ 9367 w 10"/>
              <a:gd name="T31" fmla="*/ 0 h 10"/>
              <a:gd name="T32" fmla="*/ 9367 w 10"/>
              <a:gd name="T33" fmla="*/ 0 h 10"/>
              <a:gd name="T34" fmla="*/ 5620 w 10"/>
              <a:gd name="T35" fmla="*/ 0 h 10"/>
              <a:gd name="T36" fmla="*/ 1873 w 10"/>
              <a:gd name="T37" fmla="*/ 1405 h 10"/>
              <a:gd name="T38" fmla="*/ 0 w 10"/>
              <a:gd name="T39" fmla="*/ 4216 h 10"/>
              <a:gd name="T40" fmla="*/ 0 w 10"/>
              <a:gd name="T41" fmla="*/ 7027 h 10"/>
              <a:gd name="T42" fmla="*/ 0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0" y="5"/>
                </a:move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667" name="Freeform 200">
            <a:extLst>
              <a:ext uri="{FF2B5EF4-FFF2-40B4-BE49-F238E27FC236}">
                <a16:creationId xmlns="" xmlns:a16="http://schemas.microsoft.com/office/drawing/2014/main" id="{F186CEF6-C87B-464A-9140-F54533065E19}"/>
              </a:ext>
            </a:extLst>
          </p:cNvPr>
          <p:cNvSpPr>
            <a:spLocks/>
          </p:cNvSpPr>
          <p:nvPr/>
        </p:nvSpPr>
        <p:spPr bwMode="auto">
          <a:xfrm>
            <a:off x="10067929" y="7937501"/>
            <a:ext cx="28574" cy="25400"/>
          </a:xfrm>
          <a:custGeom>
            <a:avLst/>
            <a:gdLst>
              <a:gd name="T0" fmla="*/ 0 w 10"/>
              <a:gd name="T1" fmla="*/ 7027 h 10"/>
              <a:gd name="T2" fmla="*/ 0 w 10"/>
              <a:gd name="T3" fmla="*/ 7027 h 10"/>
              <a:gd name="T4" fmla="*/ 0 w 10"/>
              <a:gd name="T5" fmla="*/ 11242 h 10"/>
              <a:gd name="T6" fmla="*/ 2811 w 10"/>
              <a:gd name="T7" fmla="*/ 12648 h 10"/>
              <a:gd name="T8" fmla="*/ 4216 w 10"/>
              <a:gd name="T9" fmla="*/ 14053 h 10"/>
              <a:gd name="T10" fmla="*/ 7027 w 10"/>
              <a:gd name="T11" fmla="*/ 14053 h 10"/>
              <a:gd name="T12" fmla="*/ 7027 w 10"/>
              <a:gd name="T13" fmla="*/ 14053 h 10"/>
              <a:gd name="T14" fmla="*/ 11242 w 10"/>
              <a:gd name="T15" fmla="*/ 14053 h 10"/>
              <a:gd name="T16" fmla="*/ 12648 w 10"/>
              <a:gd name="T17" fmla="*/ 12648 h 10"/>
              <a:gd name="T18" fmla="*/ 14053 w 10"/>
              <a:gd name="T19" fmla="*/ 11242 h 10"/>
              <a:gd name="T20" fmla="*/ 14053 w 10"/>
              <a:gd name="T21" fmla="*/ 7027 h 10"/>
              <a:gd name="T22" fmla="*/ 14053 w 10"/>
              <a:gd name="T23" fmla="*/ 7027 h 10"/>
              <a:gd name="T24" fmla="*/ 14053 w 10"/>
              <a:gd name="T25" fmla="*/ 4216 h 10"/>
              <a:gd name="T26" fmla="*/ 12648 w 10"/>
              <a:gd name="T27" fmla="*/ 1405 h 10"/>
              <a:gd name="T28" fmla="*/ 11242 w 10"/>
              <a:gd name="T29" fmla="*/ 0 h 10"/>
              <a:gd name="T30" fmla="*/ 7027 w 10"/>
              <a:gd name="T31" fmla="*/ 0 h 10"/>
              <a:gd name="T32" fmla="*/ 7027 w 10"/>
              <a:gd name="T33" fmla="*/ 0 h 10"/>
              <a:gd name="T34" fmla="*/ 4216 w 10"/>
              <a:gd name="T35" fmla="*/ 0 h 10"/>
              <a:gd name="T36" fmla="*/ 2811 w 10"/>
              <a:gd name="T37" fmla="*/ 1405 h 10"/>
              <a:gd name="T38" fmla="*/ 0 w 10"/>
              <a:gd name="T39" fmla="*/ 4216 h 10"/>
              <a:gd name="T40" fmla="*/ 0 w 10"/>
              <a:gd name="T41" fmla="*/ 7027 h 10"/>
              <a:gd name="T42" fmla="*/ 0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0" y="5"/>
                </a:move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668" name="Freeform 201">
            <a:extLst>
              <a:ext uri="{FF2B5EF4-FFF2-40B4-BE49-F238E27FC236}">
                <a16:creationId xmlns="" xmlns:a16="http://schemas.microsoft.com/office/drawing/2014/main" id="{B7D366FF-4D4E-49E0-997E-6471B9EE50DA}"/>
              </a:ext>
            </a:extLst>
          </p:cNvPr>
          <p:cNvSpPr>
            <a:spLocks/>
          </p:cNvSpPr>
          <p:nvPr/>
        </p:nvSpPr>
        <p:spPr bwMode="auto">
          <a:xfrm>
            <a:off x="10067927" y="7626351"/>
            <a:ext cx="279401" cy="149226"/>
          </a:xfrm>
          <a:custGeom>
            <a:avLst/>
            <a:gdLst>
              <a:gd name="T0" fmla="*/ 140508 w 89"/>
              <a:gd name="T1" fmla="*/ 7647 h 49"/>
              <a:gd name="T2" fmla="*/ 140508 w 89"/>
              <a:gd name="T3" fmla="*/ 7647 h 49"/>
              <a:gd name="T4" fmla="*/ 140508 w 89"/>
              <a:gd name="T5" fmla="*/ 3059 h 49"/>
              <a:gd name="T6" fmla="*/ 138929 w 89"/>
              <a:gd name="T7" fmla="*/ 1529 h 49"/>
              <a:gd name="T8" fmla="*/ 137351 w 89"/>
              <a:gd name="T9" fmla="*/ 0 h 49"/>
              <a:gd name="T10" fmla="*/ 132614 w 89"/>
              <a:gd name="T11" fmla="*/ 0 h 49"/>
              <a:gd name="T12" fmla="*/ 7894 w 89"/>
              <a:gd name="T13" fmla="*/ 0 h 49"/>
              <a:gd name="T14" fmla="*/ 7894 w 89"/>
              <a:gd name="T15" fmla="*/ 0 h 49"/>
              <a:gd name="T16" fmla="*/ 4736 w 89"/>
              <a:gd name="T17" fmla="*/ 0 h 49"/>
              <a:gd name="T18" fmla="*/ 3157 w 89"/>
              <a:gd name="T19" fmla="*/ 1529 h 49"/>
              <a:gd name="T20" fmla="*/ 0 w 89"/>
              <a:gd name="T21" fmla="*/ 3059 h 49"/>
              <a:gd name="T22" fmla="*/ 0 w 89"/>
              <a:gd name="T23" fmla="*/ 7647 h 49"/>
              <a:gd name="T24" fmla="*/ 0 w 89"/>
              <a:gd name="T25" fmla="*/ 74937 h 49"/>
              <a:gd name="T26" fmla="*/ 140508 w 89"/>
              <a:gd name="T27" fmla="*/ 74937 h 49"/>
              <a:gd name="T28" fmla="*/ 140508 w 89"/>
              <a:gd name="T29" fmla="*/ 7647 h 4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89" h="49">
                <a:moveTo>
                  <a:pt x="89" y="5"/>
                </a:moveTo>
                <a:lnTo>
                  <a:pt x="89" y="5"/>
                </a:lnTo>
                <a:lnTo>
                  <a:pt x="89" y="2"/>
                </a:lnTo>
                <a:lnTo>
                  <a:pt x="88" y="1"/>
                </a:lnTo>
                <a:lnTo>
                  <a:pt x="87" y="0"/>
                </a:lnTo>
                <a:lnTo>
                  <a:pt x="84" y="0"/>
                </a:ln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49"/>
                </a:lnTo>
                <a:lnTo>
                  <a:pt x="89" y="49"/>
                </a:lnTo>
                <a:lnTo>
                  <a:pt x="89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669" name="Freeform 202">
            <a:extLst>
              <a:ext uri="{FF2B5EF4-FFF2-40B4-BE49-F238E27FC236}">
                <a16:creationId xmlns="" xmlns:a16="http://schemas.microsoft.com/office/drawing/2014/main" id="{6E001F48-C56C-4D51-AF7C-0FFFB689CEA8}"/>
              </a:ext>
            </a:extLst>
          </p:cNvPr>
          <p:cNvSpPr>
            <a:spLocks noEditPoints="1"/>
          </p:cNvSpPr>
          <p:nvPr/>
        </p:nvSpPr>
        <p:spPr bwMode="auto">
          <a:xfrm>
            <a:off x="10039352" y="7794628"/>
            <a:ext cx="336551" cy="168275"/>
          </a:xfrm>
          <a:custGeom>
            <a:avLst/>
            <a:gdLst>
              <a:gd name="T0" fmla="*/ 168609 w 106"/>
              <a:gd name="T1" fmla="*/ 28102 h 54"/>
              <a:gd name="T2" fmla="*/ 155884 w 106"/>
              <a:gd name="T3" fmla="*/ 0 h 54"/>
              <a:gd name="T4" fmla="*/ 11135 w 106"/>
              <a:gd name="T5" fmla="*/ 0 h 54"/>
              <a:gd name="T6" fmla="*/ 0 w 106"/>
              <a:gd name="T7" fmla="*/ 28102 h 54"/>
              <a:gd name="T8" fmla="*/ 0 w 106"/>
              <a:gd name="T9" fmla="*/ 28102 h 54"/>
              <a:gd name="T10" fmla="*/ 0 w 106"/>
              <a:gd name="T11" fmla="*/ 34346 h 54"/>
              <a:gd name="T12" fmla="*/ 1591 w 106"/>
              <a:gd name="T13" fmla="*/ 40591 h 54"/>
              <a:gd name="T14" fmla="*/ 1591 w 106"/>
              <a:gd name="T15" fmla="*/ 40591 h 54"/>
              <a:gd name="T16" fmla="*/ 7953 w 106"/>
              <a:gd name="T17" fmla="*/ 43714 h 54"/>
              <a:gd name="T18" fmla="*/ 12725 w 106"/>
              <a:gd name="T19" fmla="*/ 45275 h 54"/>
              <a:gd name="T20" fmla="*/ 76351 w 106"/>
              <a:gd name="T21" fmla="*/ 45275 h 54"/>
              <a:gd name="T22" fmla="*/ 76351 w 106"/>
              <a:gd name="T23" fmla="*/ 68693 h 54"/>
              <a:gd name="T24" fmla="*/ 36585 w 106"/>
              <a:gd name="T25" fmla="*/ 68693 h 54"/>
              <a:gd name="T26" fmla="*/ 36585 w 106"/>
              <a:gd name="T27" fmla="*/ 84305 h 54"/>
              <a:gd name="T28" fmla="*/ 130433 w 106"/>
              <a:gd name="T29" fmla="*/ 84305 h 54"/>
              <a:gd name="T30" fmla="*/ 130433 w 106"/>
              <a:gd name="T31" fmla="*/ 68693 h 54"/>
              <a:gd name="T32" fmla="*/ 92258 w 106"/>
              <a:gd name="T33" fmla="*/ 68693 h 54"/>
              <a:gd name="T34" fmla="*/ 92258 w 106"/>
              <a:gd name="T35" fmla="*/ 45275 h 54"/>
              <a:gd name="T36" fmla="*/ 154293 w 106"/>
              <a:gd name="T37" fmla="*/ 45275 h 54"/>
              <a:gd name="T38" fmla="*/ 154293 w 106"/>
              <a:gd name="T39" fmla="*/ 45275 h 54"/>
              <a:gd name="T40" fmla="*/ 160656 w 106"/>
              <a:gd name="T41" fmla="*/ 43714 h 54"/>
              <a:gd name="T42" fmla="*/ 165428 w 106"/>
              <a:gd name="T43" fmla="*/ 40591 h 54"/>
              <a:gd name="T44" fmla="*/ 165428 w 106"/>
              <a:gd name="T45" fmla="*/ 40591 h 54"/>
              <a:gd name="T46" fmla="*/ 168609 w 106"/>
              <a:gd name="T47" fmla="*/ 34346 h 54"/>
              <a:gd name="T48" fmla="*/ 168609 w 106"/>
              <a:gd name="T49" fmla="*/ 28102 h 54"/>
              <a:gd name="T50" fmla="*/ 168609 w 106"/>
              <a:gd name="T51" fmla="*/ 28102 h 54"/>
              <a:gd name="T52" fmla="*/ 100211 w 106"/>
              <a:gd name="T53" fmla="*/ 31224 h 54"/>
              <a:gd name="T54" fmla="*/ 68398 w 106"/>
              <a:gd name="T55" fmla="*/ 31224 h 54"/>
              <a:gd name="T56" fmla="*/ 68398 w 106"/>
              <a:gd name="T57" fmla="*/ 15612 h 54"/>
              <a:gd name="T58" fmla="*/ 100211 w 106"/>
              <a:gd name="T59" fmla="*/ 15612 h 54"/>
              <a:gd name="T60" fmla="*/ 100211 w 106"/>
              <a:gd name="T61" fmla="*/ 31224 h 5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06" h="54">
                <a:moveTo>
                  <a:pt x="106" y="18"/>
                </a:moveTo>
                <a:lnTo>
                  <a:pt x="98" y="0"/>
                </a:lnTo>
                <a:lnTo>
                  <a:pt x="7" y="0"/>
                </a:lnTo>
                <a:lnTo>
                  <a:pt x="0" y="18"/>
                </a:lnTo>
                <a:lnTo>
                  <a:pt x="0" y="22"/>
                </a:lnTo>
                <a:lnTo>
                  <a:pt x="1" y="26"/>
                </a:lnTo>
                <a:lnTo>
                  <a:pt x="5" y="28"/>
                </a:lnTo>
                <a:lnTo>
                  <a:pt x="8" y="29"/>
                </a:lnTo>
                <a:lnTo>
                  <a:pt x="48" y="29"/>
                </a:lnTo>
                <a:lnTo>
                  <a:pt x="48" y="44"/>
                </a:lnTo>
                <a:lnTo>
                  <a:pt x="23" y="44"/>
                </a:lnTo>
                <a:lnTo>
                  <a:pt x="23" y="54"/>
                </a:lnTo>
                <a:lnTo>
                  <a:pt x="82" y="54"/>
                </a:lnTo>
                <a:lnTo>
                  <a:pt x="82" y="44"/>
                </a:lnTo>
                <a:lnTo>
                  <a:pt x="58" y="44"/>
                </a:lnTo>
                <a:lnTo>
                  <a:pt x="58" y="29"/>
                </a:lnTo>
                <a:lnTo>
                  <a:pt x="97" y="29"/>
                </a:lnTo>
                <a:lnTo>
                  <a:pt x="101" y="28"/>
                </a:lnTo>
                <a:lnTo>
                  <a:pt x="104" y="26"/>
                </a:lnTo>
                <a:lnTo>
                  <a:pt x="106" y="22"/>
                </a:lnTo>
                <a:lnTo>
                  <a:pt x="106" y="18"/>
                </a:lnTo>
                <a:close/>
                <a:moveTo>
                  <a:pt x="63" y="20"/>
                </a:moveTo>
                <a:lnTo>
                  <a:pt x="43" y="20"/>
                </a:lnTo>
                <a:lnTo>
                  <a:pt x="43" y="10"/>
                </a:lnTo>
                <a:lnTo>
                  <a:pt x="63" y="10"/>
                </a:lnTo>
                <a:lnTo>
                  <a:pt x="63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670" name="Freeform 203">
            <a:extLst>
              <a:ext uri="{FF2B5EF4-FFF2-40B4-BE49-F238E27FC236}">
                <a16:creationId xmlns="" xmlns:a16="http://schemas.microsoft.com/office/drawing/2014/main" id="{FA0EADE8-4479-4BF6-887A-38AC4B1D996D}"/>
              </a:ext>
            </a:extLst>
          </p:cNvPr>
          <p:cNvSpPr>
            <a:spLocks noEditPoints="1"/>
          </p:cNvSpPr>
          <p:nvPr/>
        </p:nvSpPr>
        <p:spPr bwMode="auto">
          <a:xfrm>
            <a:off x="13766803" y="6175376"/>
            <a:ext cx="273050" cy="279401"/>
          </a:xfrm>
          <a:custGeom>
            <a:avLst/>
            <a:gdLst>
              <a:gd name="T0" fmla="*/ 22892 w 89"/>
              <a:gd name="T1" fmla="*/ 0 h 89"/>
              <a:gd name="T2" fmla="*/ 13735 w 89"/>
              <a:gd name="T3" fmla="*/ 1579 h 89"/>
              <a:gd name="T4" fmla="*/ 1526 w 89"/>
              <a:gd name="T5" fmla="*/ 14209 h 89"/>
              <a:gd name="T6" fmla="*/ 0 w 89"/>
              <a:gd name="T7" fmla="*/ 124721 h 89"/>
              <a:gd name="T8" fmla="*/ 1526 w 89"/>
              <a:gd name="T9" fmla="*/ 131036 h 89"/>
              <a:gd name="T10" fmla="*/ 9157 w 89"/>
              <a:gd name="T11" fmla="*/ 138929 h 89"/>
              <a:gd name="T12" fmla="*/ 120564 w 89"/>
              <a:gd name="T13" fmla="*/ 140508 h 89"/>
              <a:gd name="T14" fmla="*/ 126668 w 89"/>
              <a:gd name="T15" fmla="*/ 138929 h 89"/>
              <a:gd name="T16" fmla="*/ 134299 w 89"/>
              <a:gd name="T17" fmla="*/ 131036 h 89"/>
              <a:gd name="T18" fmla="*/ 135825 w 89"/>
              <a:gd name="T19" fmla="*/ 23681 h 89"/>
              <a:gd name="T20" fmla="*/ 134299 w 89"/>
              <a:gd name="T21" fmla="*/ 14209 h 89"/>
              <a:gd name="T22" fmla="*/ 122090 w 89"/>
              <a:gd name="T23" fmla="*/ 1579 h 89"/>
              <a:gd name="T24" fmla="*/ 112933 w 89"/>
              <a:gd name="T25" fmla="*/ 0 h 89"/>
              <a:gd name="T26" fmla="*/ 83937 w 89"/>
              <a:gd name="T27" fmla="*/ 15787 h 89"/>
              <a:gd name="T28" fmla="*/ 53414 w 89"/>
              <a:gd name="T29" fmla="*/ 31575 h 89"/>
              <a:gd name="T30" fmla="*/ 15261 w 89"/>
              <a:gd name="T31" fmla="*/ 23681 h 89"/>
              <a:gd name="T32" fmla="*/ 15261 w 89"/>
              <a:gd name="T33" fmla="*/ 18945 h 89"/>
              <a:gd name="T34" fmla="*/ 19840 w 89"/>
              <a:gd name="T35" fmla="*/ 15787 h 89"/>
              <a:gd name="T36" fmla="*/ 38153 w 89"/>
              <a:gd name="T37" fmla="*/ 15787 h 89"/>
              <a:gd name="T38" fmla="*/ 15261 w 89"/>
              <a:gd name="T39" fmla="*/ 31575 h 89"/>
              <a:gd name="T40" fmla="*/ 68676 w 89"/>
              <a:gd name="T41" fmla="*/ 93146 h 89"/>
              <a:gd name="T42" fmla="*/ 53414 w 89"/>
              <a:gd name="T43" fmla="*/ 108933 h 89"/>
              <a:gd name="T44" fmla="*/ 38153 w 89"/>
              <a:gd name="T45" fmla="*/ 93146 h 89"/>
              <a:gd name="T46" fmla="*/ 22892 w 89"/>
              <a:gd name="T47" fmla="*/ 77358 h 89"/>
              <a:gd name="T48" fmla="*/ 38153 w 89"/>
              <a:gd name="T49" fmla="*/ 63150 h 89"/>
              <a:gd name="T50" fmla="*/ 53414 w 89"/>
              <a:gd name="T51" fmla="*/ 77358 h 89"/>
              <a:gd name="T52" fmla="*/ 68676 w 89"/>
              <a:gd name="T53" fmla="*/ 93146 h 89"/>
              <a:gd name="T54" fmla="*/ 90041 w 89"/>
              <a:gd name="T55" fmla="*/ 116827 h 89"/>
              <a:gd name="T56" fmla="*/ 79358 w 89"/>
              <a:gd name="T57" fmla="*/ 80516 h 89"/>
              <a:gd name="T58" fmla="*/ 94620 w 89"/>
              <a:gd name="T59" fmla="*/ 55256 h 89"/>
              <a:gd name="T60" fmla="*/ 97672 w 89"/>
              <a:gd name="T61" fmla="*/ 55256 h 89"/>
              <a:gd name="T62" fmla="*/ 102250 w 89"/>
              <a:gd name="T63" fmla="*/ 56835 h 89"/>
              <a:gd name="T64" fmla="*/ 105303 w 89"/>
              <a:gd name="T65" fmla="*/ 63150 h 89"/>
              <a:gd name="T66" fmla="*/ 120564 w 89"/>
              <a:gd name="T67" fmla="*/ 31575 h 89"/>
              <a:gd name="T68" fmla="*/ 97672 w 89"/>
              <a:gd name="T69" fmla="*/ 15787 h 89"/>
              <a:gd name="T70" fmla="*/ 112933 w 89"/>
              <a:gd name="T71" fmla="*/ 15787 h 89"/>
              <a:gd name="T72" fmla="*/ 119038 w 89"/>
              <a:gd name="T73" fmla="*/ 17366 h 89"/>
              <a:gd name="T74" fmla="*/ 120564 w 89"/>
              <a:gd name="T75" fmla="*/ 23681 h 8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89" h="89">
                <a:moveTo>
                  <a:pt x="74" y="0"/>
                </a:moveTo>
                <a:lnTo>
                  <a:pt x="15" y="0"/>
                </a:lnTo>
                <a:lnTo>
                  <a:pt x="9" y="1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0" y="79"/>
                </a:lnTo>
                <a:lnTo>
                  <a:pt x="1" y="83"/>
                </a:lnTo>
                <a:lnTo>
                  <a:pt x="3" y="86"/>
                </a:lnTo>
                <a:lnTo>
                  <a:pt x="6" y="88"/>
                </a:lnTo>
                <a:lnTo>
                  <a:pt x="10" y="89"/>
                </a:lnTo>
                <a:lnTo>
                  <a:pt x="79" y="89"/>
                </a:lnTo>
                <a:lnTo>
                  <a:pt x="83" y="88"/>
                </a:lnTo>
                <a:lnTo>
                  <a:pt x="87" y="86"/>
                </a:lnTo>
                <a:lnTo>
                  <a:pt x="88" y="83"/>
                </a:lnTo>
                <a:lnTo>
                  <a:pt x="89" y="79"/>
                </a:lnTo>
                <a:lnTo>
                  <a:pt x="89" y="15"/>
                </a:lnTo>
                <a:lnTo>
                  <a:pt x="88" y="9"/>
                </a:lnTo>
                <a:lnTo>
                  <a:pt x="84" y="5"/>
                </a:lnTo>
                <a:lnTo>
                  <a:pt x="80" y="1"/>
                </a:lnTo>
                <a:lnTo>
                  <a:pt x="74" y="0"/>
                </a:lnTo>
                <a:close/>
                <a:moveTo>
                  <a:pt x="35" y="10"/>
                </a:moveTo>
                <a:lnTo>
                  <a:pt x="55" y="10"/>
                </a:lnTo>
                <a:lnTo>
                  <a:pt x="55" y="20"/>
                </a:lnTo>
                <a:lnTo>
                  <a:pt x="35" y="20"/>
                </a:lnTo>
                <a:lnTo>
                  <a:pt x="35" y="10"/>
                </a:lnTo>
                <a:close/>
                <a:moveTo>
                  <a:pt x="10" y="15"/>
                </a:moveTo>
                <a:lnTo>
                  <a:pt x="10" y="15"/>
                </a:lnTo>
                <a:lnTo>
                  <a:pt x="10" y="12"/>
                </a:lnTo>
                <a:lnTo>
                  <a:pt x="11" y="11"/>
                </a:lnTo>
                <a:lnTo>
                  <a:pt x="13" y="10"/>
                </a:lnTo>
                <a:lnTo>
                  <a:pt x="15" y="10"/>
                </a:lnTo>
                <a:lnTo>
                  <a:pt x="25" y="10"/>
                </a:lnTo>
                <a:lnTo>
                  <a:pt x="25" y="20"/>
                </a:lnTo>
                <a:lnTo>
                  <a:pt x="10" y="20"/>
                </a:lnTo>
                <a:lnTo>
                  <a:pt x="10" y="15"/>
                </a:lnTo>
                <a:close/>
                <a:moveTo>
                  <a:pt x="45" y="59"/>
                </a:moveTo>
                <a:lnTo>
                  <a:pt x="35" y="59"/>
                </a:lnTo>
                <a:lnTo>
                  <a:pt x="35" y="69"/>
                </a:lnTo>
                <a:lnTo>
                  <a:pt x="25" y="69"/>
                </a:lnTo>
                <a:lnTo>
                  <a:pt x="25" y="59"/>
                </a:lnTo>
                <a:lnTo>
                  <a:pt x="15" y="59"/>
                </a:lnTo>
                <a:lnTo>
                  <a:pt x="15" y="49"/>
                </a:lnTo>
                <a:lnTo>
                  <a:pt x="25" y="49"/>
                </a:lnTo>
                <a:lnTo>
                  <a:pt x="25" y="40"/>
                </a:lnTo>
                <a:lnTo>
                  <a:pt x="35" y="40"/>
                </a:lnTo>
                <a:lnTo>
                  <a:pt x="35" y="49"/>
                </a:lnTo>
                <a:lnTo>
                  <a:pt x="45" y="49"/>
                </a:lnTo>
                <a:lnTo>
                  <a:pt x="45" y="59"/>
                </a:lnTo>
                <a:close/>
                <a:moveTo>
                  <a:pt x="69" y="74"/>
                </a:moveTo>
                <a:lnTo>
                  <a:pt x="59" y="74"/>
                </a:lnTo>
                <a:lnTo>
                  <a:pt x="59" y="47"/>
                </a:lnTo>
                <a:lnTo>
                  <a:pt x="52" y="51"/>
                </a:lnTo>
                <a:lnTo>
                  <a:pt x="48" y="42"/>
                </a:lnTo>
                <a:lnTo>
                  <a:pt x="62" y="35"/>
                </a:lnTo>
                <a:lnTo>
                  <a:pt x="64" y="35"/>
                </a:lnTo>
                <a:lnTo>
                  <a:pt x="67" y="36"/>
                </a:lnTo>
                <a:lnTo>
                  <a:pt x="68" y="37"/>
                </a:lnTo>
                <a:lnTo>
                  <a:pt x="69" y="40"/>
                </a:lnTo>
                <a:lnTo>
                  <a:pt x="69" y="74"/>
                </a:lnTo>
                <a:close/>
                <a:moveTo>
                  <a:pt x="79" y="20"/>
                </a:moveTo>
                <a:lnTo>
                  <a:pt x="64" y="20"/>
                </a:lnTo>
                <a:lnTo>
                  <a:pt x="64" y="10"/>
                </a:lnTo>
                <a:lnTo>
                  <a:pt x="74" y="10"/>
                </a:lnTo>
                <a:lnTo>
                  <a:pt x="77" y="10"/>
                </a:lnTo>
                <a:lnTo>
                  <a:pt x="78" y="11"/>
                </a:lnTo>
                <a:lnTo>
                  <a:pt x="79" y="12"/>
                </a:lnTo>
                <a:lnTo>
                  <a:pt x="79" y="15"/>
                </a:lnTo>
                <a:lnTo>
                  <a:pt x="79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671" name="Freeform 204">
            <a:extLst>
              <a:ext uri="{FF2B5EF4-FFF2-40B4-BE49-F238E27FC236}">
                <a16:creationId xmlns="" xmlns:a16="http://schemas.microsoft.com/office/drawing/2014/main" id="{1A330974-D459-45B5-9BCA-86B9F73A4F4D}"/>
              </a:ext>
            </a:extLst>
          </p:cNvPr>
          <p:cNvSpPr>
            <a:spLocks noEditPoints="1"/>
          </p:cNvSpPr>
          <p:nvPr/>
        </p:nvSpPr>
        <p:spPr bwMode="auto">
          <a:xfrm>
            <a:off x="10039352" y="6146801"/>
            <a:ext cx="336551" cy="336551"/>
          </a:xfrm>
          <a:custGeom>
            <a:avLst/>
            <a:gdLst>
              <a:gd name="T0" fmla="*/ 85078 w 109"/>
              <a:gd name="T1" fmla="*/ 0 h 109"/>
              <a:gd name="T2" fmla="*/ 52594 w 109"/>
              <a:gd name="T3" fmla="*/ 6187 h 109"/>
              <a:gd name="T4" fmla="*/ 24750 w 109"/>
              <a:gd name="T5" fmla="*/ 24750 h 109"/>
              <a:gd name="T6" fmla="*/ 6187 w 109"/>
              <a:gd name="T7" fmla="*/ 52594 h 109"/>
              <a:gd name="T8" fmla="*/ 0 w 109"/>
              <a:gd name="T9" fmla="*/ 83531 h 109"/>
              <a:gd name="T10" fmla="*/ 3094 w 109"/>
              <a:gd name="T11" fmla="*/ 102094 h 109"/>
              <a:gd name="T12" fmla="*/ 15469 w 109"/>
              <a:gd name="T13" fmla="*/ 131484 h 109"/>
              <a:gd name="T14" fmla="*/ 37125 w 109"/>
              <a:gd name="T15" fmla="*/ 153140 h 109"/>
              <a:gd name="T16" fmla="*/ 68062 w 109"/>
              <a:gd name="T17" fmla="*/ 165515 h 109"/>
              <a:gd name="T18" fmla="*/ 85078 w 109"/>
              <a:gd name="T19" fmla="*/ 168609 h 109"/>
              <a:gd name="T20" fmla="*/ 117562 w 109"/>
              <a:gd name="T21" fmla="*/ 162422 h 109"/>
              <a:gd name="T22" fmla="*/ 143859 w 109"/>
              <a:gd name="T23" fmla="*/ 143859 h 109"/>
              <a:gd name="T24" fmla="*/ 162422 w 109"/>
              <a:gd name="T25" fmla="*/ 116015 h 109"/>
              <a:gd name="T26" fmla="*/ 168609 w 109"/>
              <a:gd name="T27" fmla="*/ 83531 h 109"/>
              <a:gd name="T28" fmla="*/ 167062 w 109"/>
              <a:gd name="T29" fmla="*/ 66515 h 109"/>
              <a:gd name="T30" fmla="*/ 153140 w 109"/>
              <a:gd name="T31" fmla="*/ 37125 h 109"/>
              <a:gd name="T32" fmla="*/ 133031 w 109"/>
              <a:gd name="T33" fmla="*/ 15469 h 109"/>
              <a:gd name="T34" fmla="*/ 102094 w 109"/>
              <a:gd name="T35" fmla="*/ 1547 h 109"/>
              <a:gd name="T36" fmla="*/ 85078 w 109"/>
              <a:gd name="T37" fmla="*/ 0 h 109"/>
              <a:gd name="T38" fmla="*/ 92812 w 109"/>
              <a:gd name="T39" fmla="*/ 122203 h 109"/>
              <a:gd name="T40" fmla="*/ 100547 w 109"/>
              <a:gd name="T41" fmla="*/ 106734 h 109"/>
              <a:gd name="T42" fmla="*/ 105187 w 109"/>
              <a:gd name="T43" fmla="*/ 105187 h 109"/>
              <a:gd name="T44" fmla="*/ 112922 w 109"/>
              <a:gd name="T45" fmla="*/ 97453 h 109"/>
              <a:gd name="T46" fmla="*/ 114468 w 109"/>
              <a:gd name="T47" fmla="*/ 91265 h 109"/>
              <a:gd name="T48" fmla="*/ 111375 w 109"/>
              <a:gd name="T49" fmla="*/ 80437 h 109"/>
              <a:gd name="T50" fmla="*/ 100547 w 109"/>
              <a:gd name="T51" fmla="*/ 77344 h 109"/>
              <a:gd name="T52" fmla="*/ 72703 w 109"/>
              <a:gd name="T53" fmla="*/ 91265 h 109"/>
              <a:gd name="T54" fmla="*/ 27844 w 109"/>
              <a:gd name="T55" fmla="*/ 69609 h 109"/>
              <a:gd name="T56" fmla="*/ 72703 w 109"/>
              <a:gd name="T57" fmla="*/ 46406 h 109"/>
              <a:gd name="T58" fmla="*/ 100547 w 109"/>
              <a:gd name="T59" fmla="*/ 61875 h 109"/>
              <a:gd name="T60" fmla="*/ 105187 w 109"/>
              <a:gd name="T61" fmla="*/ 61875 h 109"/>
              <a:gd name="T62" fmla="*/ 120656 w 109"/>
              <a:gd name="T63" fmla="*/ 71156 h 109"/>
              <a:gd name="T64" fmla="*/ 129937 w 109"/>
              <a:gd name="T65" fmla="*/ 86625 h 109"/>
              <a:gd name="T66" fmla="*/ 129937 w 109"/>
              <a:gd name="T67" fmla="*/ 91265 h 109"/>
              <a:gd name="T68" fmla="*/ 128390 w 109"/>
              <a:gd name="T69" fmla="*/ 103640 h 109"/>
              <a:gd name="T70" fmla="*/ 111375 w 109"/>
              <a:gd name="T71" fmla="*/ 120656 h 109"/>
              <a:gd name="T72" fmla="*/ 100547 w 109"/>
              <a:gd name="T73" fmla="*/ 122203 h 10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109" h="109">
                <a:moveTo>
                  <a:pt x="55" y="0"/>
                </a:moveTo>
                <a:lnTo>
                  <a:pt x="55" y="0"/>
                </a:lnTo>
                <a:lnTo>
                  <a:pt x="44" y="1"/>
                </a:lnTo>
                <a:lnTo>
                  <a:pt x="34" y="4"/>
                </a:lnTo>
                <a:lnTo>
                  <a:pt x="24" y="10"/>
                </a:lnTo>
                <a:lnTo>
                  <a:pt x="16" y="16"/>
                </a:lnTo>
                <a:lnTo>
                  <a:pt x="10" y="24"/>
                </a:lnTo>
                <a:lnTo>
                  <a:pt x="4" y="34"/>
                </a:lnTo>
                <a:lnTo>
                  <a:pt x="2" y="43"/>
                </a:lnTo>
                <a:lnTo>
                  <a:pt x="0" y="54"/>
                </a:lnTo>
                <a:lnTo>
                  <a:pt x="2" y="66"/>
                </a:lnTo>
                <a:lnTo>
                  <a:pt x="4" y="75"/>
                </a:lnTo>
                <a:lnTo>
                  <a:pt x="10" y="85"/>
                </a:lnTo>
                <a:lnTo>
                  <a:pt x="16" y="93"/>
                </a:lnTo>
                <a:lnTo>
                  <a:pt x="24" y="99"/>
                </a:lnTo>
                <a:lnTo>
                  <a:pt x="34" y="105"/>
                </a:lnTo>
                <a:lnTo>
                  <a:pt x="44" y="107"/>
                </a:lnTo>
                <a:lnTo>
                  <a:pt x="55" y="109"/>
                </a:lnTo>
                <a:lnTo>
                  <a:pt x="66" y="107"/>
                </a:lnTo>
                <a:lnTo>
                  <a:pt x="76" y="105"/>
                </a:lnTo>
                <a:lnTo>
                  <a:pt x="86" y="99"/>
                </a:lnTo>
                <a:lnTo>
                  <a:pt x="93" y="93"/>
                </a:lnTo>
                <a:lnTo>
                  <a:pt x="99" y="85"/>
                </a:lnTo>
                <a:lnTo>
                  <a:pt x="105" y="75"/>
                </a:lnTo>
                <a:lnTo>
                  <a:pt x="108" y="66"/>
                </a:lnTo>
                <a:lnTo>
                  <a:pt x="109" y="54"/>
                </a:lnTo>
                <a:lnTo>
                  <a:pt x="108" y="43"/>
                </a:lnTo>
                <a:lnTo>
                  <a:pt x="105" y="34"/>
                </a:lnTo>
                <a:lnTo>
                  <a:pt x="99" y="24"/>
                </a:lnTo>
                <a:lnTo>
                  <a:pt x="93" y="16"/>
                </a:lnTo>
                <a:lnTo>
                  <a:pt x="86" y="10"/>
                </a:lnTo>
                <a:lnTo>
                  <a:pt x="76" y="4"/>
                </a:lnTo>
                <a:lnTo>
                  <a:pt x="66" y="1"/>
                </a:lnTo>
                <a:lnTo>
                  <a:pt x="55" y="0"/>
                </a:lnTo>
                <a:close/>
                <a:moveTo>
                  <a:pt x="65" y="79"/>
                </a:moveTo>
                <a:lnTo>
                  <a:pt x="60" y="79"/>
                </a:lnTo>
                <a:lnTo>
                  <a:pt x="60" y="69"/>
                </a:lnTo>
                <a:lnTo>
                  <a:pt x="65" y="69"/>
                </a:lnTo>
                <a:lnTo>
                  <a:pt x="68" y="68"/>
                </a:lnTo>
                <a:lnTo>
                  <a:pt x="72" y="67"/>
                </a:lnTo>
                <a:lnTo>
                  <a:pt x="73" y="63"/>
                </a:lnTo>
                <a:lnTo>
                  <a:pt x="74" y="59"/>
                </a:lnTo>
                <a:lnTo>
                  <a:pt x="73" y="56"/>
                </a:lnTo>
                <a:lnTo>
                  <a:pt x="72" y="52"/>
                </a:lnTo>
                <a:lnTo>
                  <a:pt x="68" y="51"/>
                </a:lnTo>
                <a:lnTo>
                  <a:pt x="65" y="50"/>
                </a:lnTo>
                <a:lnTo>
                  <a:pt x="37" y="50"/>
                </a:lnTo>
                <a:lnTo>
                  <a:pt x="47" y="59"/>
                </a:lnTo>
                <a:lnTo>
                  <a:pt x="40" y="67"/>
                </a:lnTo>
                <a:lnTo>
                  <a:pt x="18" y="45"/>
                </a:lnTo>
                <a:lnTo>
                  <a:pt x="40" y="22"/>
                </a:lnTo>
                <a:lnTo>
                  <a:pt x="47" y="30"/>
                </a:lnTo>
                <a:lnTo>
                  <a:pt x="37" y="40"/>
                </a:lnTo>
                <a:lnTo>
                  <a:pt x="65" y="40"/>
                </a:lnTo>
                <a:lnTo>
                  <a:pt x="68" y="40"/>
                </a:lnTo>
                <a:lnTo>
                  <a:pt x="72" y="41"/>
                </a:lnTo>
                <a:lnTo>
                  <a:pt x="78" y="46"/>
                </a:lnTo>
                <a:lnTo>
                  <a:pt x="83" y="52"/>
                </a:lnTo>
                <a:lnTo>
                  <a:pt x="84" y="56"/>
                </a:lnTo>
                <a:lnTo>
                  <a:pt x="84" y="59"/>
                </a:lnTo>
                <a:lnTo>
                  <a:pt x="84" y="63"/>
                </a:lnTo>
                <a:lnTo>
                  <a:pt x="83" y="67"/>
                </a:lnTo>
                <a:lnTo>
                  <a:pt x="78" y="73"/>
                </a:lnTo>
                <a:lnTo>
                  <a:pt x="72" y="78"/>
                </a:lnTo>
                <a:lnTo>
                  <a:pt x="68" y="79"/>
                </a:lnTo>
                <a:lnTo>
                  <a:pt x="65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672" name="Freeform 205">
            <a:extLst>
              <a:ext uri="{FF2B5EF4-FFF2-40B4-BE49-F238E27FC236}">
                <a16:creationId xmlns="" xmlns:a16="http://schemas.microsoft.com/office/drawing/2014/main" id="{3C128697-0888-4A78-9002-AC7B60F63766}"/>
              </a:ext>
            </a:extLst>
          </p:cNvPr>
          <p:cNvSpPr>
            <a:spLocks noEditPoints="1"/>
          </p:cNvSpPr>
          <p:nvPr/>
        </p:nvSpPr>
        <p:spPr bwMode="auto">
          <a:xfrm>
            <a:off x="10779128" y="6146801"/>
            <a:ext cx="336551" cy="336551"/>
          </a:xfrm>
          <a:custGeom>
            <a:avLst/>
            <a:gdLst>
              <a:gd name="T0" fmla="*/ 83531 w 109"/>
              <a:gd name="T1" fmla="*/ 0 h 109"/>
              <a:gd name="T2" fmla="*/ 52594 w 109"/>
              <a:gd name="T3" fmla="*/ 6187 h 109"/>
              <a:gd name="T4" fmla="*/ 24750 w 109"/>
              <a:gd name="T5" fmla="*/ 24750 h 109"/>
              <a:gd name="T6" fmla="*/ 6187 w 109"/>
              <a:gd name="T7" fmla="*/ 52594 h 109"/>
              <a:gd name="T8" fmla="*/ 0 w 109"/>
              <a:gd name="T9" fmla="*/ 83531 h 109"/>
              <a:gd name="T10" fmla="*/ 1547 w 109"/>
              <a:gd name="T11" fmla="*/ 102094 h 109"/>
              <a:gd name="T12" fmla="*/ 15469 w 109"/>
              <a:gd name="T13" fmla="*/ 131484 h 109"/>
              <a:gd name="T14" fmla="*/ 37125 w 109"/>
              <a:gd name="T15" fmla="*/ 153140 h 109"/>
              <a:gd name="T16" fmla="*/ 66515 w 109"/>
              <a:gd name="T17" fmla="*/ 165515 h 109"/>
              <a:gd name="T18" fmla="*/ 83531 w 109"/>
              <a:gd name="T19" fmla="*/ 168609 h 109"/>
              <a:gd name="T20" fmla="*/ 116015 w 109"/>
              <a:gd name="T21" fmla="*/ 162422 h 109"/>
              <a:gd name="T22" fmla="*/ 143859 w 109"/>
              <a:gd name="T23" fmla="*/ 143859 h 109"/>
              <a:gd name="T24" fmla="*/ 162422 w 109"/>
              <a:gd name="T25" fmla="*/ 116015 h 109"/>
              <a:gd name="T26" fmla="*/ 168609 w 109"/>
              <a:gd name="T27" fmla="*/ 83531 h 109"/>
              <a:gd name="T28" fmla="*/ 167062 w 109"/>
              <a:gd name="T29" fmla="*/ 66515 h 109"/>
              <a:gd name="T30" fmla="*/ 153140 w 109"/>
              <a:gd name="T31" fmla="*/ 37125 h 109"/>
              <a:gd name="T32" fmla="*/ 131484 w 109"/>
              <a:gd name="T33" fmla="*/ 15469 h 109"/>
              <a:gd name="T34" fmla="*/ 102094 w 109"/>
              <a:gd name="T35" fmla="*/ 1547 h 109"/>
              <a:gd name="T36" fmla="*/ 83531 w 109"/>
              <a:gd name="T37" fmla="*/ 0 h 109"/>
              <a:gd name="T38" fmla="*/ 95906 w 109"/>
              <a:gd name="T39" fmla="*/ 91265 h 109"/>
              <a:gd name="T40" fmla="*/ 69609 w 109"/>
              <a:gd name="T41" fmla="*/ 77344 h 109"/>
              <a:gd name="T42" fmla="*/ 63422 w 109"/>
              <a:gd name="T43" fmla="*/ 78890 h 109"/>
              <a:gd name="T44" fmla="*/ 55687 w 109"/>
              <a:gd name="T45" fmla="*/ 86625 h 109"/>
              <a:gd name="T46" fmla="*/ 54141 w 109"/>
              <a:gd name="T47" fmla="*/ 91265 h 109"/>
              <a:gd name="T48" fmla="*/ 57234 w 109"/>
              <a:gd name="T49" fmla="*/ 103640 h 109"/>
              <a:gd name="T50" fmla="*/ 69609 w 109"/>
              <a:gd name="T51" fmla="*/ 106734 h 109"/>
              <a:gd name="T52" fmla="*/ 77344 w 109"/>
              <a:gd name="T53" fmla="*/ 122203 h 109"/>
              <a:gd name="T54" fmla="*/ 69609 w 109"/>
              <a:gd name="T55" fmla="*/ 122203 h 109"/>
              <a:gd name="T56" fmla="*/ 57234 w 109"/>
              <a:gd name="T57" fmla="*/ 120656 h 109"/>
              <a:gd name="T58" fmla="*/ 40219 w 109"/>
              <a:gd name="T59" fmla="*/ 103640 h 109"/>
              <a:gd name="T60" fmla="*/ 38672 w 109"/>
              <a:gd name="T61" fmla="*/ 91265 h 109"/>
              <a:gd name="T62" fmla="*/ 38672 w 109"/>
              <a:gd name="T63" fmla="*/ 86625 h 109"/>
              <a:gd name="T64" fmla="*/ 47953 w 109"/>
              <a:gd name="T65" fmla="*/ 71156 h 109"/>
              <a:gd name="T66" fmla="*/ 63422 w 109"/>
              <a:gd name="T67" fmla="*/ 61875 h 109"/>
              <a:gd name="T68" fmla="*/ 111375 w 109"/>
              <a:gd name="T69" fmla="*/ 61875 h 109"/>
              <a:gd name="T70" fmla="*/ 106734 w 109"/>
              <a:gd name="T71" fmla="*/ 34031 h 109"/>
              <a:gd name="T72" fmla="*/ 106734 w 109"/>
              <a:gd name="T73" fmla="*/ 103640 h 10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109" h="109">
                <a:moveTo>
                  <a:pt x="54" y="0"/>
                </a:moveTo>
                <a:lnTo>
                  <a:pt x="54" y="0"/>
                </a:lnTo>
                <a:lnTo>
                  <a:pt x="43" y="1"/>
                </a:lnTo>
                <a:lnTo>
                  <a:pt x="34" y="4"/>
                </a:lnTo>
                <a:lnTo>
                  <a:pt x="24" y="10"/>
                </a:lnTo>
                <a:lnTo>
                  <a:pt x="16" y="16"/>
                </a:lnTo>
                <a:lnTo>
                  <a:pt x="10" y="24"/>
                </a:lnTo>
                <a:lnTo>
                  <a:pt x="4" y="34"/>
                </a:lnTo>
                <a:lnTo>
                  <a:pt x="1" y="43"/>
                </a:lnTo>
                <a:lnTo>
                  <a:pt x="0" y="54"/>
                </a:lnTo>
                <a:lnTo>
                  <a:pt x="1" y="66"/>
                </a:lnTo>
                <a:lnTo>
                  <a:pt x="4" y="75"/>
                </a:lnTo>
                <a:lnTo>
                  <a:pt x="10" y="85"/>
                </a:lnTo>
                <a:lnTo>
                  <a:pt x="16" y="93"/>
                </a:lnTo>
                <a:lnTo>
                  <a:pt x="24" y="99"/>
                </a:lnTo>
                <a:lnTo>
                  <a:pt x="34" y="105"/>
                </a:lnTo>
                <a:lnTo>
                  <a:pt x="43" y="107"/>
                </a:lnTo>
                <a:lnTo>
                  <a:pt x="54" y="109"/>
                </a:lnTo>
                <a:lnTo>
                  <a:pt x="66" y="107"/>
                </a:lnTo>
                <a:lnTo>
                  <a:pt x="75" y="105"/>
                </a:lnTo>
                <a:lnTo>
                  <a:pt x="85" y="99"/>
                </a:lnTo>
                <a:lnTo>
                  <a:pt x="93" y="93"/>
                </a:lnTo>
                <a:lnTo>
                  <a:pt x="99" y="85"/>
                </a:lnTo>
                <a:lnTo>
                  <a:pt x="105" y="75"/>
                </a:lnTo>
                <a:lnTo>
                  <a:pt x="108" y="66"/>
                </a:lnTo>
                <a:lnTo>
                  <a:pt x="109" y="54"/>
                </a:lnTo>
                <a:lnTo>
                  <a:pt x="108" y="43"/>
                </a:lnTo>
                <a:lnTo>
                  <a:pt x="105" y="34"/>
                </a:lnTo>
                <a:lnTo>
                  <a:pt x="99" y="24"/>
                </a:lnTo>
                <a:lnTo>
                  <a:pt x="93" y="16"/>
                </a:lnTo>
                <a:lnTo>
                  <a:pt x="85" y="10"/>
                </a:lnTo>
                <a:lnTo>
                  <a:pt x="75" y="4"/>
                </a:lnTo>
                <a:lnTo>
                  <a:pt x="66" y="1"/>
                </a:lnTo>
                <a:lnTo>
                  <a:pt x="54" y="0"/>
                </a:lnTo>
                <a:close/>
                <a:moveTo>
                  <a:pt x="69" y="67"/>
                </a:moveTo>
                <a:lnTo>
                  <a:pt x="62" y="59"/>
                </a:lnTo>
                <a:lnTo>
                  <a:pt x="72" y="50"/>
                </a:lnTo>
                <a:lnTo>
                  <a:pt x="45" y="50"/>
                </a:lnTo>
                <a:lnTo>
                  <a:pt x="41" y="51"/>
                </a:lnTo>
                <a:lnTo>
                  <a:pt x="37" y="52"/>
                </a:lnTo>
                <a:lnTo>
                  <a:pt x="36" y="56"/>
                </a:lnTo>
                <a:lnTo>
                  <a:pt x="35" y="59"/>
                </a:lnTo>
                <a:lnTo>
                  <a:pt x="36" y="63"/>
                </a:lnTo>
                <a:lnTo>
                  <a:pt x="37" y="67"/>
                </a:lnTo>
                <a:lnTo>
                  <a:pt x="41" y="68"/>
                </a:lnTo>
                <a:lnTo>
                  <a:pt x="45" y="69"/>
                </a:lnTo>
                <a:lnTo>
                  <a:pt x="50" y="69"/>
                </a:lnTo>
                <a:lnTo>
                  <a:pt x="50" y="79"/>
                </a:lnTo>
                <a:lnTo>
                  <a:pt x="45" y="79"/>
                </a:lnTo>
                <a:lnTo>
                  <a:pt x="41" y="79"/>
                </a:lnTo>
                <a:lnTo>
                  <a:pt x="37" y="78"/>
                </a:lnTo>
                <a:lnTo>
                  <a:pt x="31" y="73"/>
                </a:lnTo>
                <a:lnTo>
                  <a:pt x="26" y="67"/>
                </a:lnTo>
                <a:lnTo>
                  <a:pt x="25" y="63"/>
                </a:lnTo>
                <a:lnTo>
                  <a:pt x="25" y="59"/>
                </a:lnTo>
                <a:lnTo>
                  <a:pt x="25" y="56"/>
                </a:lnTo>
                <a:lnTo>
                  <a:pt x="26" y="52"/>
                </a:lnTo>
                <a:lnTo>
                  <a:pt x="31" y="46"/>
                </a:lnTo>
                <a:lnTo>
                  <a:pt x="37" y="41"/>
                </a:lnTo>
                <a:lnTo>
                  <a:pt x="41" y="40"/>
                </a:lnTo>
                <a:lnTo>
                  <a:pt x="45" y="40"/>
                </a:lnTo>
                <a:lnTo>
                  <a:pt x="72" y="40"/>
                </a:lnTo>
                <a:lnTo>
                  <a:pt x="62" y="30"/>
                </a:lnTo>
                <a:lnTo>
                  <a:pt x="69" y="22"/>
                </a:lnTo>
                <a:lnTo>
                  <a:pt x="91" y="45"/>
                </a:lnTo>
                <a:lnTo>
                  <a:pt x="69" y="6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673" name="Freeform 206">
            <a:extLst>
              <a:ext uri="{FF2B5EF4-FFF2-40B4-BE49-F238E27FC236}">
                <a16:creationId xmlns="" xmlns:a16="http://schemas.microsoft.com/office/drawing/2014/main" id="{FE3FB2CE-9FAC-4DA4-9F42-006CFDEB8023}"/>
              </a:ext>
            </a:extLst>
          </p:cNvPr>
          <p:cNvSpPr>
            <a:spLocks/>
          </p:cNvSpPr>
          <p:nvPr/>
        </p:nvSpPr>
        <p:spPr bwMode="auto">
          <a:xfrm>
            <a:off x="13747753" y="7683502"/>
            <a:ext cx="311150" cy="215900"/>
          </a:xfrm>
          <a:custGeom>
            <a:avLst/>
            <a:gdLst>
              <a:gd name="T0" fmla="*/ 99918 w 99"/>
              <a:gd name="T1" fmla="*/ 0 h 69"/>
              <a:gd name="T2" fmla="*/ 99918 w 99"/>
              <a:gd name="T3" fmla="*/ 0 h 69"/>
              <a:gd name="T4" fmla="*/ 87428 w 99"/>
              <a:gd name="T5" fmla="*/ 3122 h 69"/>
              <a:gd name="T6" fmla="*/ 73377 w 99"/>
              <a:gd name="T7" fmla="*/ 7806 h 69"/>
              <a:gd name="T8" fmla="*/ 64010 w 99"/>
              <a:gd name="T9" fmla="*/ 15612 h 69"/>
              <a:gd name="T10" fmla="*/ 54642 w 99"/>
              <a:gd name="T11" fmla="*/ 24979 h 69"/>
              <a:gd name="T12" fmla="*/ 54642 w 99"/>
              <a:gd name="T13" fmla="*/ 24979 h 69"/>
              <a:gd name="T14" fmla="*/ 65571 w 99"/>
              <a:gd name="T15" fmla="*/ 32786 h 69"/>
              <a:gd name="T16" fmla="*/ 78061 w 99"/>
              <a:gd name="T17" fmla="*/ 46837 h 69"/>
              <a:gd name="T18" fmla="*/ 71816 w 99"/>
              <a:gd name="T19" fmla="*/ 49959 h 69"/>
              <a:gd name="T20" fmla="*/ 71816 w 99"/>
              <a:gd name="T21" fmla="*/ 49959 h 69"/>
              <a:gd name="T22" fmla="*/ 62448 w 99"/>
              <a:gd name="T23" fmla="*/ 40592 h 69"/>
              <a:gd name="T24" fmla="*/ 54642 w 99"/>
              <a:gd name="T25" fmla="*/ 34347 h 69"/>
              <a:gd name="T26" fmla="*/ 46836 w 99"/>
              <a:gd name="T27" fmla="*/ 31224 h 69"/>
              <a:gd name="T28" fmla="*/ 39030 w 99"/>
              <a:gd name="T29" fmla="*/ 31224 h 69"/>
              <a:gd name="T30" fmla="*/ 39030 w 99"/>
              <a:gd name="T31" fmla="*/ 31224 h 69"/>
              <a:gd name="T32" fmla="*/ 31224 w 99"/>
              <a:gd name="T33" fmla="*/ 31224 h 69"/>
              <a:gd name="T34" fmla="*/ 23418 w 99"/>
              <a:gd name="T35" fmla="*/ 34347 h 69"/>
              <a:gd name="T36" fmla="*/ 17173 w 99"/>
              <a:gd name="T37" fmla="*/ 37469 h 69"/>
              <a:gd name="T38" fmla="*/ 12490 w 99"/>
              <a:gd name="T39" fmla="*/ 42153 h 69"/>
              <a:gd name="T40" fmla="*/ 6245 w 99"/>
              <a:gd name="T41" fmla="*/ 48398 h 69"/>
              <a:gd name="T42" fmla="*/ 4684 w 99"/>
              <a:gd name="T43" fmla="*/ 54643 h 69"/>
              <a:gd name="T44" fmla="*/ 0 w 99"/>
              <a:gd name="T45" fmla="*/ 62449 h 69"/>
              <a:gd name="T46" fmla="*/ 0 w 99"/>
              <a:gd name="T47" fmla="*/ 70255 h 69"/>
              <a:gd name="T48" fmla="*/ 0 w 99"/>
              <a:gd name="T49" fmla="*/ 70255 h 69"/>
              <a:gd name="T50" fmla="*/ 0 w 99"/>
              <a:gd name="T51" fmla="*/ 78061 h 69"/>
              <a:gd name="T52" fmla="*/ 4684 w 99"/>
              <a:gd name="T53" fmla="*/ 85867 h 69"/>
              <a:gd name="T54" fmla="*/ 6245 w 99"/>
              <a:gd name="T55" fmla="*/ 90551 h 69"/>
              <a:gd name="T56" fmla="*/ 12490 w 99"/>
              <a:gd name="T57" fmla="*/ 96795 h 69"/>
              <a:gd name="T58" fmla="*/ 17173 w 99"/>
              <a:gd name="T59" fmla="*/ 103040 h 69"/>
              <a:gd name="T60" fmla="*/ 23418 w 99"/>
              <a:gd name="T61" fmla="*/ 104602 h 69"/>
              <a:gd name="T62" fmla="*/ 31224 w 99"/>
              <a:gd name="T63" fmla="*/ 107724 h 69"/>
              <a:gd name="T64" fmla="*/ 39030 w 99"/>
              <a:gd name="T65" fmla="*/ 107724 h 69"/>
              <a:gd name="T66" fmla="*/ 99918 w 99"/>
              <a:gd name="T67" fmla="*/ 107724 h 69"/>
              <a:gd name="T68" fmla="*/ 99918 w 99"/>
              <a:gd name="T69" fmla="*/ 107724 h 69"/>
              <a:gd name="T70" fmla="*/ 112407 w 99"/>
              <a:gd name="T71" fmla="*/ 106163 h 69"/>
              <a:gd name="T72" fmla="*/ 121775 w 99"/>
              <a:gd name="T73" fmla="*/ 104602 h 69"/>
              <a:gd name="T74" fmla="*/ 131142 w 99"/>
              <a:gd name="T75" fmla="*/ 98357 h 69"/>
              <a:gd name="T76" fmla="*/ 138948 w 99"/>
              <a:gd name="T77" fmla="*/ 92112 h 69"/>
              <a:gd name="T78" fmla="*/ 145193 w 99"/>
              <a:gd name="T79" fmla="*/ 85867 h 69"/>
              <a:gd name="T80" fmla="*/ 151438 w 99"/>
              <a:gd name="T81" fmla="*/ 74938 h 69"/>
              <a:gd name="T82" fmla="*/ 152999 w 99"/>
              <a:gd name="T83" fmla="*/ 65571 h 69"/>
              <a:gd name="T84" fmla="*/ 154560 w 99"/>
              <a:gd name="T85" fmla="*/ 54643 h 69"/>
              <a:gd name="T86" fmla="*/ 154560 w 99"/>
              <a:gd name="T87" fmla="*/ 54643 h 69"/>
              <a:gd name="T88" fmla="*/ 152999 w 99"/>
              <a:gd name="T89" fmla="*/ 42153 h 69"/>
              <a:gd name="T90" fmla="*/ 151438 w 99"/>
              <a:gd name="T91" fmla="*/ 32786 h 69"/>
              <a:gd name="T92" fmla="*/ 145193 w 99"/>
              <a:gd name="T93" fmla="*/ 23418 h 69"/>
              <a:gd name="T94" fmla="*/ 138948 w 99"/>
              <a:gd name="T95" fmla="*/ 15612 h 69"/>
              <a:gd name="T96" fmla="*/ 131142 w 99"/>
              <a:gd name="T97" fmla="*/ 9367 h 69"/>
              <a:gd name="T98" fmla="*/ 121775 w 99"/>
              <a:gd name="T99" fmla="*/ 4684 h 69"/>
              <a:gd name="T100" fmla="*/ 112407 w 99"/>
              <a:gd name="T101" fmla="*/ 3122 h 69"/>
              <a:gd name="T102" fmla="*/ 99918 w 99"/>
              <a:gd name="T103" fmla="*/ 0 h 69"/>
              <a:gd name="T104" fmla="*/ 99918 w 99"/>
              <a:gd name="T105" fmla="*/ 0 h 6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99" h="69">
                <a:moveTo>
                  <a:pt x="64" y="0"/>
                </a:moveTo>
                <a:lnTo>
                  <a:pt x="64" y="0"/>
                </a:lnTo>
                <a:lnTo>
                  <a:pt x="56" y="2"/>
                </a:lnTo>
                <a:lnTo>
                  <a:pt x="47" y="5"/>
                </a:lnTo>
                <a:lnTo>
                  <a:pt x="41" y="10"/>
                </a:lnTo>
                <a:lnTo>
                  <a:pt x="35" y="16"/>
                </a:lnTo>
                <a:lnTo>
                  <a:pt x="42" y="21"/>
                </a:lnTo>
                <a:lnTo>
                  <a:pt x="50" y="30"/>
                </a:lnTo>
                <a:lnTo>
                  <a:pt x="46" y="32"/>
                </a:lnTo>
                <a:lnTo>
                  <a:pt x="40" y="26"/>
                </a:lnTo>
                <a:lnTo>
                  <a:pt x="35" y="22"/>
                </a:lnTo>
                <a:lnTo>
                  <a:pt x="30" y="20"/>
                </a:lnTo>
                <a:lnTo>
                  <a:pt x="25" y="20"/>
                </a:lnTo>
                <a:lnTo>
                  <a:pt x="20" y="20"/>
                </a:lnTo>
                <a:lnTo>
                  <a:pt x="15" y="22"/>
                </a:lnTo>
                <a:lnTo>
                  <a:pt x="11" y="24"/>
                </a:lnTo>
                <a:lnTo>
                  <a:pt x="8" y="27"/>
                </a:lnTo>
                <a:lnTo>
                  <a:pt x="4" y="31"/>
                </a:lnTo>
                <a:lnTo>
                  <a:pt x="3" y="35"/>
                </a:lnTo>
                <a:lnTo>
                  <a:pt x="0" y="40"/>
                </a:lnTo>
                <a:lnTo>
                  <a:pt x="0" y="45"/>
                </a:lnTo>
                <a:lnTo>
                  <a:pt x="0" y="50"/>
                </a:lnTo>
                <a:lnTo>
                  <a:pt x="3" y="55"/>
                </a:lnTo>
                <a:lnTo>
                  <a:pt x="4" y="58"/>
                </a:lnTo>
                <a:lnTo>
                  <a:pt x="8" y="62"/>
                </a:lnTo>
                <a:lnTo>
                  <a:pt x="11" y="66"/>
                </a:lnTo>
                <a:lnTo>
                  <a:pt x="15" y="67"/>
                </a:lnTo>
                <a:lnTo>
                  <a:pt x="20" y="69"/>
                </a:lnTo>
                <a:lnTo>
                  <a:pt x="25" y="69"/>
                </a:lnTo>
                <a:lnTo>
                  <a:pt x="64" y="69"/>
                </a:lnTo>
                <a:lnTo>
                  <a:pt x="72" y="68"/>
                </a:lnTo>
                <a:lnTo>
                  <a:pt x="78" y="67"/>
                </a:lnTo>
                <a:lnTo>
                  <a:pt x="84" y="63"/>
                </a:lnTo>
                <a:lnTo>
                  <a:pt x="89" y="59"/>
                </a:lnTo>
                <a:lnTo>
                  <a:pt x="93" y="55"/>
                </a:lnTo>
                <a:lnTo>
                  <a:pt x="97" y="48"/>
                </a:lnTo>
                <a:lnTo>
                  <a:pt x="98" y="42"/>
                </a:lnTo>
                <a:lnTo>
                  <a:pt x="99" y="35"/>
                </a:lnTo>
                <a:lnTo>
                  <a:pt x="98" y="27"/>
                </a:lnTo>
                <a:lnTo>
                  <a:pt x="97" y="21"/>
                </a:lnTo>
                <a:lnTo>
                  <a:pt x="93" y="15"/>
                </a:lnTo>
                <a:lnTo>
                  <a:pt x="89" y="10"/>
                </a:lnTo>
                <a:lnTo>
                  <a:pt x="84" y="6"/>
                </a:lnTo>
                <a:lnTo>
                  <a:pt x="78" y="3"/>
                </a:lnTo>
                <a:lnTo>
                  <a:pt x="72" y="2"/>
                </a:lnTo>
                <a:lnTo>
                  <a:pt x="6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674" name="Freeform 207">
            <a:extLst>
              <a:ext uri="{FF2B5EF4-FFF2-40B4-BE49-F238E27FC236}">
                <a16:creationId xmlns="" xmlns:a16="http://schemas.microsoft.com/office/drawing/2014/main" id="{5A61E2A6-F748-4D7D-AFD3-12553E1F80A1}"/>
              </a:ext>
            </a:extLst>
          </p:cNvPr>
          <p:cNvSpPr>
            <a:spLocks noEditPoints="1"/>
          </p:cNvSpPr>
          <p:nvPr/>
        </p:nvSpPr>
        <p:spPr bwMode="auto">
          <a:xfrm>
            <a:off x="14506579" y="7794626"/>
            <a:ext cx="273050" cy="76200"/>
          </a:xfrm>
          <a:custGeom>
            <a:avLst/>
            <a:gdLst>
              <a:gd name="T0" fmla="*/ 135825 w 89"/>
              <a:gd name="T1" fmla="*/ 37468 h 24"/>
              <a:gd name="T2" fmla="*/ 135825 w 89"/>
              <a:gd name="T3" fmla="*/ 15612 h 24"/>
              <a:gd name="T4" fmla="*/ 135825 w 89"/>
              <a:gd name="T5" fmla="*/ 15612 h 24"/>
              <a:gd name="T6" fmla="*/ 134299 w 89"/>
              <a:gd name="T7" fmla="*/ 9367 h 24"/>
              <a:gd name="T8" fmla="*/ 131247 w 89"/>
              <a:gd name="T9" fmla="*/ 3122 h 24"/>
              <a:gd name="T10" fmla="*/ 126668 w 89"/>
              <a:gd name="T11" fmla="*/ 1561 h 24"/>
              <a:gd name="T12" fmla="*/ 120564 w 89"/>
              <a:gd name="T13" fmla="*/ 0 h 24"/>
              <a:gd name="T14" fmla="*/ 15261 w 89"/>
              <a:gd name="T15" fmla="*/ 0 h 24"/>
              <a:gd name="T16" fmla="*/ 15261 w 89"/>
              <a:gd name="T17" fmla="*/ 0 h 24"/>
              <a:gd name="T18" fmla="*/ 9157 w 89"/>
              <a:gd name="T19" fmla="*/ 1561 h 24"/>
              <a:gd name="T20" fmla="*/ 3052 w 89"/>
              <a:gd name="T21" fmla="*/ 3122 h 24"/>
              <a:gd name="T22" fmla="*/ 1526 w 89"/>
              <a:gd name="T23" fmla="*/ 9367 h 24"/>
              <a:gd name="T24" fmla="*/ 0 w 89"/>
              <a:gd name="T25" fmla="*/ 15612 h 24"/>
              <a:gd name="T26" fmla="*/ 0 w 89"/>
              <a:gd name="T27" fmla="*/ 37468 h 24"/>
              <a:gd name="T28" fmla="*/ 135825 w 89"/>
              <a:gd name="T29" fmla="*/ 37468 h 24"/>
              <a:gd name="T30" fmla="*/ 102250 w 89"/>
              <a:gd name="T31" fmla="*/ 10928 h 24"/>
              <a:gd name="T32" fmla="*/ 102250 w 89"/>
              <a:gd name="T33" fmla="*/ 10928 h 24"/>
              <a:gd name="T34" fmla="*/ 105303 w 89"/>
              <a:gd name="T35" fmla="*/ 10928 h 24"/>
              <a:gd name="T36" fmla="*/ 106829 w 89"/>
              <a:gd name="T37" fmla="*/ 12489 h 24"/>
              <a:gd name="T38" fmla="*/ 109881 w 89"/>
              <a:gd name="T39" fmla="*/ 15612 h 24"/>
              <a:gd name="T40" fmla="*/ 109881 w 89"/>
              <a:gd name="T41" fmla="*/ 18734 h 24"/>
              <a:gd name="T42" fmla="*/ 109881 w 89"/>
              <a:gd name="T43" fmla="*/ 18734 h 24"/>
              <a:gd name="T44" fmla="*/ 109881 w 89"/>
              <a:gd name="T45" fmla="*/ 23418 h 24"/>
              <a:gd name="T46" fmla="*/ 106829 w 89"/>
              <a:gd name="T47" fmla="*/ 24979 h 24"/>
              <a:gd name="T48" fmla="*/ 105303 w 89"/>
              <a:gd name="T49" fmla="*/ 26540 h 24"/>
              <a:gd name="T50" fmla="*/ 102250 w 89"/>
              <a:gd name="T51" fmla="*/ 26540 h 24"/>
              <a:gd name="T52" fmla="*/ 102250 w 89"/>
              <a:gd name="T53" fmla="*/ 26540 h 24"/>
              <a:gd name="T54" fmla="*/ 97672 w 89"/>
              <a:gd name="T55" fmla="*/ 26540 h 24"/>
              <a:gd name="T56" fmla="*/ 96146 w 89"/>
              <a:gd name="T57" fmla="*/ 24979 h 24"/>
              <a:gd name="T58" fmla="*/ 94620 w 89"/>
              <a:gd name="T59" fmla="*/ 23418 h 24"/>
              <a:gd name="T60" fmla="*/ 94620 w 89"/>
              <a:gd name="T61" fmla="*/ 18734 h 24"/>
              <a:gd name="T62" fmla="*/ 94620 w 89"/>
              <a:gd name="T63" fmla="*/ 18734 h 24"/>
              <a:gd name="T64" fmla="*/ 94620 w 89"/>
              <a:gd name="T65" fmla="*/ 15612 h 24"/>
              <a:gd name="T66" fmla="*/ 96146 w 89"/>
              <a:gd name="T67" fmla="*/ 12489 h 24"/>
              <a:gd name="T68" fmla="*/ 97672 w 89"/>
              <a:gd name="T69" fmla="*/ 10928 h 24"/>
              <a:gd name="T70" fmla="*/ 102250 w 89"/>
              <a:gd name="T71" fmla="*/ 10928 h 24"/>
              <a:gd name="T72" fmla="*/ 102250 w 89"/>
              <a:gd name="T73" fmla="*/ 10928 h 24"/>
              <a:gd name="T74" fmla="*/ 79358 w 89"/>
              <a:gd name="T75" fmla="*/ 10928 h 24"/>
              <a:gd name="T76" fmla="*/ 79358 w 89"/>
              <a:gd name="T77" fmla="*/ 10928 h 24"/>
              <a:gd name="T78" fmla="*/ 82411 w 89"/>
              <a:gd name="T79" fmla="*/ 10928 h 24"/>
              <a:gd name="T80" fmla="*/ 85463 w 89"/>
              <a:gd name="T81" fmla="*/ 12489 h 24"/>
              <a:gd name="T82" fmla="*/ 86989 w 89"/>
              <a:gd name="T83" fmla="*/ 15612 h 24"/>
              <a:gd name="T84" fmla="*/ 86989 w 89"/>
              <a:gd name="T85" fmla="*/ 18734 h 24"/>
              <a:gd name="T86" fmla="*/ 86989 w 89"/>
              <a:gd name="T87" fmla="*/ 18734 h 24"/>
              <a:gd name="T88" fmla="*/ 86989 w 89"/>
              <a:gd name="T89" fmla="*/ 23418 h 24"/>
              <a:gd name="T90" fmla="*/ 85463 w 89"/>
              <a:gd name="T91" fmla="*/ 24979 h 24"/>
              <a:gd name="T92" fmla="*/ 82411 w 89"/>
              <a:gd name="T93" fmla="*/ 26540 h 24"/>
              <a:gd name="T94" fmla="*/ 79358 w 89"/>
              <a:gd name="T95" fmla="*/ 26540 h 24"/>
              <a:gd name="T96" fmla="*/ 79358 w 89"/>
              <a:gd name="T97" fmla="*/ 26540 h 24"/>
              <a:gd name="T98" fmla="*/ 74780 w 89"/>
              <a:gd name="T99" fmla="*/ 26540 h 24"/>
              <a:gd name="T100" fmla="*/ 73254 w 89"/>
              <a:gd name="T101" fmla="*/ 24979 h 24"/>
              <a:gd name="T102" fmla="*/ 71728 w 89"/>
              <a:gd name="T103" fmla="*/ 23418 h 24"/>
              <a:gd name="T104" fmla="*/ 71728 w 89"/>
              <a:gd name="T105" fmla="*/ 18734 h 24"/>
              <a:gd name="T106" fmla="*/ 71728 w 89"/>
              <a:gd name="T107" fmla="*/ 18734 h 24"/>
              <a:gd name="T108" fmla="*/ 71728 w 89"/>
              <a:gd name="T109" fmla="*/ 15612 h 24"/>
              <a:gd name="T110" fmla="*/ 73254 w 89"/>
              <a:gd name="T111" fmla="*/ 12489 h 24"/>
              <a:gd name="T112" fmla="*/ 74780 w 89"/>
              <a:gd name="T113" fmla="*/ 10928 h 24"/>
              <a:gd name="T114" fmla="*/ 79358 w 89"/>
              <a:gd name="T115" fmla="*/ 10928 h 24"/>
              <a:gd name="T116" fmla="*/ 79358 w 89"/>
              <a:gd name="T117" fmla="*/ 10928 h 2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89" h="24">
                <a:moveTo>
                  <a:pt x="89" y="24"/>
                </a:moveTo>
                <a:lnTo>
                  <a:pt x="89" y="10"/>
                </a:lnTo>
                <a:lnTo>
                  <a:pt x="88" y="6"/>
                </a:lnTo>
                <a:lnTo>
                  <a:pt x="86" y="2"/>
                </a:lnTo>
                <a:lnTo>
                  <a:pt x="83" y="1"/>
                </a:lnTo>
                <a:lnTo>
                  <a:pt x="79" y="0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24"/>
                </a:lnTo>
                <a:lnTo>
                  <a:pt x="89" y="24"/>
                </a:lnTo>
                <a:close/>
                <a:moveTo>
                  <a:pt x="67" y="7"/>
                </a:moveTo>
                <a:lnTo>
                  <a:pt x="67" y="7"/>
                </a:lnTo>
                <a:lnTo>
                  <a:pt x="69" y="7"/>
                </a:lnTo>
                <a:lnTo>
                  <a:pt x="70" y="8"/>
                </a:lnTo>
                <a:lnTo>
                  <a:pt x="72" y="10"/>
                </a:lnTo>
                <a:lnTo>
                  <a:pt x="72" y="12"/>
                </a:lnTo>
                <a:lnTo>
                  <a:pt x="72" y="15"/>
                </a:lnTo>
                <a:lnTo>
                  <a:pt x="70" y="16"/>
                </a:lnTo>
                <a:lnTo>
                  <a:pt x="69" y="17"/>
                </a:lnTo>
                <a:lnTo>
                  <a:pt x="67" y="17"/>
                </a:lnTo>
                <a:lnTo>
                  <a:pt x="64" y="17"/>
                </a:lnTo>
                <a:lnTo>
                  <a:pt x="63" y="16"/>
                </a:lnTo>
                <a:lnTo>
                  <a:pt x="62" y="15"/>
                </a:lnTo>
                <a:lnTo>
                  <a:pt x="62" y="12"/>
                </a:lnTo>
                <a:lnTo>
                  <a:pt x="62" y="10"/>
                </a:lnTo>
                <a:lnTo>
                  <a:pt x="63" y="8"/>
                </a:lnTo>
                <a:lnTo>
                  <a:pt x="64" y="7"/>
                </a:lnTo>
                <a:lnTo>
                  <a:pt x="67" y="7"/>
                </a:lnTo>
                <a:close/>
                <a:moveTo>
                  <a:pt x="52" y="7"/>
                </a:moveTo>
                <a:lnTo>
                  <a:pt x="52" y="7"/>
                </a:lnTo>
                <a:lnTo>
                  <a:pt x="54" y="7"/>
                </a:lnTo>
                <a:lnTo>
                  <a:pt x="56" y="8"/>
                </a:lnTo>
                <a:lnTo>
                  <a:pt x="57" y="10"/>
                </a:lnTo>
                <a:lnTo>
                  <a:pt x="57" y="12"/>
                </a:lnTo>
                <a:lnTo>
                  <a:pt x="57" y="15"/>
                </a:lnTo>
                <a:lnTo>
                  <a:pt x="56" y="16"/>
                </a:lnTo>
                <a:lnTo>
                  <a:pt x="54" y="17"/>
                </a:lnTo>
                <a:lnTo>
                  <a:pt x="52" y="17"/>
                </a:lnTo>
                <a:lnTo>
                  <a:pt x="49" y="17"/>
                </a:lnTo>
                <a:lnTo>
                  <a:pt x="48" y="16"/>
                </a:lnTo>
                <a:lnTo>
                  <a:pt x="47" y="15"/>
                </a:lnTo>
                <a:lnTo>
                  <a:pt x="47" y="12"/>
                </a:lnTo>
                <a:lnTo>
                  <a:pt x="47" y="10"/>
                </a:lnTo>
                <a:lnTo>
                  <a:pt x="48" y="8"/>
                </a:lnTo>
                <a:lnTo>
                  <a:pt x="49" y="7"/>
                </a:lnTo>
                <a:lnTo>
                  <a:pt x="52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675" name="Freeform 209">
            <a:extLst>
              <a:ext uri="{FF2B5EF4-FFF2-40B4-BE49-F238E27FC236}">
                <a16:creationId xmlns="" xmlns:a16="http://schemas.microsoft.com/office/drawing/2014/main" id="{CA3C3AE2-9603-4418-8743-1BF009E0C648}"/>
              </a:ext>
            </a:extLst>
          </p:cNvPr>
          <p:cNvSpPr>
            <a:spLocks noEditPoints="1"/>
          </p:cNvSpPr>
          <p:nvPr/>
        </p:nvSpPr>
        <p:spPr bwMode="auto">
          <a:xfrm>
            <a:off x="14506579" y="7899403"/>
            <a:ext cx="273050" cy="82550"/>
          </a:xfrm>
          <a:custGeom>
            <a:avLst/>
            <a:gdLst>
              <a:gd name="T0" fmla="*/ 135825 w 89"/>
              <a:gd name="T1" fmla="*/ 0 h 25"/>
              <a:gd name="T2" fmla="*/ 0 w 89"/>
              <a:gd name="T3" fmla="*/ 0 h 25"/>
              <a:gd name="T4" fmla="*/ 0 w 89"/>
              <a:gd name="T5" fmla="*/ 25292 h 25"/>
              <a:gd name="T6" fmla="*/ 0 w 89"/>
              <a:gd name="T7" fmla="*/ 25292 h 25"/>
              <a:gd name="T8" fmla="*/ 1526 w 89"/>
              <a:gd name="T9" fmla="*/ 32036 h 25"/>
              <a:gd name="T10" fmla="*/ 3052 w 89"/>
              <a:gd name="T11" fmla="*/ 38781 h 25"/>
              <a:gd name="T12" fmla="*/ 9157 w 89"/>
              <a:gd name="T13" fmla="*/ 40467 h 25"/>
              <a:gd name="T14" fmla="*/ 15261 w 89"/>
              <a:gd name="T15" fmla="*/ 42153 h 25"/>
              <a:gd name="T16" fmla="*/ 120564 w 89"/>
              <a:gd name="T17" fmla="*/ 42153 h 25"/>
              <a:gd name="T18" fmla="*/ 120564 w 89"/>
              <a:gd name="T19" fmla="*/ 42153 h 25"/>
              <a:gd name="T20" fmla="*/ 126668 w 89"/>
              <a:gd name="T21" fmla="*/ 40467 h 25"/>
              <a:gd name="T22" fmla="*/ 131247 w 89"/>
              <a:gd name="T23" fmla="*/ 38781 h 25"/>
              <a:gd name="T24" fmla="*/ 134299 w 89"/>
              <a:gd name="T25" fmla="*/ 32036 h 25"/>
              <a:gd name="T26" fmla="*/ 135825 w 89"/>
              <a:gd name="T27" fmla="*/ 25292 h 25"/>
              <a:gd name="T28" fmla="*/ 135825 w 89"/>
              <a:gd name="T29" fmla="*/ 0 h 25"/>
              <a:gd name="T30" fmla="*/ 79358 w 89"/>
              <a:gd name="T31" fmla="*/ 30350 h 25"/>
              <a:gd name="T32" fmla="*/ 79358 w 89"/>
              <a:gd name="T33" fmla="*/ 30350 h 25"/>
              <a:gd name="T34" fmla="*/ 74780 w 89"/>
              <a:gd name="T35" fmla="*/ 30350 h 25"/>
              <a:gd name="T36" fmla="*/ 73254 w 89"/>
              <a:gd name="T37" fmla="*/ 26978 h 25"/>
              <a:gd name="T38" fmla="*/ 71728 w 89"/>
              <a:gd name="T39" fmla="*/ 25292 h 25"/>
              <a:gd name="T40" fmla="*/ 71728 w 89"/>
              <a:gd name="T41" fmla="*/ 21920 h 25"/>
              <a:gd name="T42" fmla="*/ 71728 w 89"/>
              <a:gd name="T43" fmla="*/ 21920 h 25"/>
              <a:gd name="T44" fmla="*/ 71728 w 89"/>
              <a:gd name="T45" fmla="*/ 16861 h 25"/>
              <a:gd name="T46" fmla="*/ 73254 w 89"/>
              <a:gd name="T47" fmla="*/ 15175 h 25"/>
              <a:gd name="T48" fmla="*/ 74780 w 89"/>
              <a:gd name="T49" fmla="*/ 13489 h 25"/>
              <a:gd name="T50" fmla="*/ 79358 w 89"/>
              <a:gd name="T51" fmla="*/ 13489 h 25"/>
              <a:gd name="T52" fmla="*/ 79358 w 89"/>
              <a:gd name="T53" fmla="*/ 13489 h 25"/>
              <a:gd name="T54" fmla="*/ 82411 w 89"/>
              <a:gd name="T55" fmla="*/ 13489 h 25"/>
              <a:gd name="T56" fmla="*/ 85463 w 89"/>
              <a:gd name="T57" fmla="*/ 15175 h 25"/>
              <a:gd name="T58" fmla="*/ 86989 w 89"/>
              <a:gd name="T59" fmla="*/ 16861 h 25"/>
              <a:gd name="T60" fmla="*/ 86989 w 89"/>
              <a:gd name="T61" fmla="*/ 21920 h 25"/>
              <a:gd name="T62" fmla="*/ 86989 w 89"/>
              <a:gd name="T63" fmla="*/ 21920 h 25"/>
              <a:gd name="T64" fmla="*/ 86989 w 89"/>
              <a:gd name="T65" fmla="*/ 25292 h 25"/>
              <a:gd name="T66" fmla="*/ 85463 w 89"/>
              <a:gd name="T67" fmla="*/ 26978 h 25"/>
              <a:gd name="T68" fmla="*/ 82411 w 89"/>
              <a:gd name="T69" fmla="*/ 30350 h 25"/>
              <a:gd name="T70" fmla="*/ 79358 w 89"/>
              <a:gd name="T71" fmla="*/ 30350 h 25"/>
              <a:gd name="T72" fmla="*/ 79358 w 89"/>
              <a:gd name="T73" fmla="*/ 30350 h 25"/>
              <a:gd name="T74" fmla="*/ 102250 w 89"/>
              <a:gd name="T75" fmla="*/ 30350 h 25"/>
              <a:gd name="T76" fmla="*/ 102250 w 89"/>
              <a:gd name="T77" fmla="*/ 30350 h 25"/>
              <a:gd name="T78" fmla="*/ 97672 w 89"/>
              <a:gd name="T79" fmla="*/ 30350 h 25"/>
              <a:gd name="T80" fmla="*/ 96146 w 89"/>
              <a:gd name="T81" fmla="*/ 26978 h 25"/>
              <a:gd name="T82" fmla="*/ 94620 w 89"/>
              <a:gd name="T83" fmla="*/ 25292 h 25"/>
              <a:gd name="T84" fmla="*/ 94620 w 89"/>
              <a:gd name="T85" fmla="*/ 21920 h 25"/>
              <a:gd name="T86" fmla="*/ 94620 w 89"/>
              <a:gd name="T87" fmla="*/ 21920 h 25"/>
              <a:gd name="T88" fmla="*/ 94620 w 89"/>
              <a:gd name="T89" fmla="*/ 16861 h 25"/>
              <a:gd name="T90" fmla="*/ 96146 w 89"/>
              <a:gd name="T91" fmla="*/ 15175 h 25"/>
              <a:gd name="T92" fmla="*/ 97672 w 89"/>
              <a:gd name="T93" fmla="*/ 13489 h 25"/>
              <a:gd name="T94" fmla="*/ 102250 w 89"/>
              <a:gd name="T95" fmla="*/ 13489 h 25"/>
              <a:gd name="T96" fmla="*/ 102250 w 89"/>
              <a:gd name="T97" fmla="*/ 13489 h 25"/>
              <a:gd name="T98" fmla="*/ 105303 w 89"/>
              <a:gd name="T99" fmla="*/ 13489 h 25"/>
              <a:gd name="T100" fmla="*/ 106829 w 89"/>
              <a:gd name="T101" fmla="*/ 15175 h 25"/>
              <a:gd name="T102" fmla="*/ 109881 w 89"/>
              <a:gd name="T103" fmla="*/ 16861 h 25"/>
              <a:gd name="T104" fmla="*/ 109881 w 89"/>
              <a:gd name="T105" fmla="*/ 21920 h 25"/>
              <a:gd name="T106" fmla="*/ 109881 w 89"/>
              <a:gd name="T107" fmla="*/ 21920 h 25"/>
              <a:gd name="T108" fmla="*/ 109881 w 89"/>
              <a:gd name="T109" fmla="*/ 25292 h 25"/>
              <a:gd name="T110" fmla="*/ 106829 w 89"/>
              <a:gd name="T111" fmla="*/ 26978 h 25"/>
              <a:gd name="T112" fmla="*/ 105303 w 89"/>
              <a:gd name="T113" fmla="*/ 30350 h 25"/>
              <a:gd name="T114" fmla="*/ 102250 w 89"/>
              <a:gd name="T115" fmla="*/ 30350 h 25"/>
              <a:gd name="T116" fmla="*/ 102250 w 89"/>
              <a:gd name="T117" fmla="*/ 30350 h 25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89" h="25">
                <a:moveTo>
                  <a:pt x="89" y="0"/>
                </a:moveTo>
                <a:lnTo>
                  <a:pt x="0" y="0"/>
                </a:lnTo>
                <a:lnTo>
                  <a:pt x="0" y="15"/>
                </a:lnTo>
                <a:lnTo>
                  <a:pt x="1" y="19"/>
                </a:lnTo>
                <a:lnTo>
                  <a:pt x="2" y="23"/>
                </a:lnTo>
                <a:lnTo>
                  <a:pt x="6" y="24"/>
                </a:lnTo>
                <a:lnTo>
                  <a:pt x="10" y="25"/>
                </a:lnTo>
                <a:lnTo>
                  <a:pt x="79" y="25"/>
                </a:lnTo>
                <a:lnTo>
                  <a:pt x="83" y="24"/>
                </a:lnTo>
                <a:lnTo>
                  <a:pt x="86" y="23"/>
                </a:lnTo>
                <a:lnTo>
                  <a:pt x="88" y="19"/>
                </a:lnTo>
                <a:lnTo>
                  <a:pt x="89" y="15"/>
                </a:lnTo>
                <a:lnTo>
                  <a:pt x="89" y="0"/>
                </a:lnTo>
                <a:close/>
                <a:moveTo>
                  <a:pt x="52" y="18"/>
                </a:moveTo>
                <a:lnTo>
                  <a:pt x="52" y="18"/>
                </a:lnTo>
                <a:lnTo>
                  <a:pt x="49" y="18"/>
                </a:lnTo>
                <a:lnTo>
                  <a:pt x="48" y="16"/>
                </a:lnTo>
                <a:lnTo>
                  <a:pt x="47" y="15"/>
                </a:lnTo>
                <a:lnTo>
                  <a:pt x="47" y="13"/>
                </a:lnTo>
                <a:lnTo>
                  <a:pt x="47" y="10"/>
                </a:lnTo>
                <a:lnTo>
                  <a:pt x="48" y="9"/>
                </a:lnTo>
                <a:lnTo>
                  <a:pt x="49" y="8"/>
                </a:lnTo>
                <a:lnTo>
                  <a:pt x="52" y="8"/>
                </a:lnTo>
                <a:lnTo>
                  <a:pt x="54" y="8"/>
                </a:lnTo>
                <a:lnTo>
                  <a:pt x="56" y="9"/>
                </a:lnTo>
                <a:lnTo>
                  <a:pt x="57" y="10"/>
                </a:lnTo>
                <a:lnTo>
                  <a:pt x="57" y="13"/>
                </a:lnTo>
                <a:lnTo>
                  <a:pt x="57" y="15"/>
                </a:lnTo>
                <a:lnTo>
                  <a:pt x="56" y="16"/>
                </a:lnTo>
                <a:lnTo>
                  <a:pt x="54" y="18"/>
                </a:lnTo>
                <a:lnTo>
                  <a:pt x="52" y="18"/>
                </a:lnTo>
                <a:close/>
                <a:moveTo>
                  <a:pt x="67" y="18"/>
                </a:moveTo>
                <a:lnTo>
                  <a:pt x="67" y="18"/>
                </a:lnTo>
                <a:lnTo>
                  <a:pt x="64" y="18"/>
                </a:lnTo>
                <a:lnTo>
                  <a:pt x="63" y="16"/>
                </a:lnTo>
                <a:lnTo>
                  <a:pt x="62" y="15"/>
                </a:lnTo>
                <a:lnTo>
                  <a:pt x="62" y="13"/>
                </a:lnTo>
                <a:lnTo>
                  <a:pt x="62" y="10"/>
                </a:lnTo>
                <a:lnTo>
                  <a:pt x="63" y="9"/>
                </a:lnTo>
                <a:lnTo>
                  <a:pt x="64" y="8"/>
                </a:lnTo>
                <a:lnTo>
                  <a:pt x="67" y="8"/>
                </a:lnTo>
                <a:lnTo>
                  <a:pt x="69" y="8"/>
                </a:lnTo>
                <a:lnTo>
                  <a:pt x="70" y="9"/>
                </a:lnTo>
                <a:lnTo>
                  <a:pt x="72" y="10"/>
                </a:lnTo>
                <a:lnTo>
                  <a:pt x="72" y="13"/>
                </a:lnTo>
                <a:lnTo>
                  <a:pt x="72" y="15"/>
                </a:lnTo>
                <a:lnTo>
                  <a:pt x="70" y="16"/>
                </a:lnTo>
                <a:lnTo>
                  <a:pt x="69" y="18"/>
                </a:lnTo>
                <a:lnTo>
                  <a:pt x="67" y="1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676" name="Freeform 210">
            <a:extLst>
              <a:ext uri="{FF2B5EF4-FFF2-40B4-BE49-F238E27FC236}">
                <a16:creationId xmlns="" xmlns:a16="http://schemas.microsoft.com/office/drawing/2014/main" id="{20B70A5D-55CD-4B04-B8F7-F4EA76BC2130}"/>
              </a:ext>
            </a:extLst>
          </p:cNvPr>
          <p:cNvSpPr>
            <a:spLocks/>
          </p:cNvSpPr>
          <p:nvPr/>
        </p:nvSpPr>
        <p:spPr bwMode="auto">
          <a:xfrm>
            <a:off x="14535151" y="7607302"/>
            <a:ext cx="215900" cy="158750"/>
          </a:xfrm>
          <a:custGeom>
            <a:avLst/>
            <a:gdLst>
              <a:gd name="T0" fmla="*/ 68694 w 69"/>
              <a:gd name="T1" fmla="*/ 0 h 49"/>
              <a:gd name="T2" fmla="*/ 68694 w 69"/>
              <a:gd name="T3" fmla="*/ 0 h 49"/>
              <a:gd name="T4" fmla="*/ 60887 w 69"/>
              <a:gd name="T5" fmla="*/ 1625 h 49"/>
              <a:gd name="T6" fmla="*/ 51520 w 69"/>
              <a:gd name="T7" fmla="*/ 3250 h 49"/>
              <a:gd name="T8" fmla="*/ 45275 w 69"/>
              <a:gd name="T9" fmla="*/ 9750 h 49"/>
              <a:gd name="T10" fmla="*/ 39030 w 69"/>
              <a:gd name="T11" fmla="*/ 16250 h 49"/>
              <a:gd name="T12" fmla="*/ 39030 w 69"/>
              <a:gd name="T13" fmla="*/ 16250 h 49"/>
              <a:gd name="T14" fmla="*/ 45275 w 69"/>
              <a:gd name="T15" fmla="*/ 19500 h 49"/>
              <a:gd name="T16" fmla="*/ 49959 w 69"/>
              <a:gd name="T17" fmla="*/ 22749 h 49"/>
              <a:gd name="T18" fmla="*/ 56204 w 69"/>
              <a:gd name="T19" fmla="*/ 30874 h 49"/>
              <a:gd name="T20" fmla="*/ 56204 w 69"/>
              <a:gd name="T21" fmla="*/ 30874 h 49"/>
              <a:gd name="T22" fmla="*/ 49959 w 69"/>
              <a:gd name="T23" fmla="*/ 37374 h 49"/>
              <a:gd name="T24" fmla="*/ 49959 w 69"/>
              <a:gd name="T25" fmla="*/ 37374 h 49"/>
              <a:gd name="T26" fmla="*/ 43714 w 69"/>
              <a:gd name="T27" fmla="*/ 29249 h 49"/>
              <a:gd name="T28" fmla="*/ 39030 w 69"/>
              <a:gd name="T29" fmla="*/ 25999 h 49"/>
              <a:gd name="T30" fmla="*/ 32786 w 69"/>
              <a:gd name="T31" fmla="*/ 22749 h 49"/>
              <a:gd name="T32" fmla="*/ 26541 w 69"/>
              <a:gd name="T33" fmla="*/ 21124 h 49"/>
              <a:gd name="T34" fmla="*/ 26541 w 69"/>
              <a:gd name="T35" fmla="*/ 21124 h 49"/>
              <a:gd name="T36" fmla="*/ 17173 w 69"/>
              <a:gd name="T37" fmla="*/ 25999 h 49"/>
              <a:gd name="T38" fmla="*/ 7806 w 69"/>
              <a:gd name="T39" fmla="*/ 30874 h 49"/>
              <a:gd name="T40" fmla="*/ 1561 w 69"/>
              <a:gd name="T41" fmla="*/ 38999 h 49"/>
              <a:gd name="T42" fmla="*/ 0 w 69"/>
              <a:gd name="T43" fmla="*/ 51999 h 49"/>
              <a:gd name="T44" fmla="*/ 0 w 69"/>
              <a:gd name="T45" fmla="*/ 51999 h 49"/>
              <a:gd name="T46" fmla="*/ 1561 w 69"/>
              <a:gd name="T47" fmla="*/ 61748 h 49"/>
              <a:gd name="T48" fmla="*/ 7806 w 69"/>
              <a:gd name="T49" fmla="*/ 71498 h 49"/>
              <a:gd name="T50" fmla="*/ 17173 w 69"/>
              <a:gd name="T51" fmla="*/ 77998 h 49"/>
              <a:gd name="T52" fmla="*/ 26541 w 69"/>
              <a:gd name="T53" fmla="*/ 79623 h 49"/>
              <a:gd name="T54" fmla="*/ 68694 w 69"/>
              <a:gd name="T55" fmla="*/ 79623 h 49"/>
              <a:gd name="T56" fmla="*/ 68694 w 69"/>
              <a:gd name="T57" fmla="*/ 79623 h 49"/>
              <a:gd name="T58" fmla="*/ 76500 w 69"/>
              <a:gd name="T59" fmla="*/ 79623 h 49"/>
              <a:gd name="T60" fmla="*/ 84306 w 69"/>
              <a:gd name="T61" fmla="*/ 74748 h 49"/>
              <a:gd name="T62" fmla="*/ 90551 w 69"/>
              <a:gd name="T63" fmla="*/ 73123 h 49"/>
              <a:gd name="T64" fmla="*/ 96795 w 69"/>
              <a:gd name="T65" fmla="*/ 68248 h 49"/>
              <a:gd name="T66" fmla="*/ 101479 w 69"/>
              <a:gd name="T67" fmla="*/ 61748 h 49"/>
              <a:gd name="T68" fmla="*/ 103040 w 69"/>
              <a:gd name="T69" fmla="*/ 55249 h 49"/>
              <a:gd name="T70" fmla="*/ 107724 w 69"/>
              <a:gd name="T71" fmla="*/ 47124 h 49"/>
              <a:gd name="T72" fmla="*/ 107724 w 69"/>
              <a:gd name="T73" fmla="*/ 38999 h 49"/>
              <a:gd name="T74" fmla="*/ 107724 w 69"/>
              <a:gd name="T75" fmla="*/ 38999 h 49"/>
              <a:gd name="T76" fmla="*/ 107724 w 69"/>
              <a:gd name="T77" fmla="*/ 30874 h 49"/>
              <a:gd name="T78" fmla="*/ 103040 w 69"/>
              <a:gd name="T79" fmla="*/ 22749 h 49"/>
              <a:gd name="T80" fmla="*/ 101479 w 69"/>
              <a:gd name="T81" fmla="*/ 17875 h 49"/>
              <a:gd name="T82" fmla="*/ 96795 w 69"/>
              <a:gd name="T83" fmla="*/ 11375 h 49"/>
              <a:gd name="T84" fmla="*/ 90551 w 69"/>
              <a:gd name="T85" fmla="*/ 4875 h 49"/>
              <a:gd name="T86" fmla="*/ 84306 w 69"/>
              <a:gd name="T87" fmla="*/ 3250 h 49"/>
              <a:gd name="T88" fmla="*/ 76500 w 69"/>
              <a:gd name="T89" fmla="*/ 0 h 49"/>
              <a:gd name="T90" fmla="*/ 68694 w 69"/>
              <a:gd name="T91" fmla="*/ 0 h 49"/>
              <a:gd name="T92" fmla="*/ 68694 w 69"/>
              <a:gd name="T93" fmla="*/ 0 h 4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69" h="49">
                <a:moveTo>
                  <a:pt x="44" y="0"/>
                </a:moveTo>
                <a:lnTo>
                  <a:pt x="44" y="0"/>
                </a:lnTo>
                <a:lnTo>
                  <a:pt x="39" y="1"/>
                </a:lnTo>
                <a:lnTo>
                  <a:pt x="33" y="2"/>
                </a:lnTo>
                <a:lnTo>
                  <a:pt x="29" y="6"/>
                </a:lnTo>
                <a:lnTo>
                  <a:pt x="25" y="10"/>
                </a:lnTo>
                <a:lnTo>
                  <a:pt x="29" y="12"/>
                </a:lnTo>
                <a:lnTo>
                  <a:pt x="32" y="14"/>
                </a:lnTo>
                <a:lnTo>
                  <a:pt x="36" y="19"/>
                </a:lnTo>
                <a:lnTo>
                  <a:pt x="32" y="23"/>
                </a:lnTo>
                <a:lnTo>
                  <a:pt x="28" y="18"/>
                </a:lnTo>
                <a:lnTo>
                  <a:pt x="25" y="16"/>
                </a:lnTo>
                <a:lnTo>
                  <a:pt x="21" y="14"/>
                </a:lnTo>
                <a:lnTo>
                  <a:pt x="17" y="13"/>
                </a:lnTo>
                <a:lnTo>
                  <a:pt x="11" y="16"/>
                </a:lnTo>
                <a:lnTo>
                  <a:pt x="5" y="19"/>
                </a:lnTo>
                <a:lnTo>
                  <a:pt x="1" y="24"/>
                </a:lnTo>
                <a:lnTo>
                  <a:pt x="0" y="32"/>
                </a:lnTo>
                <a:lnTo>
                  <a:pt x="1" y="38"/>
                </a:lnTo>
                <a:lnTo>
                  <a:pt x="5" y="44"/>
                </a:lnTo>
                <a:lnTo>
                  <a:pt x="11" y="48"/>
                </a:lnTo>
                <a:lnTo>
                  <a:pt x="17" y="49"/>
                </a:lnTo>
                <a:lnTo>
                  <a:pt x="44" y="49"/>
                </a:lnTo>
                <a:lnTo>
                  <a:pt x="49" y="49"/>
                </a:lnTo>
                <a:lnTo>
                  <a:pt x="54" y="46"/>
                </a:lnTo>
                <a:lnTo>
                  <a:pt x="58" y="45"/>
                </a:lnTo>
                <a:lnTo>
                  <a:pt x="62" y="42"/>
                </a:lnTo>
                <a:lnTo>
                  <a:pt x="65" y="38"/>
                </a:lnTo>
                <a:lnTo>
                  <a:pt x="66" y="34"/>
                </a:lnTo>
                <a:lnTo>
                  <a:pt x="69" y="29"/>
                </a:lnTo>
                <a:lnTo>
                  <a:pt x="69" y="24"/>
                </a:lnTo>
                <a:lnTo>
                  <a:pt x="69" y="19"/>
                </a:lnTo>
                <a:lnTo>
                  <a:pt x="66" y="14"/>
                </a:lnTo>
                <a:lnTo>
                  <a:pt x="65" y="11"/>
                </a:lnTo>
                <a:lnTo>
                  <a:pt x="62" y="7"/>
                </a:lnTo>
                <a:lnTo>
                  <a:pt x="58" y="3"/>
                </a:lnTo>
                <a:lnTo>
                  <a:pt x="54" y="2"/>
                </a:lnTo>
                <a:lnTo>
                  <a:pt x="49" y="0"/>
                </a:lnTo>
                <a:lnTo>
                  <a:pt x="4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677" name="Freeform 211">
            <a:extLst>
              <a:ext uri="{FF2B5EF4-FFF2-40B4-BE49-F238E27FC236}">
                <a16:creationId xmlns="" xmlns:a16="http://schemas.microsoft.com/office/drawing/2014/main" id="{EB5AD559-350B-42B1-B0C8-76AE36E974A8}"/>
              </a:ext>
            </a:extLst>
          </p:cNvPr>
          <p:cNvSpPr>
            <a:spLocks/>
          </p:cNvSpPr>
          <p:nvPr/>
        </p:nvSpPr>
        <p:spPr bwMode="auto">
          <a:xfrm>
            <a:off x="15227302" y="7645402"/>
            <a:ext cx="311150" cy="298451"/>
          </a:xfrm>
          <a:custGeom>
            <a:avLst/>
            <a:gdLst>
              <a:gd name="T0" fmla="*/ 76499 w 99"/>
              <a:gd name="T1" fmla="*/ 0 h 98"/>
              <a:gd name="T2" fmla="*/ 48398 w 99"/>
              <a:gd name="T3" fmla="*/ 4588 h 98"/>
              <a:gd name="T4" fmla="*/ 23418 w 99"/>
              <a:gd name="T5" fmla="*/ 21411 h 98"/>
              <a:gd name="T6" fmla="*/ 7806 w 99"/>
              <a:gd name="T7" fmla="*/ 51997 h 98"/>
              <a:gd name="T8" fmla="*/ 32785 w 99"/>
              <a:gd name="T9" fmla="*/ 30587 h 98"/>
              <a:gd name="T10" fmla="*/ 42153 w 99"/>
              <a:gd name="T11" fmla="*/ 24469 h 98"/>
              <a:gd name="T12" fmla="*/ 65571 w 99"/>
              <a:gd name="T13" fmla="*/ 16823 h 98"/>
              <a:gd name="T14" fmla="*/ 76499 w 99"/>
              <a:gd name="T15" fmla="*/ 13764 h 98"/>
              <a:gd name="T16" fmla="*/ 99918 w 99"/>
              <a:gd name="T17" fmla="*/ 19881 h 98"/>
              <a:gd name="T18" fmla="*/ 121775 w 99"/>
              <a:gd name="T19" fmla="*/ 30587 h 98"/>
              <a:gd name="T20" fmla="*/ 132703 w 99"/>
              <a:gd name="T21" fmla="*/ 51997 h 98"/>
              <a:gd name="T22" fmla="*/ 138948 w 99"/>
              <a:gd name="T23" fmla="*/ 74938 h 98"/>
              <a:gd name="T24" fmla="*/ 135825 w 99"/>
              <a:gd name="T25" fmla="*/ 85643 h 98"/>
              <a:gd name="T26" fmla="*/ 129581 w 99"/>
              <a:gd name="T27" fmla="*/ 108583 h 98"/>
              <a:gd name="T28" fmla="*/ 110846 w 99"/>
              <a:gd name="T29" fmla="*/ 125406 h 98"/>
              <a:gd name="T30" fmla="*/ 88989 w 99"/>
              <a:gd name="T31" fmla="*/ 133052 h 98"/>
              <a:gd name="T32" fmla="*/ 76499 w 99"/>
              <a:gd name="T33" fmla="*/ 134582 h 98"/>
              <a:gd name="T34" fmla="*/ 53081 w 99"/>
              <a:gd name="T35" fmla="*/ 129994 h 98"/>
              <a:gd name="T36" fmla="*/ 32785 w 99"/>
              <a:gd name="T37" fmla="*/ 117759 h 98"/>
              <a:gd name="T38" fmla="*/ 20296 w 99"/>
              <a:gd name="T39" fmla="*/ 97878 h 98"/>
              <a:gd name="T40" fmla="*/ 15612 w 99"/>
              <a:gd name="T41" fmla="*/ 74938 h 98"/>
              <a:gd name="T42" fmla="*/ 0 w 99"/>
              <a:gd name="T43" fmla="*/ 74938 h 98"/>
              <a:gd name="T44" fmla="*/ 6245 w 99"/>
              <a:gd name="T45" fmla="*/ 105524 h 98"/>
              <a:gd name="T46" fmla="*/ 23418 w 99"/>
              <a:gd name="T47" fmla="*/ 126935 h 98"/>
              <a:gd name="T48" fmla="*/ 45275 w 99"/>
              <a:gd name="T49" fmla="*/ 143758 h 98"/>
              <a:gd name="T50" fmla="*/ 76499 w 99"/>
              <a:gd name="T51" fmla="*/ 149875 h 98"/>
              <a:gd name="T52" fmla="*/ 92112 w 99"/>
              <a:gd name="T53" fmla="*/ 148346 h 98"/>
              <a:gd name="T54" fmla="*/ 118652 w 99"/>
              <a:gd name="T55" fmla="*/ 137640 h 98"/>
              <a:gd name="T56" fmla="*/ 140509 w 99"/>
              <a:gd name="T57" fmla="*/ 116230 h 98"/>
              <a:gd name="T58" fmla="*/ 151438 w 99"/>
              <a:gd name="T59" fmla="*/ 90231 h 98"/>
              <a:gd name="T60" fmla="*/ 154560 w 99"/>
              <a:gd name="T61" fmla="*/ 74938 h 98"/>
              <a:gd name="T62" fmla="*/ 148315 w 99"/>
              <a:gd name="T63" fmla="*/ 44351 h 98"/>
              <a:gd name="T64" fmla="*/ 131142 w 99"/>
              <a:gd name="T65" fmla="*/ 21411 h 98"/>
              <a:gd name="T66" fmla="*/ 107724 w 99"/>
              <a:gd name="T67" fmla="*/ 4588 h 98"/>
              <a:gd name="T68" fmla="*/ 76499 w 99"/>
              <a:gd name="T69" fmla="*/ 0 h 9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99" h="98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31" y="3"/>
                </a:lnTo>
                <a:lnTo>
                  <a:pt x="22" y="8"/>
                </a:lnTo>
                <a:lnTo>
                  <a:pt x="15" y="14"/>
                </a:lnTo>
                <a:lnTo>
                  <a:pt x="5" y="4"/>
                </a:lnTo>
                <a:lnTo>
                  <a:pt x="5" y="34"/>
                </a:lnTo>
                <a:lnTo>
                  <a:pt x="34" y="34"/>
                </a:lnTo>
                <a:lnTo>
                  <a:pt x="21" y="20"/>
                </a:lnTo>
                <a:lnTo>
                  <a:pt x="27" y="16"/>
                </a:lnTo>
                <a:lnTo>
                  <a:pt x="34" y="12"/>
                </a:lnTo>
                <a:lnTo>
                  <a:pt x="42" y="11"/>
                </a:lnTo>
                <a:lnTo>
                  <a:pt x="49" y="9"/>
                </a:lnTo>
                <a:lnTo>
                  <a:pt x="57" y="11"/>
                </a:lnTo>
                <a:lnTo>
                  <a:pt x="64" y="13"/>
                </a:lnTo>
                <a:lnTo>
                  <a:pt x="71" y="16"/>
                </a:lnTo>
                <a:lnTo>
                  <a:pt x="78" y="20"/>
                </a:lnTo>
                <a:lnTo>
                  <a:pt x="83" y="27"/>
                </a:lnTo>
                <a:lnTo>
                  <a:pt x="85" y="34"/>
                </a:lnTo>
                <a:lnTo>
                  <a:pt x="87" y="41"/>
                </a:lnTo>
                <a:lnTo>
                  <a:pt x="89" y="49"/>
                </a:lnTo>
                <a:lnTo>
                  <a:pt x="87" y="56"/>
                </a:lnTo>
                <a:lnTo>
                  <a:pt x="85" y="64"/>
                </a:lnTo>
                <a:lnTo>
                  <a:pt x="83" y="71"/>
                </a:lnTo>
                <a:lnTo>
                  <a:pt x="78" y="77"/>
                </a:lnTo>
                <a:lnTo>
                  <a:pt x="71" y="82"/>
                </a:lnTo>
                <a:lnTo>
                  <a:pt x="64" y="85"/>
                </a:lnTo>
                <a:lnTo>
                  <a:pt x="57" y="87"/>
                </a:lnTo>
                <a:lnTo>
                  <a:pt x="49" y="88"/>
                </a:lnTo>
                <a:lnTo>
                  <a:pt x="42" y="87"/>
                </a:lnTo>
                <a:lnTo>
                  <a:pt x="34" y="85"/>
                </a:lnTo>
                <a:lnTo>
                  <a:pt x="27" y="82"/>
                </a:lnTo>
                <a:lnTo>
                  <a:pt x="21" y="77"/>
                </a:lnTo>
                <a:lnTo>
                  <a:pt x="16" y="71"/>
                </a:lnTo>
                <a:lnTo>
                  <a:pt x="13" y="64"/>
                </a:lnTo>
                <a:lnTo>
                  <a:pt x="11" y="56"/>
                </a:lnTo>
                <a:lnTo>
                  <a:pt x="10" y="49"/>
                </a:lnTo>
                <a:lnTo>
                  <a:pt x="0" y="49"/>
                </a:lnTo>
                <a:lnTo>
                  <a:pt x="1" y="59"/>
                </a:lnTo>
                <a:lnTo>
                  <a:pt x="4" y="69"/>
                </a:lnTo>
                <a:lnTo>
                  <a:pt x="9" y="76"/>
                </a:lnTo>
                <a:lnTo>
                  <a:pt x="15" y="83"/>
                </a:lnTo>
                <a:lnTo>
                  <a:pt x="22" y="90"/>
                </a:lnTo>
                <a:lnTo>
                  <a:pt x="29" y="94"/>
                </a:lnTo>
                <a:lnTo>
                  <a:pt x="39" y="97"/>
                </a:lnTo>
                <a:lnTo>
                  <a:pt x="49" y="98"/>
                </a:lnTo>
                <a:lnTo>
                  <a:pt x="59" y="97"/>
                </a:lnTo>
                <a:lnTo>
                  <a:pt x="69" y="94"/>
                </a:lnTo>
                <a:lnTo>
                  <a:pt x="76" y="90"/>
                </a:lnTo>
                <a:lnTo>
                  <a:pt x="84" y="83"/>
                </a:lnTo>
                <a:lnTo>
                  <a:pt x="90" y="76"/>
                </a:lnTo>
                <a:lnTo>
                  <a:pt x="95" y="69"/>
                </a:lnTo>
                <a:lnTo>
                  <a:pt x="97" y="59"/>
                </a:lnTo>
                <a:lnTo>
                  <a:pt x="99" y="49"/>
                </a:lnTo>
                <a:lnTo>
                  <a:pt x="97" y="39"/>
                </a:lnTo>
                <a:lnTo>
                  <a:pt x="95" y="29"/>
                </a:lnTo>
                <a:lnTo>
                  <a:pt x="90" y="22"/>
                </a:lnTo>
                <a:lnTo>
                  <a:pt x="84" y="14"/>
                </a:lnTo>
                <a:lnTo>
                  <a:pt x="76" y="8"/>
                </a:lnTo>
                <a:lnTo>
                  <a:pt x="69" y="3"/>
                </a:lnTo>
                <a:lnTo>
                  <a:pt x="59" y="1"/>
                </a:lnTo>
                <a:lnTo>
                  <a:pt x="4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678" name="Freeform 212">
            <a:extLst>
              <a:ext uri="{FF2B5EF4-FFF2-40B4-BE49-F238E27FC236}">
                <a16:creationId xmlns="" xmlns:a16="http://schemas.microsoft.com/office/drawing/2014/main" id="{FFE749B6-A7F0-4491-A4B9-B3FD15679859}"/>
              </a:ext>
            </a:extLst>
          </p:cNvPr>
          <p:cNvSpPr>
            <a:spLocks/>
          </p:cNvSpPr>
          <p:nvPr/>
        </p:nvSpPr>
        <p:spPr bwMode="auto">
          <a:xfrm>
            <a:off x="15986128" y="7645401"/>
            <a:ext cx="292100" cy="149226"/>
          </a:xfrm>
          <a:custGeom>
            <a:avLst/>
            <a:gdLst>
              <a:gd name="T0" fmla="*/ 24980 w 93"/>
              <a:gd name="T1" fmla="*/ 30587 h 49"/>
              <a:gd name="T2" fmla="*/ 24980 w 93"/>
              <a:gd name="T3" fmla="*/ 30587 h 49"/>
              <a:gd name="T4" fmla="*/ 34347 w 93"/>
              <a:gd name="T5" fmla="*/ 24469 h 49"/>
              <a:gd name="T6" fmla="*/ 45276 w 93"/>
              <a:gd name="T7" fmla="*/ 18352 h 49"/>
              <a:gd name="T8" fmla="*/ 57765 w 93"/>
              <a:gd name="T9" fmla="*/ 16823 h 49"/>
              <a:gd name="T10" fmla="*/ 68694 w 93"/>
              <a:gd name="T11" fmla="*/ 13764 h 49"/>
              <a:gd name="T12" fmla="*/ 68694 w 93"/>
              <a:gd name="T13" fmla="*/ 13764 h 49"/>
              <a:gd name="T14" fmla="*/ 79623 w 93"/>
              <a:gd name="T15" fmla="*/ 16823 h 49"/>
              <a:gd name="T16" fmla="*/ 92112 w 93"/>
              <a:gd name="T17" fmla="*/ 19881 h 49"/>
              <a:gd name="T18" fmla="*/ 103041 w 93"/>
              <a:gd name="T19" fmla="*/ 24469 h 49"/>
              <a:gd name="T20" fmla="*/ 112408 w 93"/>
              <a:gd name="T21" fmla="*/ 30587 h 49"/>
              <a:gd name="T22" fmla="*/ 120214 w 93"/>
              <a:gd name="T23" fmla="*/ 41292 h 49"/>
              <a:gd name="T24" fmla="*/ 124898 w 93"/>
              <a:gd name="T25" fmla="*/ 51997 h 49"/>
              <a:gd name="T26" fmla="*/ 128021 w 93"/>
              <a:gd name="T27" fmla="*/ 62702 h 49"/>
              <a:gd name="T28" fmla="*/ 129582 w 93"/>
              <a:gd name="T29" fmla="*/ 74937 h 49"/>
              <a:gd name="T30" fmla="*/ 145194 w 93"/>
              <a:gd name="T31" fmla="*/ 74937 h 49"/>
              <a:gd name="T32" fmla="*/ 145194 w 93"/>
              <a:gd name="T33" fmla="*/ 74937 h 49"/>
              <a:gd name="T34" fmla="*/ 143633 w 93"/>
              <a:gd name="T35" fmla="*/ 59644 h 49"/>
              <a:gd name="T36" fmla="*/ 140510 w 93"/>
              <a:gd name="T37" fmla="*/ 44350 h 49"/>
              <a:gd name="T38" fmla="*/ 132704 w 93"/>
              <a:gd name="T39" fmla="*/ 33645 h 49"/>
              <a:gd name="T40" fmla="*/ 123337 w 93"/>
              <a:gd name="T41" fmla="*/ 21411 h 49"/>
              <a:gd name="T42" fmla="*/ 110847 w 93"/>
              <a:gd name="T43" fmla="*/ 12235 h 49"/>
              <a:gd name="T44" fmla="*/ 99918 w 93"/>
              <a:gd name="T45" fmla="*/ 4588 h 49"/>
              <a:gd name="T46" fmla="*/ 84306 w 93"/>
              <a:gd name="T47" fmla="*/ 1529 h 49"/>
              <a:gd name="T48" fmla="*/ 68694 w 93"/>
              <a:gd name="T49" fmla="*/ 0 h 49"/>
              <a:gd name="T50" fmla="*/ 68694 w 93"/>
              <a:gd name="T51" fmla="*/ 0 h 49"/>
              <a:gd name="T52" fmla="*/ 53082 w 93"/>
              <a:gd name="T53" fmla="*/ 1529 h 49"/>
              <a:gd name="T54" fmla="*/ 40592 w 93"/>
              <a:gd name="T55" fmla="*/ 4588 h 49"/>
              <a:gd name="T56" fmla="*/ 26541 w 93"/>
              <a:gd name="T57" fmla="*/ 12235 h 49"/>
              <a:gd name="T58" fmla="*/ 14051 w 93"/>
              <a:gd name="T59" fmla="*/ 21411 h 49"/>
              <a:gd name="T60" fmla="*/ 0 w 93"/>
              <a:gd name="T61" fmla="*/ 6117 h 49"/>
              <a:gd name="T62" fmla="*/ 0 w 93"/>
              <a:gd name="T63" fmla="*/ 51997 h 49"/>
              <a:gd name="T64" fmla="*/ 45276 w 93"/>
              <a:gd name="T65" fmla="*/ 51997 h 49"/>
              <a:gd name="T66" fmla="*/ 24980 w 93"/>
              <a:gd name="T67" fmla="*/ 30587 h 4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93" h="49">
                <a:moveTo>
                  <a:pt x="16" y="20"/>
                </a:moveTo>
                <a:lnTo>
                  <a:pt x="16" y="20"/>
                </a:lnTo>
                <a:lnTo>
                  <a:pt x="22" y="16"/>
                </a:lnTo>
                <a:lnTo>
                  <a:pt x="29" y="12"/>
                </a:lnTo>
                <a:lnTo>
                  <a:pt x="37" y="11"/>
                </a:lnTo>
                <a:lnTo>
                  <a:pt x="44" y="9"/>
                </a:lnTo>
                <a:lnTo>
                  <a:pt x="51" y="11"/>
                </a:lnTo>
                <a:lnTo>
                  <a:pt x="59" y="13"/>
                </a:lnTo>
                <a:lnTo>
                  <a:pt x="66" y="16"/>
                </a:lnTo>
                <a:lnTo>
                  <a:pt x="72" y="20"/>
                </a:lnTo>
                <a:lnTo>
                  <a:pt x="77" y="27"/>
                </a:lnTo>
                <a:lnTo>
                  <a:pt x="80" y="34"/>
                </a:lnTo>
                <a:lnTo>
                  <a:pt x="82" y="41"/>
                </a:lnTo>
                <a:lnTo>
                  <a:pt x="83" y="49"/>
                </a:lnTo>
                <a:lnTo>
                  <a:pt x="93" y="49"/>
                </a:lnTo>
                <a:lnTo>
                  <a:pt x="92" y="39"/>
                </a:lnTo>
                <a:lnTo>
                  <a:pt x="90" y="29"/>
                </a:lnTo>
                <a:lnTo>
                  <a:pt x="85" y="22"/>
                </a:lnTo>
                <a:lnTo>
                  <a:pt x="79" y="14"/>
                </a:lnTo>
                <a:lnTo>
                  <a:pt x="71" y="8"/>
                </a:lnTo>
                <a:lnTo>
                  <a:pt x="64" y="3"/>
                </a:lnTo>
                <a:lnTo>
                  <a:pt x="54" y="1"/>
                </a:lnTo>
                <a:lnTo>
                  <a:pt x="44" y="0"/>
                </a:lnTo>
                <a:lnTo>
                  <a:pt x="34" y="1"/>
                </a:lnTo>
                <a:lnTo>
                  <a:pt x="26" y="3"/>
                </a:lnTo>
                <a:lnTo>
                  <a:pt x="17" y="8"/>
                </a:lnTo>
                <a:lnTo>
                  <a:pt x="9" y="14"/>
                </a:lnTo>
                <a:lnTo>
                  <a:pt x="0" y="4"/>
                </a:lnTo>
                <a:lnTo>
                  <a:pt x="0" y="34"/>
                </a:lnTo>
                <a:lnTo>
                  <a:pt x="29" y="34"/>
                </a:lnTo>
                <a:lnTo>
                  <a:pt x="16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679" name="Freeform 213">
            <a:extLst>
              <a:ext uri="{FF2B5EF4-FFF2-40B4-BE49-F238E27FC236}">
                <a16:creationId xmlns="" xmlns:a16="http://schemas.microsoft.com/office/drawing/2014/main" id="{9CAF2866-7BB8-4A1E-BF7E-EA54C0F03217}"/>
              </a:ext>
            </a:extLst>
          </p:cNvPr>
          <p:cNvSpPr>
            <a:spLocks/>
          </p:cNvSpPr>
          <p:nvPr/>
        </p:nvSpPr>
        <p:spPr bwMode="auto">
          <a:xfrm>
            <a:off x="15967078" y="7794626"/>
            <a:ext cx="292100" cy="149225"/>
          </a:xfrm>
          <a:custGeom>
            <a:avLst/>
            <a:gdLst>
              <a:gd name="T0" fmla="*/ 120214 w 93"/>
              <a:gd name="T1" fmla="*/ 42821 h 49"/>
              <a:gd name="T2" fmla="*/ 120214 w 93"/>
              <a:gd name="T3" fmla="*/ 42821 h 49"/>
              <a:gd name="T4" fmla="*/ 110847 w 93"/>
              <a:gd name="T5" fmla="*/ 50468 h 49"/>
              <a:gd name="T6" fmla="*/ 99918 w 93"/>
              <a:gd name="T7" fmla="*/ 56585 h 49"/>
              <a:gd name="T8" fmla="*/ 87429 w 93"/>
              <a:gd name="T9" fmla="*/ 58114 h 49"/>
              <a:gd name="T10" fmla="*/ 76500 w 93"/>
              <a:gd name="T11" fmla="*/ 59644 h 49"/>
              <a:gd name="T12" fmla="*/ 76500 w 93"/>
              <a:gd name="T13" fmla="*/ 59644 h 49"/>
              <a:gd name="T14" fmla="*/ 65571 w 93"/>
              <a:gd name="T15" fmla="*/ 58114 h 49"/>
              <a:gd name="T16" fmla="*/ 53082 w 93"/>
              <a:gd name="T17" fmla="*/ 55056 h 49"/>
              <a:gd name="T18" fmla="*/ 42153 w 93"/>
              <a:gd name="T19" fmla="*/ 50468 h 49"/>
              <a:gd name="T20" fmla="*/ 32786 w 93"/>
              <a:gd name="T21" fmla="*/ 42821 h 49"/>
              <a:gd name="T22" fmla="*/ 24980 w 93"/>
              <a:gd name="T23" fmla="*/ 33645 h 49"/>
              <a:gd name="T24" fmla="*/ 20296 w 93"/>
              <a:gd name="T25" fmla="*/ 22940 h 49"/>
              <a:gd name="T26" fmla="*/ 17173 w 93"/>
              <a:gd name="T27" fmla="*/ 10705 h 49"/>
              <a:gd name="T28" fmla="*/ 15612 w 93"/>
              <a:gd name="T29" fmla="*/ 0 h 49"/>
              <a:gd name="T30" fmla="*/ 0 w 93"/>
              <a:gd name="T31" fmla="*/ 0 h 49"/>
              <a:gd name="T32" fmla="*/ 0 w 93"/>
              <a:gd name="T33" fmla="*/ 0 h 49"/>
              <a:gd name="T34" fmla="*/ 1561 w 93"/>
              <a:gd name="T35" fmla="*/ 15293 h 49"/>
              <a:gd name="T36" fmla="*/ 4684 w 93"/>
              <a:gd name="T37" fmla="*/ 30587 h 49"/>
              <a:gd name="T38" fmla="*/ 12490 w 93"/>
              <a:gd name="T39" fmla="*/ 41292 h 49"/>
              <a:gd name="T40" fmla="*/ 21857 w 93"/>
              <a:gd name="T41" fmla="*/ 51997 h 49"/>
              <a:gd name="T42" fmla="*/ 34347 w 93"/>
              <a:gd name="T43" fmla="*/ 62702 h 49"/>
              <a:gd name="T44" fmla="*/ 45276 w 93"/>
              <a:gd name="T45" fmla="*/ 68820 h 49"/>
              <a:gd name="T46" fmla="*/ 60888 w 93"/>
              <a:gd name="T47" fmla="*/ 73408 h 49"/>
              <a:gd name="T48" fmla="*/ 76500 w 93"/>
              <a:gd name="T49" fmla="*/ 74937 h 49"/>
              <a:gd name="T50" fmla="*/ 76500 w 93"/>
              <a:gd name="T51" fmla="*/ 74937 h 49"/>
              <a:gd name="T52" fmla="*/ 92112 w 93"/>
              <a:gd name="T53" fmla="*/ 73408 h 49"/>
              <a:gd name="T54" fmla="*/ 106163 w 93"/>
              <a:gd name="T55" fmla="*/ 68820 h 49"/>
              <a:gd name="T56" fmla="*/ 118653 w 93"/>
              <a:gd name="T57" fmla="*/ 62702 h 49"/>
              <a:gd name="T58" fmla="*/ 131143 w 93"/>
              <a:gd name="T59" fmla="*/ 51997 h 49"/>
              <a:gd name="T60" fmla="*/ 145194 w 93"/>
              <a:gd name="T61" fmla="*/ 67290 h 49"/>
              <a:gd name="T62" fmla="*/ 145194 w 93"/>
              <a:gd name="T63" fmla="*/ 22940 h 49"/>
              <a:gd name="T64" fmla="*/ 99918 w 93"/>
              <a:gd name="T65" fmla="*/ 22940 h 49"/>
              <a:gd name="T66" fmla="*/ 120214 w 93"/>
              <a:gd name="T67" fmla="*/ 42821 h 4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93" h="49">
                <a:moveTo>
                  <a:pt x="77" y="28"/>
                </a:moveTo>
                <a:lnTo>
                  <a:pt x="77" y="28"/>
                </a:lnTo>
                <a:lnTo>
                  <a:pt x="71" y="33"/>
                </a:lnTo>
                <a:lnTo>
                  <a:pt x="64" y="37"/>
                </a:lnTo>
                <a:lnTo>
                  <a:pt x="56" y="38"/>
                </a:lnTo>
                <a:lnTo>
                  <a:pt x="49" y="39"/>
                </a:lnTo>
                <a:lnTo>
                  <a:pt x="42" y="38"/>
                </a:lnTo>
                <a:lnTo>
                  <a:pt x="34" y="36"/>
                </a:lnTo>
                <a:lnTo>
                  <a:pt x="27" y="33"/>
                </a:lnTo>
                <a:lnTo>
                  <a:pt x="21" y="28"/>
                </a:lnTo>
                <a:lnTo>
                  <a:pt x="16" y="22"/>
                </a:lnTo>
                <a:lnTo>
                  <a:pt x="13" y="15"/>
                </a:lnTo>
                <a:lnTo>
                  <a:pt x="11" y="7"/>
                </a:lnTo>
                <a:lnTo>
                  <a:pt x="10" y="0"/>
                </a:lnTo>
                <a:lnTo>
                  <a:pt x="0" y="0"/>
                </a:lnTo>
                <a:lnTo>
                  <a:pt x="1" y="10"/>
                </a:lnTo>
                <a:lnTo>
                  <a:pt x="3" y="20"/>
                </a:lnTo>
                <a:lnTo>
                  <a:pt x="8" y="27"/>
                </a:lnTo>
                <a:lnTo>
                  <a:pt x="14" y="34"/>
                </a:lnTo>
                <a:lnTo>
                  <a:pt x="22" y="41"/>
                </a:lnTo>
                <a:lnTo>
                  <a:pt x="29" y="45"/>
                </a:lnTo>
                <a:lnTo>
                  <a:pt x="39" y="48"/>
                </a:lnTo>
                <a:lnTo>
                  <a:pt x="49" y="49"/>
                </a:lnTo>
                <a:lnTo>
                  <a:pt x="59" y="48"/>
                </a:lnTo>
                <a:lnTo>
                  <a:pt x="68" y="45"/>
                </a:lnTo>
                <a:lnTo>
                  <a:pt x="76" y="41"/>
                </a:lnTo>
                <a:lnTo>
                  <a:pt x="84" y="34"/>
                </a:lnTo>
                <a:lnTo>
                  <a:pt x="93" y="44"/>
                </a:lnTo>
                <a:lnTo>
                  <a:pt x="93" y="15"/>
                </a:lnTo>
                <a:lnTo>
                  <a:pt x="64" y="15"/>
                </a:lnTo>
                <a:lnTo>
                  <a:pt x="77" y="2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680" name="Freeform 214">
            <a:extLst>
              <a:ext uri="{FF2B5EF4-FFF2-40B4-BE49-F238E27FC236}">
                <a16:creationId xmlns="" xmlns:a16="http://schemas.microsoft.com/office/drawing/2014/main" id="{712A2820-7FC2-4828-969A-79C2536A45B3}"/>
              </a:ext>
            </a:extLst>
          </p:cNvPr>
          <p:cNvSpPr>
            <a:spLocks/>
          </p:cNvSpPr>
          <p:nvPr/>
        </p:nvSpPr>
        <p:spPr bwMode="auto">
          <a:xfrm>
            <a:off x="16090901" y="7766051"/>
            <a:ext cx="63500" cy="57150"/>
          </a:xfrm>
          <a:custGeom>
            <a:avLst/>
            <a:gdLst>
              <a:gd name="T0" fmla="*/ 0 w 20"/>
              <a:gd name="T1" fmla="*/ 14051 h 20"/>
              <a:gd name="T2" fmla="*/ 0 w 20"/>
              <a:gd name="T3" fmla="*/ 14051 h 20"/>
              <a:gd name="T4" fmla="*/ 1639 w 20"/>
              <a:gd name="T5" fmla="*/ 19671 h 20"/>
              <a:gd name="T6" fmla="*/ 4918 w 20"/>
              <a:gd name="T7" fmla="*/ 23887 h 20"/>
              <a:gd name="T8" fmla="*/ 9836 w 20"/>
              <a:gd name="T9" fmla="*/ 25292 h 20"/>
              <a:gd name="T10" fmla="*/ 16394 w 20"/>
              <a:gd name="T11" fmla="*/ 28102 h 20"/>
              <a:gd name="T12" fmla="*/ 16394 w 20"/>
              <a:gd name="T13" fmla="*/ 28102 h 20"/>
              <a:gd name="T14" fmla="*/ 22951 w 20"/>
              <a:gd name="T15" fmla="*/ 25292 h 20"/>
              <a:gd name="T16" fmla="*/ 27869 w 20"/>
              <a:gd name="T17" fmla="*/ 23887 h 20"/>
              <a:gd name="T18" fmla="*/ 31148 w 20"/>
              <a:gd name="T19" fmla="*/ 19671 h 20"/>
              <a:gd name="T20" fmla="*/ 32787 w 20"/>
              <a:gd name="T21" fmla="*/ 14051 h 20"/>
              <a:gd name="T22" fmla="*/ 32787 w 20"/>
              <a:gd name="T23" fmla="*/ 14051 h 20"/>
              <a:gd name="T24" fmla="*/ 31148 w 20"/>
              <a:gd name="T25" fmla="*/ 8431 h 20"/>
              <a:gd name="T26" fmla="*/ 27869 w 20"/>
              <a:gd name="T27" fmla="*/ 2810 h 20"/>
              <a:gd name="T28" fmla="*/ 22951 w 20"/>
              <a:gd name="T29" fmla="*/ 1405 h 20"/>
              <a:gd name="T30" fmla="*/ 16394 w 20"/>
              <a:gd name="T31" fmla="*/ 0 h 20"/>
              <a:gd name="T32" fmla="*/ 16394 w 20"/>
              <a:gd name="T33" fmla="*/ 0 h 20"/>
              <a:gd name="T34" fmla="*/ 9836 w 20"/>
              <a:gd name="T35" fmla="*/ 1405 h 20"/>
              <a:gd name="T36" fmla="*/ 4918 w 20"/>
              <a:gd name="T37" fmla="*/ 2810 h 20"/>
              <a:gd name="T38" fmla="*/ 1639 w 20"/>
              <a:gd name="T39" fmla="*/ 8431 h 20"/>
              <a:gd name="T40" fmla="*/ 0 w 20"/>
              <a:gd name="T41" fmla="*/ 14051 h 20"/>
              <a:gd name="T42" fmla="*/ 0 w 20"/>
              <a:gd name="T43" fmla="*/ 14051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0" y="10"/>
                </a:moveTo>
                <a:lnTo>
                  <a:pt x="0" y="10"/>
                </a:lnTo>
                <a:lnTo>
                  <a:pt x="1" y="14"/>
                </a:lnTo>
                <a:lnTo>
                  <a:pt x="3" y="17"/>
                </a:lnTo>
                <a:lnTo>
                  <a:pt x="6" y="18"/>
                </a:lnTo>
                <a:lnTo>
                  <a:pt x="10" y="20"/>
                </a:lnTo>
                <a:lnTo>
                  <a:pt x="14" y="18"/>
                </a:lnTo>
                <a:lnTo>
                  <a:pt x="17" y="17"/>
                </a:lnTo>
                <a:lnTo>
                  <a:pt x="19" y="14"/>
                </a:lnTo>
                <a:lnTo>
                  <a:pt x="20" y="10"/>
                </a:lnTo>
                <a:lnTo>
                  <a:pt x="19" y="6"/>
                </a:lnTo>
                <a:lnTo>
                  <a:pt x="17" y="2"/>
                </a:lnTo>
                <a:lnTo>
                  <a:pt x="14" y="1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68C2A260-1985-4EC2-B08B-3414D9E6469B}"/>
              </a:ext>
            </a:extLst>
          </p:cNvPr>
          <p:cNvGrpSpPr/>
          <p:nvPr/>
        </p:nvGrpSpPr>
        <p:grpSpPr>
          <a:xfrm>
            <a:off x="10067172" y="8376306"/>
            <a:ext cx="281016" cy="309120"/>
            <a:chOff x="5033586" y="4188153"/>
            <a:chExt cx="140508" cy="154560"/>
          </a:xfrm>
          <a:solidFill>
            <a:schemeClr val="tx1"/>
          </a:solidFill>
        </p:grpSpPr>
        <p:sp>
          <p:nvSpPr>
            <p:cNvPr id="205" name="Freeform 215">
              <a:extLst>
                <a:ext uri="{FF2B5EF4-FFF2-40B4-BE49-F238E27FC236}">
                  <a16:creationId xmlns="" xmlns:a16="http://schemas.microsoft.com/office/drawing/2014/main" id="{59295B37-3535-4D2E-BA34-CF25556611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3586" y="4230307"/>
              <a:ext cx="140508" cy="37468"/>
            </a:xfrm>
            <a:custGeom>
              <a:avLst/>
              <a:gdLst>
                <a:gd name="T0" fmla="*/ 45 w 89"/>
                <a:gd name="T1" fmla="*/ 10 h 25"/>
                <a:gd name="T2" fmla="*/ 45 w 89"/>
                <a:gd name="T3" fmla="*/ 10 h 25"/>
                <a:gd name="T4" fmla="*/ 30 w 89"/>
                <a:gd name="T5" fmla="*/ 8 h 25"/>
                <a:gd name="T6" fmla="*/ 18 w 89"/>
                <a:gd name="T7" fmla="*/ 7 h 25"/>
                <a:gd name="T8" fmla="*/ 8 w 89"/>
                <a:gd name="T9" fmla="*/ 4 h 25"/>
                <a:gd name="T10" fmla="*/ 0 w 89"/>
                <a:gd name="T11" fmla="*/ 0 h 25"/>
                <a:gd name="T12" fmla="*/ 0 w 89"/>
                <a:gd name="T13" fmla="*/ 10 h 25"/>
                <a:gd name="T14" fmla="*/ 0 w 89"/>
                <a:gd name="T15" fmla="*/ 10 h 25"/>
                <a:gd name="T16" fmla="*/ 0 w 89"/>
                <a:gd name="T17" fmla="*/ 11 h 25"/>
                <a:gd name="T18" fmla="*/ 3 w 89"/>
                <a:gd name="T19" fmla="*/ 13 h 25"/>
                <a:gd name="T20" fmla="*/ 5 w 89"/>
                <a:gd name="T21" fmla="*/ 16 h 25"/>
                <a:gd name="T22" fmla="*/ 10 w 89"/>
                <a:gd name="T23" fmla="*/ 18 h 25"/>
                <a:gd name="T24" fmla="*/ 16 w 89"/>
                <a:gd name="T25" fmla="*/ 21 h 25"/>
                <a:gd name="T26" fmla="*/ 24 w 89"/>
                <a:gd name="T27" fmla="*/ 23 h 25"/>
                <a:gd name="T28" fmla="*/ 34 w 89"/>
                <a:gd name="T29" fmla="*/ 25 h 25"/>
                <a:gd name="T30" fmla="*/ 45 w 89"/>
                <a:gd name="T31" fmla="*/ 25 h 25"/>
                <a:gd name="T32" fmla="*/ 45 w 89"/>
                <a:gd name="T33" fmla="*/ 25 h 25"/>
                <a:gd name="T34" fmla="*/ 56 w 89"/>
                <a:gd name="T35" fmla="*/ 25 h 25"/>
                <a:gd name="T36" fmla="*/ 66 w 89"/>
                <a:gd name="T37" fmla="*/ 23 h 25"/>
                <a:gd name="T38" fmla="*/ 73 w 89"/>
                <a:gd name="T39" fmla="*/ 21 h 25"/>
                <a:gd name="T40" fmla="*/ 79 w 89"/>
                <a:gd name="T41" fmla="*/ 18 h 25"/>
                <a:gd name="T42" fmla="*/ 84 w 89"/>
                <a:gd name="T43" fmla="*/ 16 h 25"/>
                <a:gd name="T44" fmla="*/ 87 w 89"/>
                <a:gd name="T45" fmla="*/ 13 h 25"/>
                <a:gd name="T46" fmla="*/ 89 w 89"/>
                <a:gd name="T47" fmla="*/ 11 h 25"/>
                <a:gd name="T48" fmla="*/ 89 w 89"/>
                <a:gd name="T49" fmla="*/ 10 h 25"/>
                <a:gd name="T50" fmla="*/ 89 w 89"/>
                <a:gd name="T51" fmla="*/ 0 h 25"/>
                <a:gd name="T52" fmla="*/ 89 w 89"/>
                <a:gd name="T53" fmla="*/ 0 h 25"/>
                <a:gd name="T54" fmla="*/ 82 w 89"/>
                <a:gd name="T55" fmla="*/ 4 h 25"/>
                <a:gd name="T56" fmla="*/ 72 w 89"/>
                <a:gd name="T57" fmla="*/ 7 h 25"/>
                <a:gd name="T58" fmla="*/ 59 w 89"/>
                <a:gd name="T59" fmla="*/ 8 h 25"/>
                <a:gd name="T60" fmla="*/ 45 w 89"/>
                <a:gd name="T61" fmla="*/ 10 h 25"/>
                <a:gd name="T62" fmla="*/ 45 w 89"/>
                <a:gd name="T63" fmla="*/ 1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9" h="25">
                  <a:moveTo>
                    <a:pt x="45" y="10"/>
                  </a:moveTo>
                  <a:lnTo>
                    <a:pt x="45" y="10"/>
                  </a:lnTo>
                  <a:lnTo>
                    <a:pt x="30" y="8"/>
                  </a:lnTo>
                  <a:lnTo>
                    <a:pt x="18" y="7"/>
                  </a:lnTo>
                  <a:lnTo>
                    <a:pt x="8" y="4"/>
                  </a:lnTo>
                  <a:lnTo>
                    <a:pt x="0" y="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3" y="13"/>
                  </a:lnTo>
                  <a:lnTo>
                    <a:pt x="5" y="16"/>
                  </a:lnTo>
                  <a:lnTo>
                    <a:pt x="10" y="18"/>
                  </a:lnTo>
                  <a:lnTo>
                    <a:pt x="16" y="21"/>
                  </a:lnTo>
                  <a:lnTo>
                    <a:pt x="24" y="23"/>
                  </a:lnTo>
                  <a:lnTo>
                    <a:pt x="34" y="25"/>
                  </a:lnTo>
                  <a:lnTo>
                    <a:pt x="45" y="25"/>
                  </a:lnTo>
                  <a:lnTo>
                    <a:pt x="45" y="25"/>
                  </a:lnTo>
                  <a:lnTo>
                    <a:pt x="56" y="25"/>
                  </a:lnTo>
                  <a:lnTo>
                    <a:pt x="66" y="23"/>
                  </a:lnTo>
                  <a:lnTo>
                    <a:pt x="73" y="21"/>
                  </a:lnTo>
                  <a:lnTo>
                    <a:pt x="79" y="18"/>
                  </a:lnTo>
                  <a:lnTo>
                    <a:pt x="84" y="16"/>
                  </a:lnTo>
                  <a:lnTo>
                    <a:pt x="87" y="13"/>
                  </a:lnTo>
                  <a:lnTo>
                    <a:pt x="89" y="11"/>
                  </a:lnTo>
                  <a:lnTo>
                    <a:pt x="89" y="1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2" y="4"/>
                  </a:lnTo>
                  <a:lnTo>
                    <a:pt x="72" y="7"/>
                  </a:lnTo>
                  <a:lnTo>
                    <a:pt x="59" y="8"/>
                  </a:lnTo>
                  <a:lnTo>
                    <a:pt x="45" y="10"/>
                  </a:lnTo>
                  <a:lnTo>
                    <a:pt x="45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3600" dirty="0">
                <a:latin typeface="Arial" panose="020B0604020202020204" pitchFamily="34" charset="0"/>
              </a:endParaRPr>
            </a:p>
          </p:txBody>
        </p:sp>
        <p:sp>
          <p:nvSpPr>
            <p:cNvPr id="206" name="Freeform 216">
              <a:extLst>
                <a:ext uri="{FF2B5EF4-FFF2-40B4-BE49-F238E27FC236}">
                  <a16:creationId xmlns="" xmlns:a16="http://schemas.microsoft.com/office/drawing/2014/main" id="{7DA7D2B7-557E-4CC7-B80B-BB926FDA6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3586" y="4267775"/>
              <a:ext cx="140508" cy="37468"/>
            </a:xfrm>
            <a:custGeom>
              <a:avLst/>
              <a:gdLst>
                <a:gd name="T0" fmla="*/ 45 w 89"/>
                <a:gd name="T1" fmla="*/ 24 h 24"/>
                <a:gd name="T2" fmla="*/ 45 w 89"/>
                <a:gd name="T3" fmla="*/ 24 h 24"/>
                <a:gd name="T4" fmla="*/ 56 w 89"/>
                <a:gd name="T5" fmla="*/ 24 h 24"/>
                <a:gd name="T6" fmla="*/ 66 w 89"/>
                <a:gd name="T7" fmla="*/ 23 h 24"/>
                <a:gd name="T8" fmla="*/ 73 w 89"/>
                <a:gd name="T9" fmla="*/ 20 h 24"/>
                <a:gd name="T10" fmla="*/ 79 w 89"/>
                <a:gd name="T11" fmla="*/ 18 h 24"/>
                <a:gd name="T12" fmla="*/ 84 w 89"/>
                <a:gd name="T13" fmla="*/ 16 h 24"/>
                <a:gd name="T14" fmla="*/ 87 w 89"/>
                <a:gd name="T15" fmla="*/ 13 h 24"/>
                <a:gd name="T16" fmla="*/ 89 w 89"/>
                <a:gd name="T17" fmla="*/ 11 h 24"/>
                <a:gd name="T18" fmla="*/ 89 w 89"/>
                <a:gd name="T19" fmla="*/ 9 h 24"/>
                <a:gd name="T20" fmla="*/ 89 w 89"/>
                <a:gd name="T21" fmla="*/ 0 h 24"/>
                <a:gd name="T22" fmla="*/ 89 w 89"/>
                <a:gd name="T23" fmla="*/ 0 h 24"/>
                <a:gd name="T24" fmla="*/ 82 w 89"/>
                <a:gd name="T25" fmla="*/ 3 h 24"/>
                <a:gd name="T26" fmla="*/ 72 w 89"/>
                <a:gd name="T27" fmla="*/ 7 h 24"/>
                <a:gd name="T28" fmla="*/ 59 w 89"/>
                <a:gd name="T29" fmla="*/ 8 h 24"/>
                <a:gd name="T30" fmla="*/ 45 w 89"/>
                <a:gd name="T31" fmla="*/ 9 h 24"/>
                <a:gd name="T32" fmla="*/ 45 w 89"/>
                <a:gd name="T33" fmla="*/ 9 h 24"/>
                <a:gd name="T34" fmla="*/ 30 w 89"/>
                <a:gd name="T35" fmla="*/ 8 h 24"/>
                <a:gd name="T36" fmla="*/ 18 w 89"/>
                <a:gd name="T37" fmla="*/ 7 h 24"/>
                <a:gd name="T38" fmla="*/ 8 w 89"/>
                <a:gd name="T39" fmla="*/ 3 h 24"/>
                <a:gd name="T40" fmla="*/ 0 w 89"/>
                <a:gd name="T41" fmla="*/ 0 h 24"/>
                <a:gd name="T42" fmla="*/ 0 w 89"/>
                <a:gd name="T43" fmla="*/ 9 h 24"/>
                <a:gd name="T44" fmla="*/ 0 w 89"/>
                <a:gd name="T45" fmla="*/ 9 h 24"/>
                <a:gd name="T46" fmla="*/ 0 w 89"/>
                <a:gd name="T47" fmla="*/ 11 h 24"/>
                <a:gd name="T48" fmla="*/ 3 w 89"/>
                <a:gd name="T49" fmla="*/ 13 h 24"/>
                <a:gd name="T50" fmla="*/ 5 w 89"/>
                <a:gd name="T51" fmla="*/ 16 h 24"/>
                <a:gd name="T52" fmla="*/ 10 w 89"/>
                <a:gd name="T53" fmla="*/ 18 h 24"/>
                <a:gd name="T54" fmla="*/ 16 w 89"/>
                <a:gd name="T55" fmla="*/ 20 h 24"/>
                <a:gd name="T56" fmla="*/ 24 w 89"/>
                <a:gd name="T57" fmla="*/ 23 h 24"/>
                <a:gd name="T58" fmla="*/ 34 w 89"/>
                <a:gd name="T59" fmla="*/ 24 h 24"/>
                <a:gd name="T60" fmla="*/ 45 w 89"/>
                <a:gd name="T61" fmla="*/ 24 h 24"/>
                <a:gd name="T62" fmla="*/ 45 w 89"/>
                <a:gd name="T6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9" h="24">
                  <a:moveTo>
                    <a:pt x="45" y="24"/>
                  </a:moveTo>
                  <a:lnTo>
                    <a:pt x="45" y="24"/>
                  </a:lnTo>
                  <a:lnTo>
                    <a:pt x="56" y="24"/>
                  </a:lnTo>
                  <a:lnTo>
                    <a:pt x="66" y="23"/>
                  </a:lnTo>
                  <a:lnTo>
                    <a:pt x="73" y="20"/>
                  </a:lnTo>
                  <a:lnTo>
                    <a:pt x="79" y="18"/>
                  </a:lnTo>
                  <a:lnTo>
                    <a:pt x="84" y="16"/>
                  </a:lnTo>
                  <a:lnTo>
                    <a:pt x="87" y="13"/>
                  </a:lnTo>
                  <a:lnTo>
                    <a:pt x="89" y="11"/>
                  </a:lnTo>
                  <a:lnTo>
                    <a:pt x="89" y="9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2" y="3"/>
                  </a:lnTo>
                  <a:lnTo>
                    <a:pt x="72" y="7"/>
                  </a:lnTo>
                  <a:lnTo>
                    <a:pt x="59" y="8"/>
                  </a:lnTo>
                  <a:lnTo>
                    <a:pt x="45" y="9"/>
                  </a:lnTo>
                  <a:lnTo>
                    <a:pt x="45" y="9"/>
                  </a:lnTo>
                  <a:lnTo>
                    <a:pt x="30" y="8"/>
                  </a:lnTo>
                  <a:lnTo>
                    <a:pt x="18" y="7"/>
                  </a:lnTo>
                  <a:lnTo>
                    <a:pt x="8" y="3"/>
                  </a:lnTo>
                  <a:lnTo>
                    <a:pt x="0" y="0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11"/>
                  </a:lnTo>
                  <a:lnTo>
                    <a:pt x="3" y="13"/>
                  </a:lnTo>
                  <a:lnTo>
                    <a:pt x="5" y="16"/>
                  </a:lnTo>
                  <a:lnTo>
                    <a:pt x="10" y="18"/>
                  </a:lnTo>
                  <a:lnTo>
                    <a:pt x="16" y="20"/>
                  </a:lnTo>
                  <a:lnTo>
                    <a:pt x="24" y="23"/>
                  </a:lnTo>
                  <a:lnTo>
                    <a:pt x="34" y="24"/>
                  </a:lnTo>
                  <a:lnTo>
                    <a:pt x="45" y="24"/>
                  </a:lnTo>
                  <a:lnTo>
                    <a:pt x="45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3600" dirty="0">
                <a:latin typeface="Arial" panose="020B0604020202020204" pitchFamily="34" charset="0"/>
              </a:endParaRPr>
            </a:p>
          </p:txBody>
        </p:sp>
        <p:sp>
          <p:nvSpPr>
            <p:cNvPr id="207" name="Freeform 217">
              <a:extLst>
                <a:ext uri="{FF2B5EF4-FFF2-40B4-BE49-F238E27FC236}">
                  <a16:creationId xmlns="" xmlns:a16="http://schemas.microsoft.com/office/drawing/2014/main" id="{A2E0CFFF-1D6D-439F-AAD9-2D42A44807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8269" y="4188153"/>
              <a:ext cx="131141" cy="42153"/>
            </a:xfrm>
            <a:custGeom>
              <a:avLst/>
              <a:gdLst>
                <a:gd name="T0" fmla="*/ 42 w 84"/>
                <a:gd name="T1" fmla="*/ 25 h 25"/>
                <a:gd name="T2" fmla="*/ 42 w 84"/>
                <a:gd name="T3" fmla="*/ 25 h 25"/>
                <a:gd name="T4" fmla="*/ 59 w 84"/>
                <a:gd name="T5" fmla="*/ 24 h 25"/>
                <a:gd name="T6" fmla="*/ 71 w 84"/>
                <a:gd name="T7" fmla="*/ 21 h 25"/>
                <a:gd name="T8" fmla="*/ 79 w 84"/>
                <a:gd name="T9" fmla="*/ 17 h 25"/>
                <a:gd name="T10" fmla="*/ 84 w 84"/>
                <a:gd name="T11" fmla="*/ 14 h 25"/>
                <a:gd name="T12" fmla="*/ 84 w 84"/>
                <a:gd name="T13" fmla="*/ 14 h 25"/>
                <a:gd name="T14" fmla="*/ 81 w 84"/>
                <a:gd name="T15" fmla="*/ 10 h 25"/>
                <a:gd name="T16" fmla="*/ 77 w 84"/>
                <a:gd name="T17" fmla="*/ 8 h 25"/>
                <a:gd name="T18" fmla="*/ 68 w 84"/>
                <a:gd name="T19" fmla="*/ 4 h 25"/>
                <a:gd name="T20" fmla="*/ 55 w 84"/>
                <a:gd name="T21" fmla="*/ 1 h 25"/>
                <a:gd name="T22" fmla="*/ 42 w 84"/>
                <a:gd name="T23" fmla="*/ 0 h 25"/>
                <a:gd name="T24" fmla="*/ 42 w 84"/>
                <a:gd name="T25" fmla="*/ 0 h 25"/>
                <a:gd name="T26" fmla="*/ 28 w 84"/>
                <a:gd name="T27" fmla="*/ 1 h 25"/>
                <a:gd name="T28" fmla="*/ 16 w 84"/>
                <a:gd name="T29" fmla="*/ 4 h 25"/>
                <a:gd name="T30" fmla="*/ 6 w 84"/>
                <a:gd name="T31" fmla="*/ 8 h 25"/>
                <a:gd name="T32" fmla="*/ 2 w 84"/>
                <a:gd name="T33" fmla="*/ 10 h 25"/>
                <a:gd name="T34" fmla="*/ 0 w 84"/>
                <a:gd name="T35" fmla="*/ 14 h 25"/>
                <a:gd name="T36" fmla="*/ 0 w 84"/>
                <a:gd name="T37" fmla="*/ 14 h 25"/>
                <a:gd name="T38" fmla="*/ 5 w 84"/>
                <a:gd name="T39" fmla="*/ 17 h 25"/>
                <a:gd name="T40" fmla="*/ 12 w 84"/>
                <a:gd name="T41" fmla="*/ 21 h 25"/>
                <a:gd name="T42" fmla="*/ 24 w 84"/>
                <a:gd name="T43" fmla="*/ 24 h 25"/>
                <a:gd name="T44" fmla="*/ 42 w 84"/>
                <a:gd name="T45" fmla="*/ 25 h 25"/>
                <a:gd name="T46" fmla="*/ 42 w 84"/>
                <a:gd name="T47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4" h="25">
                  <a:moveTo>
                    <a:pt x="42" y="25"/>
                  </a:moveTo>
                  <a:lnTo>
                    <a:pt x="42" y="25"/>
                  </a:lnTo>
                  <a:lnTo>
                    <a:pt x="59" y="24"/>
                  </a:lnTo>
                  <a:lnTo>
                    <a:pt x="71" y="21"/>
                  </a:lnTo>
                  <a:lnTo>
                    <a:pt x="79" y="17"/>
                  </a:lnTo>
                  <a:lnTo>
                    <a:pt x="84" y="14"/>
                  </a:lnTo>
                  <a:lnTo>
                    <a:pt x="84" y="14"/>
                  </a:lnTo>
                  <a:lnTo>
                    <a:pt x="81" y="10"/>
                  </a:lnTo>
                  <a:lnTo>
                    <a:pt x="77" y="8"/>
                  </a:lnTo>
                  <a:lnTo>
                    <a:pt x="68" y="4"/>
                  </a:lnTo>
                  <a:lnTo>
                    <a:pt x="55" y="1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28" y="1"/>
                  </a:lnTo>
                  <a:lnTo>
                    <a:pt x="16" y="4"/>
                  </a:lnTo>
                  <a:lnTo>
                    <a:pt x="6" y="8"/>
                  </a:lnTo>
                  <a:lnTo>
                    <a:pt x="2" y="10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5" y="17"/>
                  </a:lnTo>
                  <a:lnTo>
                    <a:pt x="12" y="21"/>
                  </a:lnTo>
                  <a:lnTo>
                    <a:pt x="24" y="24"/>
                  </a:lnTo>
                  <a:lnTo>
                    <a:pt x="42" y="25"/>
                  </a:lnTo>
                  <a:lnTo>
                    <a:pt x="42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3600" dirty="0">
                <a:latin typeface="Arial" panose="020B0604020202020204" pitchFamily="34" charset="0"/>
              </a:endParaRPr>
            </a:p>
          </p:txBody>
        </p:sp>
        <p:sp>
          <p:nvSpPr>
            <p:cNvPr id="208" name="Freeform 218">
              <a:extLst>
                <a:ext uri="{FF2B5EF4-FFF2-40B4-BE49-F238E27FC236}">
                  <a16:creationId xmlns="" xmlns:a16="http://schemas.microsoft.com/office/drawing/2014/main" id="{2493F12E-F653-4BD0-9D67-14BCD42AD0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3586" y="4305245"/>
              <a:ext cx="140508" cy="37468"/>
            </a:xfrm>
            <a:custGeom>
              <a:avLst/>
              <a:gdLst>
                <a:gd name="T0" fmla="*/ 45 w 89"/>
                <a:gd name="T1" fmla="*/ 10 h 25"/>
                <a:gd name="T2" fmla="*/ 45 w 89"/>
                <a:gd name="T3" fmla="*/ 10 h 25"/>
                <a:gd name="T4" fmla="*/ 30 w 89"/>
                <a:gd name="T5" fmla="*/ 9 h 25"/>
                <a:gd name="T6" fmla="*/ 18 w 89"/>
                <a:gd name="T7" fmla="*/ 8 h 25"/>
                <a:gd name="T8" fmla="*/ 8 w 89"/>
                <a:gd name="T9" fmla="*/ 4 h 25"/>
                <a:gd name="T10" fmla="*/ 0 w 89"/>
                <a:gd name="T11" fmla="*/ 0 h 25"/>
                <a:gd name="T12" fmla="*/ 0 w 89"/>
                <a:gd name="T13" fmla="*/ 5 h 25"/>
                <a:gd name="T14" fmla="*/ 0 w 89"/>
                <a:gd name="T15" fmla="*/ 5 h 25"/>
                <a:gd name="T16" fmla="*/ 2 w 89"/>
                <a:gd name="T17" fmla="*/ 10 h 25"/>
                <a:gd name="T18" fmla="*/ 4 w 89"/>
                <a:gd name="T19" fmla="*/ 14 h 25"/>
                <a:gd name="T20" fmla="*/ 9 w 89"/>
                <a:gd name="T21" fmla="*/ 17 h 25"/>
                <a:gd name="T22" fmla="*/ 14 w 89"/>
                <a:gd name="T23" fmla="*/ 20 h 25"/>
                <a:gd name="T24" fmla="*/ 21 w 89"/>
                <a:gd name="T25" fmla="*/ 22 h 25"/>
                <a:gd name="T26" fmla="*/ 29 w 89"/>
                <a:gd name="T27" fmla="*/ 24 h 25"/>
                <a:gd name="T28" fmla="*/ 45 w 89"/>
                <a:gd name="T29" fmla="*/ 25 h 25"/>
                <a:gd name="T30" fmla="*/ 45 w 89"/>
                <a:gd name="T31" fmla="*/ 25 h 25"/>
                <a:gd name="T32" fmla="*/ 61 w 89"/>
                <a:gd name="T33" fmla="*/ 24 h 25"/>
                <a:gd name="T34" fmla="*/ 68 w 89"/>
                <a:gd name="T35" fmla="*/ 22 h 25"/>
                <a:gd name="T36" fmla="*/ 76 w 89"/>
                <a:gd name="T37" fmla="*/ 20 h 25"/>
                <a:gd name="T38" fmla="*/ 80 w 89"/>
                <a:gd name="T39" fmla="*/ 17 h 25"/>
                <a:gd name="T40" fmla="*/ 85 w 89"/>
                <a:gd name="T41" fmla="*/ 14 h 25"/>
                <a:gd name="T42" fmla="*/ 88 w 89"/>
                <a:gd name="T43" fmla="*/ 10 h 25"/>
                <a:gd name="T44" fmla="*/ 89 w 89"/>
                <a:gd name="T45" fmla="*/ 5 h 25"/>
                <a:gd name="T46" fmla="*/ 89 w 89"/>
                <a:gd name="T47" fmla="*/ 0 h 25"/>
                <a:gd name="T48" fmla="*/ 89 w 89"/>
                <a:gd name="T49" fmla="*/ 0 h 25"/>
                <a:gd name="T50" fmla="*/ 82 w 89"/>
                <a:gd name="T51" fmla="*/ 4 h 25"/>
                <a:gd name="T52" fmla="*/ 72 w 89"/>
                <a:gd name="T53" fmla="*/ 8 h 25"/>
                <a:gd name="T54" fmla="*/ 59 w 89"/>
                <a:gd name="T55" fmla="*/ 9 h 25"/>
                <a:gd name="T56" fmla="*/ 45 w 89"/>
                <a:gd name="T57" fmla="*/ 10 h 25"/>
                <a:gd name="T58" fmla="*/ 45 w 89"/>
                <a:gd name="T59" fmla="*/ 1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9" h="25">
                  <a:moveTo>
                    <a:pt x="45" y="10"/>
                  </a:moveTo>
                  <a:lnTo>
                    <a:pt x="45" y="10"/>
                  </a:lnTo>
                  <a:lnTo>
                    <a:pt x="30" y="9"/>
                  </a:lnTo>
                  <a:lnTo>
                    <a:pt x="18" y="8"/>
                  </a:lnTo>
                  <a:lnTo>
                    <a:pt x="8" y="4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10"/>
                  </a:lnTo>
                  <a:lnTo>
                    <a:pt x="4" y="14"/>
                  </a:lnTo>
                  <a:lnTo>
                    <a:pt x="9" y="17"/>
                  </a:lnTo>
                  <a:lnTo>
                    <a:pt x="14" y="20"/>
                  </a:lnTo>
                  <a:lnTo>
                    <a:pt x="21" y="22"/>
                  </a:lnTo>
                  <a:lnTo>
                    <a:pt x="29" y="24"/>
                  </a:lnTo>
                  <a:lnTo>
                    <a:pt x="45" y="25"/>
                  </a:lnTo>
                  <a:lnTo>
                    <a:pt x="45" y="25"/>
                  </a:lnTo>
                  <a:lnTo>
                    <a:pt x="61" y="24"/>
                  </a:lnTo>
                  <a:lnTo>
                    <a:pt x="68" y="22"/>
                  </a:lnTo>
                  <a:lnTo>
                    <a:pt x="76" y="20"/>
                  </a:lnTo>
                  <a:lnTo>
                    <a:pt x="80" y="17"/>
                  </a:lnTo>
                  <a:lnTo>
                    <a:pt x="85" y="14"/>
                  </a:lnTo>
                  <a:lnTo>
                    <a:pt x="88" y="10"/>
                  </a:lnTo>
                  <a:lnTo>
                    <a:pt x="89" y="5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2" y="4"/>
                  </a:lnTo>
                  <a:lnTo>
                    <a:pt x="72" y="8"/>
                  </a:lnTo>
                  <a:lnTo>
                    <a:pt x="59" y="9"/>
                  </a:lnTo>
                  <a:lnTo>
                    <a:pt x="45" y="10"/>
                  </a:lnTo>
                  <a:lnTo>
                    <a:pt x="45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3600" dirty="0">
                <a:latin typeface="Arial" panose="020B0604020202020204" pitchFamily="34" charset="0"/>
              </a:endParaRPr>
            </a:p>
          </p:txBody>
        </p:sp>
      </p:grpSp>
      <p:sp>
        <p:nvSpPr>
          <p:cNvPr id="63682" name="Freeform 219">
            <a:extLst>
              <a:ext uri="{FF2B5EF4-FFF2-40B4-BE49-F238E27FC236}">
                <a16:creationId xmlns="" xmlns:a16="http://schemas.microsoft.com/office/drawing/2014/main" id="{DC035421-A584-4623-8745-FBECCEF0942A}"/>
              </a:ext>
            </a:extLst>
          </p:cNvPr>
          <p:cNvSpPr>
            <a:spLocks/>
          </p:cNvSpPr>
          <p:nvPr/>
        </p:nvSpPr>
        <p:spPr bwMode="auto">
          <a:xfrm>
            <a:off x="10760078" y="8509001"/>
            <a:ext cx="196850" cy="73026"/>
          </a:xfrm>
          <a:custGeom>
            <a:avLst/>
            <a:gdLst>
              <a:gd name="T0" fmla="*/ 69157 w 64"/>
              <a:gd name="T1" fmla="*/ 37468 h 24"/>
              <a:gd name="T2" fmla="*/ 69157 w 64"/>
              <a:gd name="T3" fmla="*/ 37468 h 24"/>
              <a:gd name="T4" fmla="*/ 86062 w 64"/>
              <a:gd name="T5" fmla="*/ 37468 h 24"/>
              <a:gd name="T6" fmla="*/ 98357 w 64"/>
              <a:gd name="T7" fmla="*/ 35907 h 24"/>
              <a:gd name="T8" fmla="*/ 98357 w 64"/>
              <a:gd name="T9" fmla="*/ 12489 h 24"/>
              <a:gd name="T10" fmla="*/ 98357 w 64"/>
              <a:gd name="T11" fmla="*/ 12489 h 24"/>
              <a:gd name="T12" fmla="*/ 84526 w 64"/>
              <a:gd name="T13" fmla="*/ 15612 h 24"/>
              <a:gd name="T14" fmla="*/ 69157 w 64"/>
              <a:gd name="T15" fmla="*/ 15612 h 24"/>
              <a:gd name="T16" fmla="*/ 69157 w 64"/>
              <a:gd name="T17" fmla="*/ 15612 h 24"/>
              <a:gd name="T18" fmla="*/ 46105 w 64"/>
              <a:gd name="T19" fmla="*/ 12489 h 24"/>
              <a:gd name="T20" fmla="*/ 27663 w 64"/>
              <a:gd name="T21" fmla="*/ 10928 h 24"/>
              <a:gd name="T22" fmla="*/ 12295 w 64"/>
              <a:gd name="T23" fmla="*/ 4684 h 24"/>
              <a:gd name="T24" fmla="*/ 0 w 64"/>
              <a:gd name="T25" fmla="*/ 0 h 24"/>
              <a:gd name="T26" fmla="*/ 0 w 64"/>
              <a:gd name="T27" fmla="*/ 15612 h 24"/>
              <a:gd name="T28" fmla="*/ 0 w 64"/>
              <a:gd name="T29" fmla="*/ 15612 h 24"/>
              <a:gd name="T30" fmla="*/ 0 w 64"/>
              <a:gd name="T31" fmla="*/ 17173 h 24"/>
              <a:gd name="T32" fmla="*/ 4610 w 64"/>
              <a:gd name="T33" fmla="*/ 20295 h 24"/>
              <a:gd name="T34" fmla="*/ 7684 w 64"/>
              <a:gd name="T35" fmla="*/ 24979 h 24"/>
              <a:gd name="T36" fmla="*/ 15368 w 64"/>
              <a:gd name="T37" fmla="*/ 28101 h 24"/>
              <a:gd name="T38" fmla="*/ 24589 w 64"/>
              <a:gd name="T39" fmla="*/ 32785 h 24"/>
              <a:gd name="T40" fmla="*/ 36884 w 64"/>
              <a:gd name="T41" fmla="*/ 35907 h 24"/>
              <a:gd name="T42" fmla="*/ 52252 w 64"/>
              <a:gd name="T43" fmla="*/ 37468 h 24"/>
              <a:gd name="T44" fmla="*/ 69157 w 64"/>
              <a:gd name="T45" fmla="*/ 37468 h 24"/>
              <a:gd name="T46" fmla="*/ 69157 w 64"/>
              <a:gd name="T47" fmla="*/ 37468 h 2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64" h="24">
                <a:moveTo>
                  <a:pt x="45" y="24"/>
                </a:moveTo>
                <a:lnTo>
                  <a:pt x="45" y="24"/>
                </a:lnTo>
                <a:lnTo>
                  <a:pt x="56" y="24"/>
                </a:lnTo>
                <a:lnTo>
                  <a:pt x="64" y="23"/>
                </a:lnTo>
                <a:lnTo>
                  <a:pt x="64" y="8"/>
                </a:lnTo>
                <a:lnTo>
                  <a:pt x="55" y="10"/>
                </a:lnTo>
                <a:lnTo>
                  <a:pt x="45" y="10"/>
                </a:lnTo>
                <a:lnTo>
                  <a:pt x="30" y="8"/>
                </a:lnTo>
                <a:lnTo>
                  <a:pt x="18" y="7"/>
                </a:lnTo>
                <a:lnTo>
                  <a:pt x="8" y="3"/>
                </a:lnTo>
                <a:lnTo>
                  <a:pt x="0" y="0"/>
                </a:lnTo>
                <a:lnTo>
                  <a:pt x="0" y="10"/>
                </a:lnTo>
                <a:lnTo>
                  <a:pt x="0" y="11"/>
                </a:lnTo>
                <a:lnTo>
                  <a:pt x="3" y="13"/>
                </a:lnTo>
                <a:lnTo>
                  <a:pt x="5" y="16"/>
                </a:lnTo>
                <a:lnTo>
                  <a:pt x="10" y="18"/>
                </a:lnTo>
                <a:lnTo>
                  <a:pt x="16" y="21"/>
                </a:lnTo>
                <a:lnTo>
                  <a:pt x="24" y="23"/>
                </a:lnTo>
                <a:lnTo>
                  <a:pt x="34" y="24"/>
                </a:lnTo>
                <a:lnTo>
                  <a:pt x="45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683" name="Freeform 220">
            <a:extLst>
              <a:ext uri="{FF2B5EF4-FFF2-40B4-BE49-F238E27FC236}">
                <a16:creationId xmlns="" xmlns:a16="http://schemas.microsoft.com/office/drawing/2014/main" id="{7CD36988-940C-4B19-B02D-4A3B837F47A5}"/>
              </a:ext>
            </a:extLst>
          </p:cNvPr>
          <p:cNvSpPr>
            <a:spLocks/>
          </p:cNvSpPr>
          <p:nvPr/>
        </p:nvSpPr>
        <p:spPr bwMode="auto">
          <a:xfrm>
            <a:off x="10760078" y="8423278"/>
            <a:ext cx="282575" cy="85724"/>
          </a:xfrm>
          <a:custGeom>
            <a:avLst/>
            <a:gdLst>
              <a:gd name="T0" fmla="*/ 71043 w 89"/>
              <a:gd name="T1" fmla="*/ 42153 h 25"/>
              <a:gd name="T2" fmla="*/ 71043 w 89"/>
              <a:gd name="T3" fmla="*/ 42153 h 25"/>
              <a:gd name="T4" fmla="*/ 88410 w 89"/>
              <a:gd name="T5" fmla="*/ 42153 h 25"/>
              <a:gd name="T6" fmla="*/ 104197 w 89"/>
              <a:gd name="T7" fmla="*/ 38781 h 25"/>
              <a:gd name="T8" fmla="*/ 115248 w 89"/>
              <a:gd name="T9" fmla="*/ 35409 h 25"/>
              <a:gd name="T10" fmla="*/ 124721 w 89"/>
              <a:gd name="T11" fmla="*/ 30350 h 25"/>
              <a:gd name="T12" fmla="*/ 132614 w 89"/>
              <a:gd name="T13" fmla="*/ 26978 h 25"/>
              <a:gd name="T14" fmla="*/ 137351 w 89"/>
              <a:gd name="T15" fmla="*/ 23606 h 25"/>
              <a:gd name="T16" fmla="*/ 140508 w 89"/>
              <a:gd name="T17" fmla="*/ 18547 h 25"/>
              <a:gd name="T18" fmla="*/ 140508 w 89"/>
              <a:gd name="T19" fmla="*/ 16861 h 25"/>
              <a:gd name="T20" fmla="*/ 140508 w 89"/>
              <a:gd name="T21" fmla="*/ 0 h 25"/>
              <a:gd name="T22" fmla="*/ 140508 w 89"/>
              <a:gd name="T23" fmla="*/ 0 h 25"/>
              <a:gd name="T24" fmla="*/ 129457 w 89"/>
              <a:gd name="T25" fmla="*/ 6744 h 25"/>
              <a:gd name="T26" fmla="*/ 113669 w 89"/>
              <a:gd name="T27" fmla="*/ 11803 h 25"/>
              <a:gd name="T28" fmla="*/ 93146 w 89"/>
              <a:gd name="T29" fmla="*/ 15175 h 25"/>
              <a:gd name="T30" fmla="*/ 71043 w 89"/>
              <a:gd name="T31" fmla="*/ 16861 h 25"/>
              <a:gd name="T32" fmla="*/ 71043 w 89"/>
              <a:gd name="T33" fmla="*/ 16861 h 25"/>
              <a:gd name="T34" fmla="*/ 47362 w 89"/>
              <a:gd name="T35" fmla="*/ 15175 h 25"/>
              <a:gd name="T36" fmla="*/ 28417 w 89"/>
              <a:gd name="T37" fmla="*/ 11803 h 25"/>
              <a:gd name="T38" fmla="*/ 12630 w 89"/>
              <a:gd name="T39" fmla="*/ 6744 h 25"/>
              <a:gd name="T40" fmla="*/ 0 w 89"/>
              <a:gd name="T41" fmla="*/ 0 h 25"/>
              <a:gd name="T42" fmla="*/ 0 w 89"/>
              <a:gd name="T43" fmla="*/ 16861 h 25"/>
              <a:gd name="T44" fmla="*/ 0 w 89"/>
              <a:gd name="T45" fmla="*/ 16861 h 25"/>
              <a:gd name="T46" fmla="*/ 0 w 89"/>
              <a:gd name="T47" fmla="*/ 18547 h 25"/>
              <a:gd name="T48" fmla="*/ 4736 w 89"/>
              <a:gd name="T49" fmla="*/ 23606 h 25"/>
              <a:gd name="T50" fmla="*/ 7894 w 89"/>
              <a:gd name="T51" fmla="*/ 26978 h 25"/>
              <a:gd name="T52" fmla="*/ 15787 w 89"/>
              <a:gd name="T53" fmla="*/ 30350 h 25"/>
              <a:gd name="T54" fmla="*/ 25260 w 89"/>
              <a:gd name="T55" fmla="*/ 35409 h 25"/>
              <a:gd name="T56" fmla="*/ 37890 w 89"/>
              <a:gd name="T57" fmla="*/ 38781 h 25"/>
              <a:gd name="T58" fmla="*/ 53677 w 89"/>
              <a:gd name="T59" fmla="*/ 42153 h 25"/>
              <a:gd name="T60" fmla="*/ 71043 w 89"/>
              <a:gd name="T61" fmla="*/ 42153 h 25"/>
              <a:gd name="T62" fmla="*/ 71043 w 89"/>
              <a:gd name="T63" fmla="*/ 42153 h 2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25">
                <a:moveTo>
                  <a:pt x="45" y="25"/>
                </a:moveTo>
                <a:lnTo>
                  <a:pt x="45" y="25"/>
                </a:lnTo>
                <a:lnTo>
                  <a:pt x="56" y="25"/>
                </a:lnTo>
                <a:lnTo>
                  <a:pt x="66" y="23"/>
                </a:lnTo>
                <a:lnTo>
                  <a:pt x="73" y="21"/>
                </a:lnTo>
                <a:lnTo>
                  <a:pt x="79" y="18"/>
                </a:lnTo>
                <a:lnTo>
                  <a:pt x="84" y="16"/>
                </a:lnTo>
                <a:lnTo>
                  <a:pt x="87" y="14"/>
                </a:lnTo>
                <a:lnTo>
                  <a:pt x="89" y="11"/>
                </a:lnTo>
                <a:lnTo>
                  <a:pt x="89" y="10"/>
                </a:lnTo>
                <a:lnTo>
                  <a:pt x="89" y="0"/>
                </a:lnTo>
                <a:lnTo>
                  <a:pt x="82" y="4"/>
                </a:lnTo>
                <a:lnTo>
                  <a:pt x="72" y="7"/>
                </a:lnTo>
                <a:lnTo>
                  <a:pt x="59" y="9"/>
                </a:lnTo>
                <a:lnTo>
                  <a:pt x="45" y="10"/>
                </a:lnTo>
                <a:lnTo>
                  <a:pt x="30" y="9"/>
                </a:lnTo>
                <a:lnTo>
                  <a:pt x="18" y="7"/>
                </a:lnTo>
                <a:lnTo>
                  <a:pt x="8" y="4"/>
                </a:lnTo>
                <a:lnTo>
                  <a:pt x="0" y="0"/>
                </a:lnTo>
                <a:lnTo>
                  <a:pt x="0" y="10"/>
                </a:lnTo>
                <a:lnTo>
                  <a:pt x="0" y="11"/>
                </a:lnTo>
                <a:lnTo>
                  <a:pt x="3" y="14"/>
                </a:lnTo>
                <a:lnTo>
                  <a:pt x="5" y="16"/>
                </a:lnTo>
                <a:lnTo>
                  <a:pt x="10" y="18"/>
                </a:lnTo>
                <a:lnTo>
                  <a:pt x="16" y="21"/>
                </a:lnTo>
                <a:lnTo>
                  <a:pt x="24" y="23"/>
                </a:lnTo>
                <a:lnTo>
                  <a:pt x="34" y="25"/>
                </a:lnTo>
                <a:lnTo>
                  <a:pt x="45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684" name="Freeform 221">
            <a:extLst>
              <a:ext uri="{FF2B5EF4-FFF2-40B4-BE49-F238E27FC236}">
                <a16:creationId xmlns="" xmlns:a16="http://schemas.microsoft.com/office/drawing/2014/main" id="{726A74FE-0816-412B-9C2F-20FADCDC5BC8}"/>
              </a:ext>
            </a:extLst>
          </p:cNvPr>
          <p:cNvSpPr>
            <a:spLocks/>
          </p:cNvSpPr>
          <p:nvPr/>
        </p:nvSpPr>
        <p:spPr bwMode="auto">
          <a:xfrm>
            <a:off x="10760078" y="8582027"/>
            <a:ext cx="168275" cy="76200"/>
          </a:xfrm>
          <a:custGeom>
            <a:avLst/>
            <a:gdLst>
              <a:gd name="T0" fmla="*/ 84305 w 55"/>
              <a:gd name="T1" fmla="*/ 14987 h 25"/>
              <a:gd name="T2" fmla="*/ 84305 w 55"/>
              <a:gd name="T3" fmla="*/ 14987 h 25"/>
              <a:gd name="T4" fmla="*/ 68977 w 55"/>
              <a:gd name="T5" fmla="*/ 14987 h 25"/>
              <a:gd name="T6" fmla="*/ 68977 w 55"/>
              <a:gd name="T7" fmla="*/ 14987 h 25"/>
              <a:gd name="T8" fmla="*/ 45985 w 55"/>
              <a:gd name="T9" fmla="*/ 13488 h 25"/>
              <a:gd name="T10" fmla="*/ 27591 w 55"/>
              <a:gd name="T11" fmla="*/ 11990 h 25"/>
              <a:gd name="T12" fmla="*/ 12263 w 55"/>
              <a:gd name="T13" fmla="*/ 5995 h 25"/>
              <a:gd name="T14" fmla="*/ 0 w 55"/>
              <a:gd name="T15" fmla="*/ 0 h 25"/>
              <a:gd name="T16" fmla="*/ 0 w 55"/>
              <a:gd name="T17" fmla="*/ 7494 h 25"/>
              <a:gd name="T18" fmla="*/ 0 w 55"/>
              <a:gd name="T19" fmla="*/ 7494 h 25"/>
              <a:gd name="T20" fmla="*/ 3066 w 55"/>
              <a:gd name="T21" fmla="*/ 14987 h 25"/>
              <a:gd name="T22" fmla="*/ 6131 w 55"/>
              <a:gd name="T23" fmla="*/ 20982 h 25"/>
              <a:gd name="T24" fmla="*/ 13795 w 55"/>
              <a:gd name="T25" fmla="*/ 26977 h 25"/>
              <a:gd name="T26" fmla="*/ 21459 w 55"/>
              <a:gd name="T27" fmla="*/ 29974 h 25"/>
              <a:gd name="T28" fmla="*/ 32189 w 55"/>
              <a:gd name="T29" fmla="*/ 32972 h 25"/>
              <a:gd name="T30" fmla="*/ 44452 w 55"/>
              <a:gd name="T31" fmla="*/ 35969 h 25"/>
              <a:gd name="T32" fmla="*/ 68977 w 55"/>
              <a:gd name="T33" fmla="*/ 37468 h 25"/>
              <a:gd name="T34" fmla="*/ 68977 w 55"/>
              <a:gd name="T35" fmla="*/ 37468 h 25"/>
              <a:gd name="T36" fmla="*/ 84305 w 55"/>
              <a:gd name="T37" fmla="*/ 37468 h 25"/>
              <a:gd name="T38" fmla="*/ 84305 w 55"/>
              <a:gd name="T39" fmla="*/ 14987 h 25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55" h="25">
                <a:moveTo>
                  <a:pt x="55" y="10"/>
                </a:moveTo>
                <a:lnTo>
                  <a:pt x="55" y="10"/>
                </a:lnTo>
                <a:lnTo>
                  <a:pt x="45" y="10"/>
                </a:lnTo>
                <a:lnTo>
                  <a:pt x="30" y="9"/>
                </a:lnTo>
                <a:lnTo>
                  <a:pt x="18" y="8"/>
                </a:lnTo>
                <a:lnTo>
                  <a:pt x="8" y="4"/>
                </a:lnTo>
                <a:lnTo>
                  <a:pt x="0" y="0"/>
                </a:lnTo>
                <a:lnTo>
                  <a:pt x="0" y="5"/>
                </a:lnTo>
                <a:lnTo>
                  <a:pt x="2" y="10"/>
                </a:lnTo>
                <a:lnTo>
                  <a:pt x="4" y="14"/>
                </a:lnTo>
                <a:lnTo>
                  <a:pt x="9" y="18"/>
                </a:lnTo>
                <a:lnTo>
                  <a:pt x="14" y="20"/>
                </a:lnTo>
                <a:lnTo>
                  <a:pt x="21" y="22"/>
                </a:lnTo>
                <a:lnTo>
                  <a:pt x="29" y="24"/>
                </a:lnTo>
                <a:lnTo>
                  <a:pt x="45" y="25"/>
                </a:lnTo>
                <a:lnTo>
                  <a:pt x="55" y="25"/>
                </a:lnTo>
                <a:lnTo>
                  <a:pt x="5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685" name="Freeform 222">
            <a:extLst>
              <a:ext uri="{FF2B5EF4-FFF2-40B4-BE49-F238E27FC236}">
                <a16:creationId xmlns="" xmlns:a16="http://schemas.microsoft.com/office/drawing/2014/main" id="{88DC3D05-9C46-4EE5-8ED0-164F2B6F6B75}"/>
              </a:ext>
            </a:extLst>
          </p:cNvPr>
          <p:cNvSpPr>
            <a:spLocks/>
          </p:cNvSpPr>
          <p:nvPr/>
        </p:nvSpPr>
        <p:spPr bwMode="auto">
          <a:xfrm>
            <a:off x="10769601" y="8347076"/>
            <a:ext cx="263526" cy="76200"/>
          </a:xfrm>
          <a:custGeom>
            <a:avLst/>
            <a:gdLst>
              <a:gd name="T0" fmla="*/ 65571 w 84"/>
              <a:gd name="T1" fmla="*/ 37468 h 25"/>
              <a:gd name="T2" fmla="*/ 65571 w 84"/>
              <a:gd name="T3" fmla="*/ 37468 h 25"/>
              <a:gd name="T4" fmla="*/ 92111 w 84"/>
              <a:gd name="T5" fmla="*/ 35969 h 25"/>
              <a:gd name="T6" fmla="*/ 110845 w 84"/>
              <a:gd name="T7" fmla="*/ 31473 h 25"/>
              <a:gd name="T8" fmla="*/ 123335 w 84"/>
              <a:gd name="T9" fmla="*/ 26977 h 25"/>
              <a:gd name="T10" fmla="*/ 131141 w 84"/>
              <a:gd name="T11" fmla="*/ 20982 h 25"/>
              <a:gd name="T12" fmla="*/ 131141 w 84"/>
              <a:gd name="T13" fmla="*/ 20982 h 25"/>
              <a:gd name="T14" fmla="*/ 126457 w 84"/>
              <a:gd name="T15" fmla="*/ 14987 h 25"/>
              <a:gd name="T16" fmla="*/ 120213 w 84"/>
              <a:gd name="T17" fmla="*/ 11990 h 25"/>
              <a:gd name="T18" fmla="*/ 106162 w 84"/>
              <a:gd name="T19" fmla="*/ 5995 h 25"/>
              <a:gd name="T20" fmla="*/ 85866 w 84"/>
              <a:gd name="T21" fmla="*/ 2997 h 25"/>
              <a:gd name="T22" fmla="*/ 65571 w 84"/>
              <a:gd name="T23" fmla="*/ 0 h 25"/>
              <a:gd name="T24" fmla="*/ 65571 w 84"/>
              <a:gd name="T25" fmla="*/ 0 h 25"/>
              <a:gd name="T26" fmla="*/ 43714 w 84"/>
              <a:gd name="T27" fmla="*/ 2997 h 25"/>
              <a:gd name="T28" fmla="*/ 24979 w 84"/>
              <a:gd name="T29" fmla="*/ 5995 h 25"/>
              <a:gd name="T30" fmla="*/ 9367 w 84"/>
              <a:gd name="T31" fmla="*/ 11990 h 25"/>
              <a:gd name="T32" fmla="*/ 3122 w 84"/>
              <a:gd name="T33" fmla="*/ 14987 h 25"/>
              <a:gd name="T34" fmla="*/ 0 w 84"/>
              <a:gd name="T35" fmla="*/ 20982 h 25"/>
              <a:gd name="T36" fmla="*/ 0 w 84"/>
              <a:gd name="T37" fmla="*/ 20982 h 25"/>
              <a:gd name="T38" fmla="*/ 7806 w 84"/>
              <a:gd name="T39" fmla="*/ 26977 h 25"/>
              <a:gd name="T40" fmla="*/ 18734 w 84"/>
              <a:gd name="T41" fmla="*/ 31473 h 25"/>
              <a:gd name="T42" fmla="*/ 37469 w 84"/>
              <a:gd name="T43" fmla="*/ 35969 h 25"/>
              <a:gd name="T44" fmla="*/ 65571 w 84"/>
              <a:gd name="T45" fmla="*/ 37468 h 25"/>
              <a:gd name="T46" fmla="*/ 65571 w 84"/>
              <a:gd name="T47" fmla="*/ 37468 h 2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84" h="25">
                <a:moveTo>
                  <a:pt x="42" y="25"/>
                </a:moveTo>
                <a:lnTo>
                  <a:pt x="42" y="25"/>
                </a:lnTo>
                <a:lnTo>
                  <a:pt x="59" y="24"/>
                </a:lnTo>
                <a:lnTo>
                  <a:pt x="71" y="21"/>
                </a:lnTo>
                <a:lnTo>
                  <a:pt x="79" y="18"/>
                </a:lnTo>
                <a:lnTo>
                  <a:pt x="84" y="14"/>
                </a:lnTo>
                <a:lnTo>
                  <a:pt x="81" y="10"/>
                </a:lnTo>
                <a:lnTo>
                  <a:pt x="77" y="8"/>
                </a:lnTo>
                <a:lnTo>
                  <a:pt x="68" y="4"/>
                </a:lnTo>
                <a:lnTo>
                  <a:pt x="55" y="2"/>
                </a:lnTo>
                <a:lnTo>
                  <a:pt x="42" y="0"/>
                </a:lnTo>
                <a:lnTo>
                  <a:pt x="28" y="2"/>
                </a:lnTo>
                <a:lnTo>
                  <a:pt x="16" y="4"/>
                </a:lnTo>
                <a:lnTo>
                  <a:pt x="6" y="8"/>
                </a:lnTo>
                <a:lnTo>
                  <a:pt x="2" y="10"/>
                </a:lnTo>
                <a:lnTo>
                  <a:pt x="0" y="14"/>
                </a:lnTo>
                <a:lnTo>
                  <a:pt x="5" y="18"/>
                </a:lnTo>
                <a:lnTo>
                  <a:pt x="12" y="21"/>
                </a:lnTo>
                <a:lnTo>
                  <a:pt x="24" y="24"/>
                </a:lnTo>
                <a:lnTo>
                  <a:pt x="42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686" name="Freeform 223">
            <a:extLst>
              <a:ext uri="{FF2B5EF4-FFF2-40B4-BE49-F238E27FC236}">
                <a16:creationId xmlns="" xmlns:a16="http://schemas.microsoft.com/office/drawing/2014/main" id="{88AF5D08-4948-4AE9-8CC7-389DAEB33403}"/>
              </a:ext>
            </a:extLst>
          </p:cNvPr>
          <p:cNvSpPr>
            <a:spLocks/>
          </p:cNvSpPr>
          <p:nvPr/>
        </p:nvSpPr>
        <p:spPr bwMode="auto">
          <a:xfrm>
            <a:off x="10947401" y="8591550"/>
            <a:ext cx="187326" cy="130176"/>
          </a:xfrm>
          <a:custGeom>
            <a:avLst/>
            <a:gdLst>
              <a:gd name="T0" fmla="*/ 70254 w 60"/>
              <a:gd name="T1" fmla="*/ 0 h 40"/>
              <a:gd name="T2" fmla="*/ 23418 w 60"/>
              <a:gd name="T3" fmla="*/ 0 h 40"/>
              <a:gd name="T4" fmla="*/ 0 w 60"/>
              <a:gd name="T5" fmla="*/ 0 h 40"/>
              <a:gd name="T6" fmla="*/ 0 w 60"/>
              <a:gd name="T7" fmla="*/ 16393 h 40"/>
              <a:gd name="T8" fmla="*/ 15612 w 60"/>
              <a:gd name="T9" fmla="*/ 16393 h 40"/>
              <a:gd name="T10" fmla="*/ 15612 w 60"/>
              <a:gd name="T11" fmla="*/ 24589 h 40"/>
              <a:gd name="T12" fmla="*/ 0 w 60"/>
              <a:gd name="T13" fmla="*/ 24589 h 40"/>
              <a:gd name="T14" fmla="*/ 0 w 60"/>
              <a:gd name="T15" fmla="*/ 40982 h 40"/>
              <a:gd name="T16" fmla="*/ 15612 w 60"/>
              <a:gd name="T17" fmla="*/ 40982 h 40"/>
              <a:gd name="T18" fmla="*/ 15612 w 60"/>
              <a:gd name="T19" fmla="*/ 40982 h 40"/>
              <a:gd name="T20" fmla="*/ 15612 w 60"/>
              <a:gd name="T21" fmla="*/ 44260 h 40"/>
              <a:gd name="T22" fmla="*/ 20296 w 60"/>
              <a:gd name="T23" fmla="*/ 47539 h 40"/>
              <a:gd name="T24" fmla="*/ 43714 w 60"/>
              <a:gd name="T25" fmla="*/ 62292 h 40"/>
              <a:gd name="T26" fmla="*/ 43714 w 60"/>
              <a:gd name="T27" fmla="*/ 62292 h 40"/>
              <a:gd name="T28" fmla="*/ 46836 w 60"/>
              <a:gd name="T29" fmla="*/ 65571 h 40"/>
              <a:gd name="T30" fmla="*/ 46836 w 60"/>
              <a:gd name="T31" fmla="*/ 65571 h 40"/>
              <a:gd name="T32" fmla="*/ 51520 w 60"/>
              <a:gd name="T33" fmla="*/ 62292 h 40"/>
              <a:gd name="T34" fmla="*/ 73376 w 60"/>
              <a:gd name="T35" fmla="*/ 47539 h 40"/>
              <a:gd name="T36" fmla="*/ 73376 w 60"/>
              <a:gd name="T37" fmla="*/ 47539 h 40"/>
              <a:gd name="T38" fmla="*/ 78060 w 60"/>
              <a:gd name="T39" fmla="*/ 44260 h 40"/>
              <a:gd name="T40" fmla="*/ 78060 w 60"/>
              <a:gd name="T41" fmla="*/ 40982 h 40"/>
              <a:gd name="T42" fmla="*/ 93672 w 60"/>
              <a:gd name="T43" fmla="*/ 40982 h 40"/>
              <a:gd name="T44" fmla="*/ 93672 w 60"/>
              <a:gd name="T45" fmla="*/ 24589 h 40"/>
              <a:gd name="T46" fmla="*/ 78060 w 60"/>
              <a:gd name="T47" fmla="*/ 24589 h 40"/>
              <a:gd name="T48" fmla="*/ 78060 w 60"/>
              <a:gd name="T49" fmla="*/ 16393 h 40"/>
              <a:gd name="T50" fmla="*/ 93672 w 60"/>
              <a:gd name="T51" fmla="*/ 16393 h 40"/>
              <a:gd name="T52" fmla="*/ 93672 w 60"/>
              <a:gd name="T53" fmla="*/ 0 h 40"/>
              <a:gd name="T54" fmla="*/ 70254 w 60"/>
              <a:gd name="T55" fmla="*/ 0 h 40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60" h="40">
                <a:moveTo>
                  <a:pt x="45" y="0"/>
                </a:moveTo>
                <a:lnTo>
                  <a:pt x="15" y="0"/>
                </a:lnTo>
                <a:lnTo>
                  <a:pt x="0" y="0"/>
                </a:lnTo>
                <a:lnTo>
                  <a:pt x="0" y="10"/>
                </a:lnTo>
                <a:lnTo>
                  <a:pt x="10" y="10"/>
                </a:lnTo>
                <a:lnTo>
                  <a:pt x="10" y="15"/>
                </a:lnTo>
                <a:lnTo>
                  <a:pt x="0" y="15"/>
                </a:lnTo>
                <a:lnTo>
                  <a:pt x="0" y="25"/>
                </a:lnTo>
                <a:lnTo>
                  <a:pt x="10" y="25"/>
                </a:lnTo>
                <a:lnTo>
                  <a:pt x="10" y="27"/>
                </a:lnTo>
                <a:lnTo>
                  <a:pt x="13" y="29"/>
                </a:lnTo>
                <a:lnTo>
                  <a:pt x="28" y="38"/>
                </a:lnTo>
                <a:lnTo>
                  <a:pt x="30" y="40"/>
                </a:lnTo>
                <a:lnTo>
                  <a:pt x="33" y="38"/>
                </a:lnTo>
                <a:lnTo>
                  <a:pt x="47" y="29"/>
                </a:lnTo>
                <a:lnTo>
                  <a:pt x="50" y="27"/>
                </a:lnTo>
                <a:lnTo>
                  <a:pt x="50" y="25"/>
                </a:lnTo>
                <a:lnTo>
                  <a:pt x="60" y="25"/>
                </a:lnTo>
                <a:lnTo>
                  <a:pt x="60" y="15"/>
                </a:lnTo>
                <a:lnTo>
                  <a:pt x="50" y="15"/>
                </a:lnTo>
                <a:lnTo>
                  <a:pt x="50" y="10"/>
                </a:lnTo>
                <a:lnTo>
                  <a:pt x="60" y="10"/>
                </a:lnTo>
                <a:lnTo>
                  <a:pt x="60" y="0"/>
                </a:lnTo>
                <a:lnTo>
                  <a:pt x="4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687" name="Freeform 224">
            <a:extLst>
              <a:ext uri="{FF2B5EF4-FFF2-40B4-BE49-F238E27FC236}">
                <a16:creationId xmlns="" xmlns:a16="http://schemas.microsoft.com/office/drawing/2014/main" id="{05B95CD3-E227-493C-8D5C-233D3C092E15}"/>
              </a:ext>
            </a:extLst>
          </p:cNvPr>
          <p:cNvSpPr>
            <a:spLocks/>
          </p:cNvSpPr>
          <p:nvPr/>
        </p:nvSpPr>
        <p:spPr bwMode="auto">
          <a:xfrm>
            <a:off x="10975978" y="8515351"/>
            <a:ext cx="120650" cy="66677"/>
          </a:xfrm>
          <a:custGeom>
            <a:avLst/>
            <a:gdLst>
              <a:gd name="T0" fmla="*/ 0 w 40"/>
              <a:gd name="T1" fmla="*/ 32787 h 19"/>
              <a:gd name="T2" fmla="*/ 0 w 40"/>
              <a:gd name="T3" fmla="*/ 32787 h 19"/>
              <a:gd name="T4" fmla="*/ 0 w 40"/>
              <a:gd name="T5" fmla="*/ 27610 h 19"/>
              <a:gd name="T6" fmla="*/ 3044 w 40"/>
              <a:gd name="T7" fmla="*/ 20708 h 19"/>
              <a:gd name="T8" fmla="*/ 10655 w 40"/>
              <a:gd name="T9" fmla="*/ 10354 h 19"/>
              <a:gd name="T10" fmla="*/ 19789 w 40"/>
              <a:gd name="T11" fmla="*/ 1726 h 19"/>
              <a:gd name="T12" fmla="*/ 24355 w 40"/>
              <a:gd name="T13" fmla="*/ 0 h 19"/>
              <a:gd name="T14" fmla="*/ 30444 w 40"/>
              <a:gd name="T15" fmla="*/ 0 h 19"/>
              <a:gd name="T16" fmla="*/ 30444 w 40"/>
              <a:gd name="T17" fmla="*/ 0 h 19"/>
              <a:gd name="T18" fmla="*/ 36533 w 40"/>
              <a:gd name="T19" fmla="*/ 0 h 19"/>
              <a:gd name="T20" fmla="*/ 41099 w 40"/>
              <a:gd name="T21" fmla="*/ 1726 h 19"/>
              <a:gd name="T22" fmla="*/ 51755 w 40"/>
              <a:gd name="T23" fmla="*/ 10354 h 19"/>
              <a:gd name="T24" fmla="*/ 59366 w 40"/>
              <a:gd name="T25" fmla="*/ 20708 h 19"/>
              <a:gd name="T26" fmla="*/ 60888 w 40"/>
              <a:gd name="T27" fmla="*/ 27610 h 19"/>
              <a:gd name="T28" fmla="*/ 60888 w 40"/>
              <a:gd name="T29" fmla="*/ 32787 h 19"/>
              <a:gd name="T30" fmla="*/ 0 w 40"/>
              <a:gd name="T31" fmla="*/ 32787 h 1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40" h="19">
                <a:moveTo>
                  <a:pt x="0" y="19"/>
                </a:moveTo>
                <a:lnTo>
                  <a:pt x="0" y="19"/>
                </a:lnTo>
                <a:lnTo>
                  <a:pt x="0" y="16"/>
                </a:lnTo>
                <a:lnTo>
                  <a:pt x="2" y="12"/>
                </a:lnTo>
                <a:lnTo>
                  <a:pt x="7" y="6"/>
                </a:lnTo>
                <a:lnTo>
                  <a:pt x="13" y="1"/>
                </a:lnTo>
                <a:lnTo>
                  <a:pt x="16" y="0"/>
                </a:lnTo>
                <a:lnTo>
                  <a:pt x="20" y="0"/>
                </a:lnTo>
                <a:lnTo>
                  <a:pt x="24" y="0"/>
                </a:lnTo>
                <a:lnTo>
                  <a:pt x="27" y="1"/>
                </a:lnTo>
                <a:lnTo>
                  <a:pt x="34" y="6"/>
                </a:lnTo>
                <a:lnTo>
                  <a:pt x="39" y="12"/>
                </a:lnTo>
                <a:lnTo>
                  <a:pt x="40" y="16"/>
                </a:lnTo>
                <a:lnTo>
                  <a:pt x="40" y="19"/>
                </a:lnTo>
                <a:lnTo>
                  <a:pt x="0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688" name="Freeform 225">
            <a:extLst>
              <a:ext uri="{FF2B5EF4-FFF2-40B4-BE49-F238E27FC236}">
                <a16:creationId xmlns="" xmlns:a16="http://schemas.microsoft.com/office/drawing/2014/main" id="{5D666D96-E011-439D-AC3A-BF8A2CD664BB}"/>
              </a:ext>
            </a:extLst>
          </p:cNvPr>
          <p:cNvSpPr>
            <a:spLocks/>
          </p:cNvSpPr>
          <p:nvPr/>
        </p:nvSpPr>
        <p:spPr bwMode="auto">
          <a:xfrm>
            <a:off x="11499851" y="8509001"/>
            <a:ext cx="282576" cy="73026"/>
          </a:xfrm>
          <a:custGeom>
            <a:avLst/>
            <a:gdLst>
              <a:gd name="T0" fmla="*/ 69465 w 89"/>
              <a:gd name="T1" fmla="*/ 37468 h 24"/>
              <a:gd name="T2" fmla="*/ 69465 w 89"/>
              <a:gd name="T3" fmla="*/ 37468 h 24"/>
              <a:gd name="T4" fmla="*/ 88410 w 89"/>
              <a:gd name="T5" fmla="*/ 37468 h 24"/>
              <a:gd name="T6" fmla="*/ 102618 w 89"/>
              <a:gd name="T7" fmla="*/ 35907 h 24"/>
              <a:gd name="T8" fmla="*/ 115248 w 89"/>
              <a:gd name="T9" fmla="*/ 32785 h 24"/>
              <a:gd name="T10" fmla="*/ 124721 w 89"/>
              <a:gd name="T11" fmla="*/ 28101 h 24"/>
              <a:gd name="T12" fmla="*/ 132614 w 89"/>
              <a:gd name="T13" fmla="*/ 24979 h 24"/>
              <a:gd name="T14" fmla="*/ 135772 w 89"/>
              <a:gd name="T15" fmla="*/ 20295 h 24"/>
              <a:gd name="T16" fmla="*/ 140508 w 89"/>
              <a:gd name="T17" fmla="*/ 17173 h 24"/>
              <a:gd name="T18" fmla="*/ 140508 w 89"/>
              <a:gd name="T19" fmla="*/ 15612 h 24"/>
              <a:gd name="T20" fmla="*/ 140508 w 89"/>
              <a:gd name="T21" fmla="*/ 0 h 24"/>
              <a:gd name="T22" fmla="*/ 140508 w 89"/>
              <a:gd name="T23" fmla="*/ 0 h 24"/>
              <a:gd name="T24" fmla="*/ 127878 w 89"/>
              <a:gd name="T25" fmla="*/ 4684 h 24"/>
              <a:gd name="T26" fmla="*/ 113669 w 89"/>
              <a:gd name="T27" fmla="*/ 10928 h 24"/>
              <a:gd name="T28" fmla="*/ 93146 w 89"/>
              <a:gd name="T29" fmla="*/ 12489 h 24"/>
              <a:gd name="T30" fmla="*/ 69465 w 89"/>
              <a:gd name="T31" fmla="*/ 15612 h 24"/>
              <a:gd name="T32" fmla="*/ 69465 w 89"/>
              <a:gd name="T33" fmla="*/ 15612 h 24"/>
              <a:gd name="T34" fmla="*/ 47362 w 89"/>
              <a:gd name="T35" fmla="*/ 12489 h 24"/>
              <a:gd name="T36" fmla="*/ 26839 w 89"/>
              <a:gd name="T37" fmla="*/ 10928 h 24"/>
              <a:gd name="T38" fmla="*/ 11051 w 89"/>
              <a:gd name="T39" fmla="*/ 4684 h 24"/>
              <a:gd name="T40" fmla="*/ 0 w 89"/>
              <a:gd name="T41" fmla="*/ 0 h 24"/>
              <a:gd name="T42" fmla="*/ 0 w 89"/>
              <a:gd name="T43" fmla="*/ 15612 h 24"/>
              <a:gd name="T44" fmla="*/ 0 w 89"/>
              <a:gd name="T45" fmla="*/ 15612 h 24"/>
              <a:gd name="T46" fmla="*/ 0 w 89"/>
              <a:gd name="T47" fmla="*/ 17173 h 24"/>
              <a:gd name="T48" fmla="*/ 4736 w 89"/>
              <a:gd name="T49" fmla="*/ 20295 h 24"/>
              <a:gd name="T50" fmla="*/ 7894 w 89"/>
              <a:gd name="T51" fmla="*/ 24979 h 24"/>
              <a:gd name="T52" fmla="*/ 15787 w 89"/>
              <a:gd name="T53" fmla="*/ 28101 h 24"/>
              <a:gd name="T54" fmla="*/ 25260 w 89"/>
              <a:gd name="T55" fmla="*/ 32785 h 24"/>
              <a:gd name="T56" fmla="*/ 37890 w 89"/>
              <a:gd name="T57" fmla="*/ 35907 h 24"/>
              <a:gd name="T58" fmla="*/ 52098 w 89"/>
              <a:gd name="T59" fmla="*/ 37468 h 24"/>
              <a:gd name="T60" fmla="*/ 69465 w 89"/>
              <a:gd name="T61" fmla="*/ 37468 h 24"/>
              <a:gd name="T62" fmla="*/ 69465 w 89"/>
              <a:gd name="T63" fmla="*/ 37468 h 2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24">
                <a:moveTo>
                  <a:pt x="44" y="24"/>
                </a:moveTo>
                <a:lnTo>
                  <a:pt x="44" y="24"/>
                </a:lnTo>
                <a:lnTo>
                  <a:pt x="56" y="24"/>
                </a:lnTo>
                <a:lnTo>
                  <a:pt x="65" y="23"/>
                </a:lnTo>
                <a:lnTo>
                  <a:pt x="73" y="21"/>
                </a:lnTo>
                <a:lnTo>
                  <a:pt x="79" y="18"/>
                </a:lnTo>
                <a:lnTo>
                  <a:pt x="84" y="16"/>
                </a:lnTo>
                <a:lnTo>
                  <a:pt x="86" y="13"/>
                </a:lnTo>
                <a:lnTo>
                  <a:pt x="89" y="11"/>
                </a:lnTo>
                <a:lnTo>
                  <a:pt x="89" y="10"/>
                </a:lnTo>
                <a:lnTo>
                  <a:pt x="89" y="0"/>
                </a:lnTo>
                <a:lnTo>
                  <a:pt x="81" y="3"/>
                </a:lnTo>
                <a:lnTo>
                  <a:pt x="72" y="7"/>
                </a:lnTo>
                <a:lnTo>
                  <a:pt x="59" y="8"/>
                </a:lnTo>
                <a:lnTo>
                  <a:pt x="44" y="10"/>
                </a:lnTo>
                <a:lnTo>
                  <a:pt x="30" y="8"/>
                </a:lnTo>
                <a:lnTo>
                  <a:pt x="17" y="7"/>
                </a:lnTo>
                <a:lnTo>
                  <a:pt x="7" y="3"/>
                </a:lnTo>
                <a:lnTo>
                  <a:pt x="0" y="0"/>
                </a:lnTo>
                <a:lnTo>
                  <a:pt x="0" y="10"/>
                </a:lnTo>
                <a:lnTo>
                  <a:pt x="0" y="11"/>
                </a:lnTo>
                <a:lnTo>
                  <a:pt x="3" y="13"/>
                </a:lnTo>
                <a:lnTo>
                  <a:pt x="5" y="16"/>
                </a:lnTo>
                <a:lnTo>
                  <a:pt x="10" y="18"/>
                </a:lnTo>
                <a:lnTo>
                  <a:pt x="16" y="21"/>
                </a:lnTo>
                <a:lnTo>
                  <a:pt x="24" y="23"/>
                </a:lnTo>
                <a:lnTo>
                  <a:pt x="33" y="24"/>
                </a:lnTo>
                <a:lnTo>
                  <a:pt x="44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689" name="Freeform 226">
            <a:extLst>
              <a:ext uri="{FF2B5EF4-FFF2-40B4-BE49-F238E27FC236}">
                <a16:creationId xmlns="" xmlns:a16="http://schemas.microsoft.com/office/drawing/2014/main" id="{8B369514-EAC6-499F-B238-3F9BDB7C9ADC}"/>
              </a:ext>
            </a:extLst>
          </p:cNvPr>
          <p:cNvSpPr>
            <a:spLocks/>
          </p:cNvSpPr>
          <p:nvPr/>
        </p:nvSpPr>
        <p:spPr bwMode="auto">
          <a:xfrm>
            <a:off x="11499851" y="8423278"/>
            <a:ext cx="282576" cy="85724"/>
          </a:xfrm>
          <a:custGeom>
            <a:avLst/>
            <a:gdLst>
              <a:gd name="T0" fmla="*/ 69465 w 89"/>
              <a:gd name="T1" fmla="*/ 42153 h 25"/>
              <a:gd name="T2" fmla="*/ 69465 w 89"/>
              <a:gd name="T3" fmla="*/ 42153 h 25"/>
              <a:gd name="T4" fmla="*/ 88410 w 89"/>
              <a:gd name="T5" fmla="*/ 42153 h 25"/>
              <a:gd name="T6" fmla="*/ 102618 w 89"/>
              <a:gd name="T7" fmla="*/ 38781 h 25"/>
              <a:gd name="T8" fmla="*/ 115248 w 89"/>
              <a:gd name="T9" fmla="*/ 35409 h 25"/>
              <a:gd name="T10" fmla="*/ 124721 w 89"/>
              <a:gd name="T11" fmla="*/ 30350 h 25"/>
              <a:gd name="T12" fmla="*/ 132614 w 89"/>
              <a:gd name="T13" fmla="*/ 26978 h 25"/>
              <a:gd name="T14" fmla="*/ 135772 w 89"/>
              <a:gd name="T15" fmla="*/ 23606 h 25"/>
              <a:gd name="T16" fmla="*/ 140508 w 89"/>
              <a:gd name="T17" fmla="*/ 18547 h 25"/>
              <a:gd name="T18" fmla="*/ 140508 w 89"/>
              <a:gd name="T19" fmla="*/ 16861 h 25"/>
              <a:gd name="T20" fmla="*/ 140508 w 89"/>
              <a:gd name="T21" fmla="*/ 0 h 25"/>
              <a:gd name="T22" fmla="*/ 140508 w 89"/>
              <a:gd name="T23" fmla="*/ 0 h 25"/>
              <a:gd name="T24" fmla="*/ 127878 w 89"/>
              <a:gd name="T25" fmla="*/ 6744 h 25"/>
              <a:gd name="T26" fmla="*/ 113669 w 89"/>
              <a:gd name="T27" fmla="*/ 11803 h 25"/>
              <a:gd name="T28" fmla="*/ 93146 w 89"/>
              <a:gd name="T29" fmla="*/ 15175 h 25"/>
              <a:gd name="T30" fmla="*/ 69465 w 89"/>
              <a:gd name="T31" fmla="*/ 16861 h 25"/>
              <a:gd name="T32" fmla="*/ 69465 w 89"/>
              <a:gd name="T33" fmla="*/ 16861 h 25"/>
              <a:gd name="T34" fmla="*/ 47362 w 89"/>
              <a:gd name="T35" fmla="*/ 15175 h 25"/>
              <a:gd name="T36" fmla="*/ 26839 w 89"/>
              <a:gd name="T37" fmla="*/ 11803 h 25"/>
              <a:gd name="T38" fmla="*/ 11051 w 89"/>
              <a:gd name="T39" fmla="*/ 6744 h 25"/>
              <a:gd name="T40" fmla="*/ 0 w 89"/>
              <a:gd name="T41" fmla="*/ 0 h 25"/>
              <a:gd name="T42" fmla="*/ 0 w 89"/>
              <a:gd name="T43" fmla="*/ 16861 h 25"/>
              <a:gd name="T44" fmla="*/ 0 w 89"/>
              <a:gd name="T45" fmla="*/ 16861 h 25"/>
              <a:gd name="T46" fmla="*/ 0 w 89"/>
              <a:gd name="T47" fmla="*/ 18547 h 25"/>
              <a:gd name="T48" fmla="*/ 4736 w 89"/>
              <a:gd name="T49" fmla="*/ 23606 h 25"/>
              <a:gd name="T50" fmla="*/ 7894 w 89"/>
              <a:gd name="T51" fmla="*/ 26978 h 25"/>
              <a:gd name="T52" fmla="*/ 15787 w 89"/>
              <a:gd name="T53" fmla="*/ 30350 h 25"/>
              <a:gd name="T54" fmla="*/ 25260 w 89"/>
              <a:gd name="T55" fmla="*/ 35409 h 25"/>
              <a:gd name="T56" fmla="*/ 37890 w 89"/>
              <a:gd name="T57" fmla="*/ 38781 h 25"/>
              <a:gd name="T58" fmla="*/ 52098 w 89"/>
              <a:gd name="T59" fmla="*/ 42153 h 25"/>
              <a:gd name="T60" fmla="*/ 69465 w 89"/>
              <a:gd name="T61" fmla="*/ 42153 h 25"/>
              <a:gd name="T62" fmla="*/ 69465 w 89"/>
              <a:gd name="T63" fmla="*/ 42153 h 2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25">
                <a:moveTo>
                  <a:pt x="44" y="25"/>
                </a:moveTo>
                <a:lnTo>
                  <a:pt x="44" y="25"/>
                </a:lnTo>
                <a:lnTo>
                  <a:pt x="56" y="25"/>
                </a:lnTo>
                <a:lnTo>
                  <a:pt x="65" y="23"/>
                </a:lnTo>
                <a:lnTo>
                  <a:pt x="73" y="21"/>
                </a:lnTo>
                <a:lnTo>
                  <a:pt x="79" y="18"/>
                </a:lnTo>
                <a:lnTo>
                  <a:pt x="84" y="16"/>
                </a:lnTo>
                <a:lnTo>
                  <a:pt x="86" y="14"/>
                </a:lnTo>
                <a:lnTo>
                  <a:pt x="89" y="11"/>
                </a:lnTo>
                <a:lnTo>
                  <a:pt x="89" y="10"/>
                </a:lnTo>
                <a:lnTo>
                  <a:pt x="89" y="0"/>
                </a:lnTo>
                <a:lnTo>
                  <a:pt x="81" y="4"/>
                </a:lnTo>
                <a:lnTo>
                  <a:pt x="72" y="7"/>
                </a:lnTo>
                <a:lnTo>
                  <a:pt x="59" y="9"/>
                </a:lnTo>
                <a:lnTo>
                  <a:pt x="44" y="10"/>
                </a:lnTo>
                <a:lnTo>
                  <a:pt x="30" y="9"/>
                </a:lnTo>
                <a:lnTo>
                  <a:pt x="17" y="7"/>
                </a:lnTo>
                <a:lnTo>
                  <a:pt x="7" y="4"/>
                </a:lnTo>
                <a:lnTo>
                  <a:pt x="0" y="0"/>
                </a:lnTo>
                <a:lnTo>
                  <a:pt x="0" y="10"/>
                </a:lnTo>
                <a:lnTo>
                  <a:pt x="0" y="11"/>
                </a:lnTo>
                <a:lnTo>
                  <a:pt x="3" y="14"/>
                </a:lnTo>
                <a:lnTo>
                  <a:pt x="5" y="16"/>
                </a:lnTo>
                <a:lnTo>
                  <a:pt x="10" y="18"/>
                </a:lnTo>
                <a:lnTo>
                  <a:pt x="16" y="21"/>
                </a:lnTo>
                <a:lnTo>
                  <a:pt x="24" y="23"/>
                </a:lnTo>
                <a:lnTo>
                  <a:pt x="33" y="25"/>
                </a:lnTo>
                <a:lnTo>
                  <a:pt x="44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690" name="Freeform 227">
            <a:extLst>
              <a:ext uri="{FF2B5EF4-FFF2-40B4-BE49-F238E27FC236}">
                <a16:creationId xmlns="" xmlns:a16="http://schemas.microsoft.com/office/drawing/2014/main" id="{8E473131-CB10-428D-BA75-52B87C1D8EAB}"/>
              </a:ext>
            </a:extLst>
          </p:cNvPr>
          <p:cNvSpPr>
            <a:spLocks/>
          </p:cNvSpPr>
          <p:nvPr/>
        </p:nvSpPr>
        <p:spPr bwMode="auto">
          <a:xfrm>
            <a:off x="11499851" y="8582027"/>
            <a:ext cx="244476" cy="76200"/>
          </a:xfrm>
          <a:custGeom>
            <a:avLst/>
            <a:gdLst>
              <a:gd name="T0" fmla="*/ 121774 w 77"/>
              <a:gd name="T1" fmla="*/ 8992 h 25"/>
              <a:gd name="T2" fmla="*/ 121774 w 77"/>
              <a:gd name="T3" fmla="*/ 8992 h 25"/>
              <a:gd name="T4" fmla="*/ 98052 w 77"/>
              <a:gd name="T5" fmla="*/ 13488 h 25"/>
              <a:gd name="T6" fmla="*/ 69585 w 77"/>
              <a:gd name="T7" fmla="*/ 14987 h 25"/>
              <a:gd name="T8" fmla="*/ 69585 w 77"/>
              <a:gd name="T9" fmla="*/ 14987 h 25"/>
              <a:gd name="T10" fmla="*/ 47444 w 77"/>
              <a:gd name="T11" fmla="*/ 13488 h 25"/>
              <a:gd name="T12" fmla="*/ 26885 w 77"/>
              <a:gd name="T13" fmla="*/ 11990 h 25"/>
              <a:gd name="T14" fmla="*/ 11070 w 77"/>
              <a:gd name="T15" fmla="*/ 5995 h 25"/>
              <a:gd name="T16" fmla="*/ 0 w 77"/>
              <a:gd name="T17" fmla="*/ 0 h 25"/>
              <a:gd name="T18" fmla="*/ 0 w 77"/>
              <a:gd name="T19" fmla="*/ 7494 h 25"/>
              <a:gd name="T20" fmla="*/ 0 w 77"/>
              <a:gd name="T21" fmla="*/ 7494 h 25"/>
              <a:gd name="T22" fmla="*/ 1581 w 77"/>
              <a:gd name="T23" fmla="*/ 14987 h 25"/>
              <a:gd name="T24" fmla="*/ 6326 w 77"/>
              <a:gd name="T25" fmla="*/ 20982 h 25"/>
              <a:gd name="T26" fmla="*/ 14233 w 77"/>
              <a:gd name="T27" fmla="*/ 26977 h 25"/>
              <a:gd name="T28" fmla="*/ 22141 w 77"/>
              <a:gd name="T29" fmla="*/ 29974 h 25"/>
              <a:gd name="T30" fmla="*/ 33211 w 77"/>
              <a:gd name="T31" fmla="*/ 32972 h 25"/>
              <a:gd name="T32" fmla="*/ 44281 w 77"/>
              <a:gd name="T33" fmla="*/ 35969 h 25"/>
              <a:gd name="T34" fmla="*/ 69585 w 77"/>
              <a:gd name="T35" fmla="*/ 37468 h 25"/>
              <a:gd name="T36" fmla="*/ 69585 w 77"/>
              <a:gd name="T37" fmla="*/ 37468 h 25"/>
              <a:gd name="T38" fmla="*/ 90144 w 77"/>
              <a:gd name="T39" fmla="*/ 35969 h 25"/>
              <a:gd name="T40" fmla="*/ 109122 w 77"/>
              <a:gd name="T41" fmla="*/ 31473 h 25"/>
              <a:gd name="T42" fmla="*/ 109122 w 77"/>
              <a:gd name="T43" fmla="*/ 31473 h 25"/>
              <a:gd name="T44" fmla="*/ 113867 w 77"/>
              <a:gd name="T45" fmla="*/ 20982 h 25"/>
              <a:gd name="T46" fmla="*/ 121774 w 77"/>
              <a:gd name="T47" fmla="*/ 8992 h 25"/>
              <a:gd name="T48" fmla="*/ 121774 w 77"/>
              <a:gd name="T49" fmla="*/ 8992 h 25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77" h="25">
                <a:moveTo>
                  <a:pt x="77" y="6"/>
                </a:moveTo>
                <a:lnTo>
                  <a:pt x="77" y="6"/>
                </a:lnTo>
                <a:lnTo>
                  <a:pt x="62" y="9"/>
                </a:lnTo>
                <a:lnTo>
                  <a:pt x="44" y="10"/>
                </a:lnTo>
                <a:lnTo>
                  <a:pt x="30" y="9"/>
                </a:lnTo>
                <a:lnTo>
                  <a:pt x="17" y="8"/>
                </a:lnTo>
                <a:lnTo>
                  <a:pt x="7" y="4"/>
                </a:lnTo>
                <a:lnTo>
                  <a:pt x="0" y="0"/>
                </a:lnTo>
                <a:lnTo>
                  <a:pt x="0" y="5"/>
                </a:lnTo>
                <a:lnTo>
                  <a:pt x="1" y="10"/>
                </a:lnTo>
                <a:lnTo>
                  <a:pt x="4" y="14"/>
                </a:lnTo>
                <a:lnTo>
                  <a:pt x="9" y="18"/>
                </a:lnTo>
                <a:lnTo>
                  <a:pt x="14" y="20"/>
                </a:lnTo>
                <a:lnTo>
                  <a:pt x="21" y="22"/>
                </a:lnTo>
                <a:lnTo>
                  <a:pt x="28" y="24"/>
                </a:lnTo>
                <a:lnTo>
                  <a:pt x="44" y="25"/>
                </a:lnTo>
                <a:lnTo>
                  <a:pt x="57" y="24"/>
                </a:lnTo>
                <a:lnTo>
                  <a:pt x="69" y="21"/>
                </a:lnTo>
                <a:lnTo>
                  <a:pt x="72" y="14"/>
                </a:lnTo>
                <a:lnTo>
                  <a:pt x="77" y="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691" name="Freeform 228">
            <a:extLst>
              <a:ext uri="{FF2B5EF4-FFF2-40B4-BE49-F238E27FC236}">
                <a16:creationId xmlns="" xmlns:a16="http://schemas.microsoft.com/office/drawing/2014/main" id="{D8E3F9AC-3782-4E9F-A67E-0692CCE9655F}"/>
              </a:ext>
            </a:extLst>
          </p:cNvPr>
          <p:cNvSpPr>
            <a:spLocks/>
          </p:cNvSpPr>
          <p:nvPr/>
        </p:nvSpPr>
        <p:spPr bwMode="auto">
          <a:xfrm>
            <a:off x="11509376" y="8347076"/>
            <a:ext cx="263525" cy="76200"/>
          </a:xfrm>
          <a:custGeom>
            <a:avLst/>
            <a:gdLst>
              <a:gd name="T0" fmla="*/ 64780 w 83"/>
              <a:gd name="T1" fmla="*/ 37468 h 25"/>
              <a:gd name="T2" fmla="*/ 64780 w 83"/>
              <a:gd name="T3" fmla="*/ 37468 h 25"/>
              <a:gd name="T4" fmla="*/ 93221 w 83"/>
              <a:gd name="T5" fmla="*/ 35969 h 25"/>
              <a:gd name="T6" fmla="*/ 112181 w 83"/>
              <a:gd name="T7" fmla="*/ 31473 h 25"/>
              <a:gd name="T8" fmla="*/ 123241 w 83"/>
              <a:gd name="T9" fmla="*/ 26977 h 25"/>
              <a:gd name="T10" fmla="*/ 131141 w 83"/>
              <a:gd name="T11" fmla="*/ 20982 h 25"/>
              <a:gd name="T12" fmla="*/ 131141 w 83"/>
              <a:gd name="T13" fmla="*/ 20982 h 25"/>
              <a:gd name="T14" fmla="*/ 127981 w 83"/>
              <a:gd name="T15" fmla="*/ 14987 h 25"/>
              <a:gd name="T16" fmla="*/ 121661 w 83"/>
              <a:gd name="T17" fmla="*/ 11990 h 25"/>
              <a:gd name="T18" fmla="*/ 105861 w 83"/>
              <a:gd name="T19" fmla="*/ 5995 h 25"/>
              <a:gd name="T20" fmla="*/ 86901 w 83"/>
              <a:gd name="T21" fmla="*/ 2997 h 25"/>
              <a:gd name="T22" fmla="*/ 64780 w 83"/>
              <a:gd name="T23" fmla="*/ 0 h 25"/>
              <a:gd name="T24" fmla="*/ 64780 w 83"/>
              <a:gd name="T25" fmla="*/ 0 h 25"/>
              <a:gd name="T26" fmla="*/ 44240 w 83"/>
              <a:gd name="T27" fmla="*/ 2997 h 25"/>
              <a:gd name="T28" fmla="*/ 25280 w 83"/>
              <a:gd name="T29" fmla="*/ 5995 h 25"/>
              <a:gd name="T30" fmla="*/ 9480 w 83"/>
              <a:gd name="T31" fmla="*/ 11990 h 25"/>
              <a:gd name="T32" fmla="*/ 3160 w 83"/>
              <a:gd name="T33" fmla="*/ 14987 h 25"/>
              <a:gd name="T34" fmla="*/ 0 w 83"/>
              <a:gd name="T35" fmla="*/ 20982 h 25"/>
              <a:gd name="T36" fmla="*/ 0 w 83"/>
              <a:gd name="T37" fmla="*/ 20982 h 25"/>
              <a:gd name="T38" fmla="*/ 6320 w 83"/>
              <a:gd name="T39" fmla="*/ 26977 h 25"/>
              <a:gd name="T40" fmla="*/ 18960 w 83"/>
              <a:gd name="T41" fmla="*/ 31473 h 25"/>
              <a:gd name="T42" fmla="*/ 37920 w 83"/>
              <a:gd name="T43" fmla="*/ 35969 h 25"/>
              <a:gd name="T44" fmla="*/ 64780 w 83"/>
              <a:gd name="T45" fmla="*/ 37468 h 25"/>
              <a:gd name="T46" fmla="*/ 64780 w 83"/>
              <a:gd name="T47" fmla="*/ 37468 h 2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83" h="25">
                <a:moveTo>
                  <a:pt x="41" y="25"/>
                </a:moveTo>
                <a:lnTo>
                  <a:pt x="41" y="25"/>
                </a:lnTo>
                <a:lnTo>
                  <a:pt x="59" y="24"/>
                </a:lnTo>
                <a:lnTo>
                  <a:pt x="71" y="21"/>
                </a:lnTo>
                <a:lnTo>
                  <a:pt x="78" y="18"/>
                </a:lnTo>
                <a:lnTo>
                  <a:pt x="83" y="14"/>
                </a:lnTo>
                <a:lnTo>
                  <a:pt x="81" y="10"/>
                </a:lnTo>
                <a:lnTo>
                  <a:pt x="77" y="8"/>
                </a:lnTo>
                <a:lnTo>
                  <a:pt x="67" y="4"/>
                </a:lnTo>
                <a:lnTo>
                  <a:pt x="55" y="2"/>
                </a:lnTo>
                <a:lnTo>
                  <a:pt x="41" y="0"/>
                </a:lnTo>
                <a:lnTo>
                  <a:pt x="28" y="2"/>
                </a:lnTo>
                <a:lnTo>
                  <a:pt x="16" y="4"/>
                </a:lnTo>
                <a:lnTo>
                  <a:pt x="6" y="8"/>
                </a:lnTo>
                <a:lnTo>
                  <a:pt x="2" y="10"/>
                </a:lnTo>
                <a:lnTo>
                  <a:pt x="0" y="14"/>
                </a:lnTo>
                <a:lnTo>
                  <a:pt x="4" y="18"/>
                </a:lnTo>
                <a:lnTo>
                  <a:pt x="12" y="21"/>
                </a:lnTo>
                <a:lnTo>
                  <a:pt x="24" y="24"/>
                </a:lnTo>
                <a:lnTo>
                  <a:pt x="41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692" name="Freeform 229">
            <a:extLst>
              <a:ext uri="{FF2B5EF4-FFF2-40B4-BE49-F238E27FC236}">
                <a16:creationId xmlns="" xmlns:a16="http://schemas.microsoft.com/office/drawing/2014/main" id="{A35707FE-480C-4F08-B082-100876B23277}"/>
              </a:ext>
            </a:extLst>
          </p:cNvPr>
          <p:cNvSpPr>
            <a:spLocks/>
          </p:cNvSpPr>
          <p:nvPr/>
        </p:nvSpPr>
        <p:spPr bwMode="auto">
          <a:xfrm>
            <a:off x="11744329" y="8591550"/>
            <a:ext cx="120650" cy="130176"/>
          </a:xfrm>
          <a:custGeom>
            <a:avLst/>
            <a:gdLst>
              <a:gd name="T0" fmla="*/ 60888 w 39"/>
              <a:gd name="T1" fmla="*/ 24589 h 40"/>
              <a:gd name="T2" fmla="*/ 39031 w 39"/>
              <a:gd name="T3" fmla="*/ 24589 h 40"/>
              <a:gd name="T4" fmla="*/ 39031 w 39"/>
              <a:gd name="T5" fmla="*/ 0 h 40"/>
              <a:gd name="T6" fmla="*/ 23418 w 39"/>
              <a:gd name="T7" fmla="*/ 0 h 40"/>
              <a:gd name="T8" fmla="*/ 23418 w 39"/>
              <a:gd name="T9" fmla="*/ 24589 h 40"/>
              <a:gd name="T10" fmla="*/ 0 w 39"/>
              <a:gd name="T11" fmla="*/ 24589 h 40"/>
              <a:gd name="T12" fmla="*/ 0 w 39"/>
              <a:gd name="T13" fmla="*/ 40982 h 40"/>
              <a:gd name="T14" fmla="*/ 23418 w 39"/>
              <a:gd name="T15" fmla="*/ 40982 h 40"/>
              <a:gd name="T16" fmla="*/ 23418 w 39"/>
              <a:gd name="T17" fmla="*/ 65571 h 40"/>
              <a:gd name="T18" fmla="*/ 39031 w 39"/>
              <a:gd name="T19" fmla="*/ 65571 h 40"/>
              <a:gd name="T20" fmla="*/ 39031 w 39"/>
              <a:gd name="T21" fmla="*/ 40982 h 40"/>
              <a:gd name="T22" fmla="*/ 60888 w 39"/>
              <a:gd name="T23" fmla="*/ 40982 h 40"/>
              <a:gd name="T24" fmla="*/ 60888 w 39"/>
              <a:gd name="T25" fmla="*/ 24589 h 4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9" h="40">
                <a:moveTo>
                  <a:pt x="39" y="15"/>
                </a:moveTo>
                <a:lnTo>
                  <a:pt x="25" y="15"/>
                </a:lnTo>
                <a:lnTo>
                  <a:pt x="25" y="0"/>
                </a:lnTo>
                <a:lnTo>
                  <a:pt x="15" y="0"/>
                </a:lnTo>
                <a:lnTo>
                  <a:pt x="15" y="15"/>
                </a:lnTo>
                <a:lnTo>
                  <a:pt x="0" y="15"/>
                </a:lnTo>
                <a:lnTo>
                  <a:pt x="0" y="25"/>
                </a:lnTo>
                <a:lnTo>
                  <a:pt x="15" y="25"/>
                </a:lnTo>
                <a:lnTo>
                  <a:pt x="15" y="40"/>
                </a:lnTo>
                <a:lnTo>
                  <a:pt x="25" y="40"/>
                </a:lnTo>
                <a:lnTo>
                  <a:pt x="25" y="25"/>
                </a:lnTo>
                <a:lnTo>
                  <a:pt x="39" y="25"/>
                </a:lnTo>
                <a:lnTo>
                  <a:pt x="3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693" name="Freeform 230">
            <a:extLst>
              <a:ext uri="{FF2B5EF4-FFF2-40B4-BE49-F238E27FC236}">
                <a16:creationId xmlns="" xmlns:a16="http://schemas.microsoft.com/office/drawing/2014/main" id="{1C7C408F-8AF7-4213-81E9-02AC2E85374C}"/>
              </a:ext>
            </a:extLst>
          </p:cNvPr>
          <p:cNvSpPr>
            <a:spLocks/>
          </p:cNvSpPr>
          <p:nvPr/>
        </p:nvSpPr>
        <p:spPr bwMode="auto">
          <a:xfrm>
            <a:off x="12239627" y="8423278"/>
            <a:ext cx="282575" cy="85724"/>
          </a:xfrm>
          <a:custGeom>
            <a:avLst/>
            <a:gdLst>
              <a:gd name="T0" fmla="*/ 69465 w 89"/>
              <a:gd name="T1" fmla="*/ 42153 h 25"/>
              <a:gd name="T2" fmla="*/ 69465 w 89"/>
              <a:gd name="T3" fmla="*/ 42153 h 25"/>
              <a:gd name="T4" fmla="*/ 86831 w 89"/>
              <a:gd name="T5" fmla="*/ 42153 h 25"/>
              <a:gd name="T6" fmla="*/ 102618 w 89"/>
              <a:gd name="T7" fmla="*/ 38781 h 25"/>
              <a:gd name="T8" fmla="*/ 115248 w 89"/>
              <a:gd name="T9" fmla="*/ 35409 h 25"/>
              <a:gd name="T10" fmla="*/ 124721 w 89"/>
              <a:gd name="T11" fmla="*/ 30350 h 25"/>
              <a:gd name="T12" fmla="*/ 132614 w 89"/>
              <a:gd name="T13" fmla="*/ 26978 h 25"/>
              <a:gd name="T14" fmla="*/ 135772 w 89"/>
              <a:gd name="T15" fmla="*/ 23606 h 25"/>
              <a:gd name="T16" fmla="*/ 140508 w 89"/>
              <a:gd name="T17" fmla="*/ 18547 h 25"/>
              <a:gd name="T18" fmla="*/ 140508 w 89"/>
              <a:gd name="T19" fmla="*/ 16861 h 25"/>
              <a:gd name="T20" fmla="*/ 140508 w 89"/>
              <a:gd name="T21" fmla="*/ 0 h 25"/>
              <a:gd name="T22" fmla="*/ 140508 w 89"/>
              <a:gd name="T23" fmla="*/ 0 h 25"/>
              <a:gd name="T24" fmla="*/ 127878 w 89"/>
              <a:gd name="T25" fmla="*/ 6744 h 25"/>
              <a:gd name="T26" fmla="*/ 112091 w 89"/>
              <a:gd name="T27" fmla="*/ 11803 h 25"/>
              <a:gd name="T28" fmla="*/ 93146 w 89"/>
              <a:gd name="T29" fmla="*/ 15175 h 25"/>
              <a:gd name="T30" fmla="*/ 69465 w 89"/>
              <a:gd name="T31" fmla="*/ 16861 h 25"/>
              <a:gd name="T32" fmla="*/ 69465 w 89"/>
              <a:gd name="T33" fmla="*/ 16861 h 25"/>
              <a:gd name="T34" fmla="*/ 45784 w 89"/>
              <a:gd name="T35" fmla="*/ 15175 h 25"/>
              <a:gd name="T36" fmla="*/ 26839 w 89"/>
              <a:gd name="T37" fmla="*/ 11803 h 25"/>
              <a:gd name="T38" fmla="*/ 11051 w 89"/>
              <a:gd name="T39" fmla="*/ 6744 h 25"/>
              <a:gd name="T40" fmla="*/ 0 w 89"/>
              <a:gd name="T41" fmla="*/ 0 h 25"/>
              <a:gd name="T42" fmla="*/ 0 w 89"/>
              <a:gd name="T43" fmla="*/ 16861 h 25"/>
              <a:gd name="T44" fmla="*/ 0 w 89"/>
              <a:gd name="T45" fmla="*/ 16861 h 25"/>
              <a:gd name="T46" fmla="*/ 0 w 89"/>
              <a:gd name="T47" fmla="*/ 18547 h 25"/>
              <a:gd name="T48" fmla="*/ 3157 w 89"/>
              <a:gd name="T49" fmla="*/ 23606 h 25"/>
              <a:gd name="T50" fmla="*/ 7894 w 89"/>
              <a:gd name="T51" fmla="*/ 26978 h 25"/>
              <a:gd name="T52" fmla="*/ 15787 w 89"/>
              <a:gd name="T53" fmla="*/ 30350 h 25"/>
              <a:gd name="T54" fmla="*/ 25260 w 89"/>
              <a:gd name="T55" fmla="*/ 35409 h 25"/>
              <a:gd name="T56" fmla="*/ 36311 w 89"/>
              <a:gd name="T57" fmla="*/ 38781 h 25"/>
              <a:gd name="T58" fmla="*/ 52098 w 89"/>
              <a:gd name="T59" fmla="*/ 42153 h 25"/>
              <a:gd name="T60" fmla="*/ 69465 w 89"/>
              <a:gd name="T61" fmla="*/ 42153 h 25"/>
              <a:gd name="T62" fmla="*/ 69465 w 89"/>
              <a:gd name="T63" fmla="*/ 42153 h 2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25">
                <a:moveTo>
                  <a:pt x="44" y="25"/>
                </a:moveTo>
                <a:lnTo>
                  <a:pt x="44" y="25"/>
                </a:lnTo>
                <a:lnTo>
                  <a:pt x="55" y="25"/>
                </a:lnTo>
                <a:lnTo>
                  <a:pt x="65" y="23"/>
                </a:lnTo>
                <a:lnTo>
                  <a:pt x="73" y="21"/>
                </a:lnTo>
                <a:lnTo>
                  <a:pt x="79" y="18"/>
                </a:lnTo>
                <a:lnTo>
                  <a:pt x="84" y="16"/>
                </a:lnTo>
                <a:lnTo>
                  <a:pt x="86" y="14"/>
                </a:lnTo>
                <a:lnTo>
                  <a:pt x="89" y="11"/>
                </a:lnTo>
                <a:lnTo>
                  <a:pt x="89" y="10"/>
                </a:lnTo>
                <a:lnTo>
                  <a:pt x="89" y="0"/>
                </a:lnTo>
                <a:lnTo>
                  <a:pt x="81" y="4"/>
                </a:lnTo>
                <a:lnTo>
                  <a:pt x="71" y="7"/>
                </a:lnTo>
                <a:lnTo>
                  <a:pt x="59" y="9"/>
                </a:lnTo>
                <a:lnTo>
                  <a:pt x="44" y="10"/>
                </a:lnTo>
                <a:lnTo>
                  <a:pt x="29" y="9"/>
                </a:lnTo>
                <a:lnTo>
                  <a:pt x="17" y="7"/>
                </a:lnTo>
                <a:lnTo>
                  <a:pt x="7" y="4"/>
                </a:lnTo>
                <a:lnTo>
                  <a:pt x="0" y="0"/>
                </a:lnTo>
                <a:lnTo>
                  <a:pt x="0" y="10"/>
                </a:lnTo>
                <a:lnTo>
                  <a:pt x="0" y="11"/>
                </a:lnTo>
                <a:lnTo>
                  <a:pt x="2" y="14"/>
                </a:lnTo>
                <a:lnTo>
                  <a:pt x="5" y="16"/>
                </a:lnTo>
                <a:lnTo>
                  <a:pt x="10" y="18"/>
                </a:lnTo>
                <a:lnTo>
                  <a:pt x="16" y="21"/>
                </a:lnTo>
                <a:lnTo>
                  <a:pt x="23" y="23"/>
                </a:lnTo>
                <a:lnTo>
                  <a:pt x="33" y="25"/>
                </a:lnTo>
                <a:lnTo>
                  <a:pt x="44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694" name="Freeform 231">
            <a:extLst>
              <a:ext uri="{FF2B5EF4-FFF2-40B4-BE49-F238E27FC236}">
                <a16:creationId xmlns="" xmlns:a16="http://schemas.microsoft.com/office/drawing/2014/main" id="{11AA58F0-FF4B-469C-9584-BB08EAE38501}"/>
              </a:ext>
            </a:extLst>
          </p:cNvPr>
          <p:cNvSpPr>
            <a:spLocks/>
          </p:cNvSpPr>
          <p:nvPr/>
        </p:nvSpPr>
        <p:spPr bwMode="auto">
          <a:xfrm>
            <a:off x="12239627" y="8509001"/>
            <a:ext cx="282575" cy="73026"/>
          </a:xfrm>
          <a:custGeom>
            <a:avLst/>
            <a:gdLst>
              <a:gd name="T0" fmla="*/ 69465 w 89"/>
              <a:gd name="T1" fmla="*/ 37468 h 24"/>
              <a:gd name="T2" fmla="*/ 69465 w 89"/>
              <a:gd name="T3" fmla="*/ 37468 h 24"/>
              <a:gd name="T4" fmla="*/ 86831 w 89"/>
              <a:gd name="T5" fmla="*/ 37468 h 24"/>
              <a:gd name="T6" fmla="*/ 102618 w 89"/>
              <a:gd name="T7" fmla="*/ 35907 h 24"/>
              <a:gd name="T8" fmla="*/ 115248 w 89"/>
              <a:gd name="T9" fmla="*/ 32785 h 24"/>
              <a:gd name="T10" fmla="*/ 124721 w 89"/>
              <a:gd name="T11" fmla="*/ 28101 h 24"/>
              <a:gd name="T12" fmla="*/ 132614 w 89"/>
              <a:gd name="T13" fmla="*/ 24979 h 24"/>
              <a:gd name="T14" fmla="*/ 135772 w 89"/>
              <a:gd name="T15" fmla="*/ 20295 h 24"/>
              <a:gd name="T16" fmla="*/ 140508 w 89"/>
              <a:gd name="T17" fmla="*/ 17173 h 24"/>
              <a:gd name="T18" fmla="*/ 140508 w 89"/>
              <a:gd name="T19" fmla="*/ 15612 h 24"/>
              <a:gd name="T20" fmla="*/ 140508 w 89"/>
              <a:gd name="T21" fmla="*/ 0 h 24"/>
              <a:gd name="T22" fmla="*/ 140508 w 89"/>
              <a:gd name="T23" fmla="*/ 0 h 24"/>
              <a:gd name="T24" fmla="*/ 127878 w 89"/>
              <a:gd name="T25" fmla="*/ 4684 h 24"/>
              <a:gd name="T26" fmla="*/ 112091 w 89"/>
              <a:gd name="T27" fmla="*/ 10928 h 24"/>
              <a:gd name="T28" fmla="*/ 93146 w 89"/>
              <a:gd name="T29" fmla="*/ 12489 h 24"/>
              <a:gd name="T30" fmla="*/ 69465 w 89"/>
              <a:gd name="T31" fmla="*/ 15612 h 24"/>
              <a:gd name="T32" fmla="*/ 69465 w 89"/>
              <a:gd name="T33" fmla="*/ 15612 h 24"/>
              <a:gd name="T34" fmla="*/ 45784 w 89"/>
              <a:gd name="T35" fmla="*/ 12489 h 24"/>
              <a:gd name="T36" fmla="*/ 26839 w 89"/>
              <a:gd name="T37" fmla="*/ 10928 h 24"/>
              <a:gd name="T38" fmla="*/ 11051 w 89"/>
              <a:gd name="T39" fmla="*/ 4684 h 24"/>
              <a:gd name="T40" fmla="*/ 0 w 89"/>
              <a:gd name="T41" fmla="*/ 0 h 24"/>
              <a:gd name="T42" fmla="*/ 0 w 89"/>
              <a:gd name="T43" fmla="*/ 15612 h 24"/>
              <a:gd name="T44" fmla="*/ 0 w 89"/>
              <a:gd name="T45" fmla="*/ 15612 h 24"/>
              <a:gd name="T46" fmla="*/ 0 w 89"/>
              <a:gd name="T47" fmla="*/ 17173 h 24"/>
              <a:gd name="T48" fmla="*/ 3157 w 89"/>
              <a:gd name="T49" fmla="*/ 20295 h 24"/>
              <a:gd name="T50" fmla="*/ 7894 w 89"/>
              <a:gd name="T51" fmla="*/ 24979 h 24"/>
              <a:gd name="T52" fmla="*/ 15787 w 89"/>
              <a:gd name="T53" fmla="*/ 28101 h 24"/>
              <a:gd name="T54" fmla="*/ 25260 w 89"/>
              <a:gd name="T55" fmla="*/ 32785 h 24"/>
              <a:gd name="T56" fmla="*/ 36311 w 89"/>
              <a:gd name="T57" fmla="*/ 35907 h 24"/>
              <a:gd name="T58" fmla="*/ 52098 w 89"/>
              <a:gd name="T59" fmla="*/ 37468 h 24"/>
              <a:gd name="T60" fmla="*/ 69465 w 89"/>
              <a:gd name="T61" fmla="*/ 37468 h 24"/>
              <a:gd name="T62" fmla="*/ 69465 w 89"/>
              <a:gd name="T63" fmla="*/ 37468 h 2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24">
                <a:moveTo>
                  <a:pt x="44" y="24"/>
                </a:moveTo>
                <a:lnTo>
                  <a:pt x="44" y="24"/>
                </a:lnTo>
                <a:lnTo>
                  <a:pt x="55" y="24"/>
                </a:lnTo>
                <a:lnTo>
                  <a:pt x="65" y="23"/>
                </a:lnTo>
                <a:lnTo>
                  <a:pt x="73" y="21"/>
                </a:lnTo>
                <a:lnTo>
                  <a:pt x="79" y="18"/>
                </a:lnTo>
                <a:lnTo>
                  <a:pt x="84" y="16"/>
                </a:lnTo>
                <a:lnTo>
                  <a:pt x="86" y="13"/>
                </a:lnTo>
                <a:lnTo>
                  <a:pt x="89" y="11"/>
                </a:lnTo>
                <a:lnTo>
                  <a:pt x="89" y="10"/>
                </a:lnTo>
                <a:lnTo>
                  <a:pt x="89" y="0"/>
                </a:lnTo>
                <a:lnTo>
                  <a:pt x="81" y="3"/>
                </a:lnTo>
                <a:lnTo>
                  <a:pt x="71" y="7"/>
                </a:lnTo>
                <a:lnTo>
                  <a:pt x="59" y="8"/>
                </a:lnTo>
                <a:lnTo>
                  <a:pt x="44" y="10"/>
                </a:lnTo>
                <a:lnTo>
                  <a:pt x="29" y="8"/>
                </a:lnTo>
                <a:lnTo>
                  <a:pt x="17" y="7"/>
                </a:lnTo>
                <a:lnTo>
                  <a:pt x="7" y="3"/>
                </a:lnTo>
                <a:lnTo>
                  <a:pt x="0" y="0"/>
                </a:lnTo>
                <a:lnTo>
                  <a:pt x="0" y="10"/>
                </a:lnTo>
                <a:lnTo>
                  <a:pt x="0" y="11"/>
                </a:lnTo>
                <a:lnTo>
                  <a:pt x="2" y="13"/>
                </a:lnTo>
                <a:lnTo>
                  <a:pt x="5" y="16"/>
                </a:lnTo>
                <a:lnTo>
                  <a:pt x="10" y="18"/>
                </a:lnTo>
                <a:lnTo>
                  <a:pt x="16" y="21"/>
                </a:lnTo>
                <a:lnTo>
                  <a:pt x="23" y="23"/>
                </a:lnTo>
                <a:lnTo>
                  <a:pt x="33" y="24"/>
                </a:lnTo>
                <a:lnTo>
                  <a:pt x="44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695" name="Freeform 232">
            <a:extLst>
              <a:ext uri="{FF2B5EF4-FFF2-40B4-BE49-F238E27FC236}">
                <a16:creationId xmlns="" xmlns:a16="http://schemas.microsoft.com/office/drawing/2014/main" id="{D9C99B47-85E5-4EE5-B8A7-CE5C5F154204}"/>
              </a:ext>
            </a:extLst>
          </p:cNvPr>
          <p:cNvSpPr>
            <a:spLocks/>
          </p:cNvSpPr>
          <p:nvPr/>
        </p:nvSpPr>
        <p:spPr bwMode="auto">
          <a:xfrm>
            <a:off x="12239627" y="8582027"/>
            <a:ext cx="282575" cy="76200"/>
          </a:xfrm>
          <a:custGeom>
            <a:avLst/>
            <a:gdLst>
              <a:gd name="T0" fmla="*/ 140508 w 89"/>
              <a:gd name="T1" fmla="*/ 4496 h 25"/>
              <a:gd name="T2" fmla="*/ 140508 w 89"/>
              <a:gd name="T3" fmla="*/ 0 h 25"/>
              <a:gd name="T4" fmla="*/ 140508 w 89"/>
              <a:gd name="T5" fmla="*/ 0 h 25"/>
              <a:gd name="T6" fmla="*/ 127878 w 89"/>
              <a:gd name="T7" fmla="*/ 5995 h 25"/>
              <a:gd name="T8" fmla="*/ 112091 w 89"/>
              <a:gd name="T9" fmla="*/ 11990 h 25"/>
              <a:gd name="T10" fmla="*/ 93146 w 89"/>
              <a:gd name="T11" fmla="*/ 13488 h 25"/>
              <a:gd name="T12" fmla="*/ 69465 w 89"/>
              <a:gd name="T13" fmla="*/ 14987 h 25"/>
              <a:gd name="T14" fmla="*/ 69465 w 89"/>
              <a:gd name="T15" fmla="*/ 14987 h 25"/>
              <a:gd name="T16" fmla="*/ 45784 w 89"/>
              <a:gd name="T17" fmla="*/ 13488 h 25"/>
              <a:gd name="T18" fmla="*/ 26839 w 89"/>
              <a:gd name="T19" fmla="*/ 11990 h 25"/>
              <a:gd name="T20" fmla="*/ 11051 w 89"/>
              <a:gd name="T21" fmla="*/ 5995 h 25"/>
              <a:gd name="T22" fmla="*/ 0 w 89"/>
              <a:gd name="T23" fmla="*/ 0 h 25"/>
              <a:gd name="T24" fmla="*/ 0 w 89"/>
              <a:gd name="T25" fmla="*/ 7494 h 25"/>
              <a:gd name="T26" fmla="*/ 0 w 89"/>
              <a:gd name="T27" fmla="*/ 7494 h 25"/>
              <a:gd name="T28" fmla="*/ 1579 w 89"/>
              <a:gd name="T29" fmla="*/ 14987 h 25"/>
              <a:gd name="T30" fmla="*/ 6315 w 89"/>
              <a:gd name="T31" fmla="*/ 20982 h 25"/>
              <a:gd name="T32" fmla="*/ 12630 w 89"/>
              <a:gd name="T33" fmla="*/ 26977 h 25"/>
              <a:gd name="T34" fmla="*/ 20524 w 89"/>
              <a:gd name="T35" fmla="*/ 29974 h 25"/>
              <a:gd name="T36" fmla="*/ 33154 w 89"/>
              <a:gd name="T37" fmla="*/ 32972 h 25"/>
              <a:gd name="T38" fmla="*/ 44205 w 89"/>
              <a:gd name="T39" fmla="*/ 35969 h 25"/>
              <a:gd name="T40" fmla="*/ 69465 w 89"/>
              <a:gd name="T41" fmla="*/ 37468 h 25"/>
              <a:gd name="T42" fmla="*/ 69465 w 89"/>
              <a:gd name="T43" fmla="*/ 37468 h 25"/>
              <a:gd name="T44" fmla="*/ 94724 w 89"/>
              <a:gd name="T45" fmla="*/ 35969 h 25"/>
              <a:gd name="T46" fmla="*/ 107354 w 89"/>
              <a:gd name="T47" fmla="*/ 32972 h 25"/>
              <a:gd name="T48" fmla="*/ 116827 w 89"/>
              <a:gd name="T49" fmla="*/ 29974 h 25"/>
              <a:gd name="T50" fmla="*/ 116827 w 89"/>
              <a:gd name="T51" fmla="*/ 29974 h 25"/>
              <a:gd name="T52" fmla="*/ 119984 w 89"/>
              <a:gd name="T53" fmla="*/ 20982 h 25"/>
              <a:gd name="T54" fmla="*/ 124721 w 89"/>
              <a:gd name="T55" fmla="*/ 13488 h 25"/>
              <a:gd name="T56" fmla="*/ 132614 w 89"/>
              <a:gd name="T57" fmla="*/ 7494 h 25"/>
              <a:gd name="T58" fmla="*/ 140508 w 89"/>
              <a:gd name="T59" fmla="*/ 4496 h 25"/>
              <a:gd name="T60" fmla="*/ 140508 w 89"/>
              <a:gd name="T61" fmla="*/ 4496 h 25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89" h="25">
                <a:moveTo>
                  <a:pt x="89" y="3"/>
                </a:moveTo>
                <a:lnTo>
                  <a:pt x="89" y="0"/>
                </a:lnTo>
                <a:lnTo>
                  <a:pt x="81" y="4"/>
                </a:lnTo>
                <a:lnTo>
                  <a:pt x="71" y="8"/>
                </a:lnTo>
                <a:lnTo>
                  <a:pt x="59" y="9"/>
                </a:lnTo>
                <a:lnTo>
                  <a:pt x="44" y="10"/>
                </a:lnTo>
                <a:lnTo>
                  <a:pt x="29" y="9"/>
                </a:lnTo>
                <a:lnTo>
                  <a:pt x="17" y="8"/>
                </a:lnTo>
                <a:lnTo>
                  <a:pt x="7" y="4"/>
                </a:lnTo>
                <a:lnTo>
                  <a:pt x="0" y="0"/>
                </a:lnTo>
                <a:lnTo>
                  <a:pt x="0" y="5"/>
                </a:lnTo>
                <a:lnTo>
                  <a:pt x="1" y="10"/>
                </a:lnTo>
                <a:lnTo>
                  <a:pt x="4" y="14"/>
                </a:lnTo>
                <a:lnTo>
                  <a:pt x="8" y="18"/>
                </a:lnTo>
                <a:lnTo>
                  <a:pt x="13" y="20"/>
                </a:lnTo>
                <a:lnTo>
                  <a:pt x="21" y="22"/>
                </a:lnTo>
                <a:lnTo>
                  <a:pt x="28" y="24"/>
                </a:lnTo>
                <a:lnTo>
                  <a:pt x="44" y="25"/>
                </a:lnTo>
                <a:lnTo>
                  <a:pt x="60" y="24"/>
                </a:lnTo>
                <a:lnTo>
                  <a:pt x="68" y="22"/>
                </a:lnTo>
                <a:lnTo>
                  <a:pt x="74" y="20"/>
                </a:lnTo>
                <a:lnTo>
                  <a:pt x="76" y="14"/>
                </a:lnTo>
                <a:lnTo>
                  <a:pt x="79" y="9"/>
                </a:lnTo>
                <a:lnTo>
                  <a:pt x="84" y="5"/>
                </a:lnTo>
                <a:lnTo>
                  <a:pt x="89" y="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696" name="Freeform 233">
            <a:extLst>
              <a:ext uri="{FF2B5EF4-FFF2-40B4-BE49-F238E27FC236}">
                <a16:creationId xmlns="" xmlns:a16="http://schemas.microsoft.com/office/drawing/2014/main" id="{B9DF5906-DC6F-4B65-BD7C-EE35048E667C}"/>
              </a:ext>
            </a:extLst>
          </p:cNvPr>
          <p:cNvSpPr>
            <a:spLocks/>
          </p:cNvSpPr>
          <p:nvPr/>
        </p:nvSpPr>
        <p:spPr bwMode="auto">
          <a:xfrm>
            <a:off x="12249152" y="8347076"/>
            <a:ext cx="263526" cy="76200"/>
          </a:xfrm>
          <a:custGeom>
            <a:avLst/>
            <a:gdLst>
              <a:gd name="T0" fmla="*/ 65571 w 84"/>
              <a:gd name="T1" fmla="*/ 37468 h 25"/>
              <a:gd name="T2" fmla="*/ 65571 w 84"/>
              <a:gd name="T3" fmla="*/ 37468 h 25"/>
              <a:gd name="T4" fmla="*/ 93672 w 84"/>
              <a:gd name="T5" fmla="*/ 35969 h 25"/>
              <a:gd name="T6" fmla="*/ 112407 w 84"/>
              <a:gd name="T7" fmla="*/ 31473 h 25"/>
              <a:gd name="T8" fmla="*/ 123335 w 84"/>
              <a:gd name="T9" fmla="*/ 26977 h 25"/>
              <a:gd name="T10" fmla="*/ 131141 w 84"/>
              <a:gd name="T11" fmla="*/ 20982 h 25"/>
              <a:gd name="T12" fmla="*/ 131141 w 84"/>
              <a:gd name="T13" fmla="*/ 20982 h 25"/>
              <a:gd name="T14" fmla="*/ 128019 w 84"/>
              <a:gd name="T15" fmla="*/ 14987 h 25"/>
              <a:gd name="T16" fmla="*/ 121774 w 84"/>
              <a:gd name="T17" fmla="*/ 11990 h 25"/>
              <a:gd name="T18" fmla="*/ 106162 w 84"/>
              <a:gd name="T19" fmla="*/ 5995 h 25"/>
              <a:gd name="T20" fmla="*/ 87427 w 84"/>
              <a:gd name="T21" fmla="*/ 2997 h 25"/>
              <a:gd name="T22" fmla="*/ 65571 w 84"/>
              <a:gd name="T23" fmla="*/ 0 h 25"/>
              <a:gd name="T24" fmla="*/ 65571 w 84"/>
              <a:gd name="T25" fmla="*/ 0 h 25"/>
              <a:gd name="T26" fmla="*/ 45275 w 84"/>
              <a:gd name="T27" fmla="*/ 2997 h 25"/>
              <a:gd name="T28" fmla="*/ 24979 w 84"/>
              <a:gd name="T29" fmla="*/ 5995 h 25"/>
              <a:gd name="T30" fmla="*/ 9367 w 84"/>
              <a:gd name="T31" fmla="*/ 11990 h 25"/>
              <a:gd name="T32" fmla="*/ 4684 w 84"/>
              <a:gd name="T33" fmla="*/ 14987 h 25"/>
              <a:gd name="T34" fmla="*/ 0 w 84"/>
              <a:gd name="T35" fmla="*/ 20982 h 25"/>
              <a:gd name="T36" fmla="*/ 0 w 84"/>
              <a:gd name="T37" fmla="*/ 20982 h 25"/>
              <a:gd name="T38" fmla="*/ 7806 w 84"/>
              <a:gd name="T39" fmla="*/ 26977 h 25"/>
              <a:gd name="T40" fmla="*/ 20296 w 84"/>
              <a:gd name="T41" fmla="*/ 31473 h 25"/>
              <a:gd name="T42" fmla="*/ 39030 w 84"/>
              <a:gd name="T43" fmla="*/ 35969 h 25"/>
              <a:gd name="T44" fmla="*/ 65571 w 84"/>
              <a:gd name="T45" fmla="*/ 37468 h 25"/>
              <a:gd name="T46" fmla="*/ 65571 w 84"/>
              <a:gd name="T47" fmla="*/ 37468 h 2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84" h="25">
                <a:moveTo>
                  <a:pt x="42" y="25"/>
                </a:moveTo>
                <a:lnTo>
                  <a:pt x="42" y="25"/>
                </a:lnTo>
                <a:lnTo>
                  <a:pt x="60" y="24"/>
                </a:lnTo>
                <a:lnTo>
                  <a:pt x="72" y="21"/>
                </a:lnTo>
                <a:lnTo>
                  <a:pt x="79" y="18"/>
                </a:lnTo>
                <a:lnTo>
                  <a:pt x="84" y="14"/>
                </a:lnTo>
                <a:lnTo>
                  <a:pt x="82" y="10"/>
                </a:lnTo>
                <a:lnTo>
                  <a:pt x="78" y="8"/>
                </a:lnTo>
                <a:lnTo>
                  <a:pt x="68" y="4"/>
                </a:lnTo>
                <a:lnTo>
                  <a:pt x="56" y="2"/>
                </a:lnTo>
                <a:lnTo>
                  <a:pt x="42" y="0"/>
                </a:lnTo>
                <a:lnTo>
                  <a:pt x="29" y="2"/>
                </a:lnTo>
                <a:lnTo>
                  <a:pt x="16" y="4"/>
                </a:lnTo>
                <a:lnTo>
                  <a:pt x="6" y="8"/>
                </a:lnTo>
                <a:lnTo>
                  <a:pt x="3" y="10"/>
                </a:lnTo>
                <a:lnTo>
                  <a:pt x="0" y="14"/>
                </a:lnTo>
                <a:lnTo>
                  <a:pt x="5" y="18"/>
                </a:lnTo>
                <a:lnTo>
                  <a:pt x="13" y="21"/>
                </a:lnTo>
                <a:lnTo>
                  <a:pt x="25" y="24"/>
                </a:lnTo>
                <a:lnTo>
                  <a:pt x="42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697" name="Rectangle 234">
            <a:extLst>
              <a:ext uri="{FF2B5EF4-FFF2-40B4-BE49-F238E27FC236}">
                <a16:creationId xmlns="" xmlns:a16="http://schemas.microsoft.com/office/drawing/2014/main" id="{2292CCC8-CFEB-48E2-8D08-D656FB2D4D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03150" y="8639177"/>
            <a:ext cx="92076" cy="381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3600" dirty="0">
              <a:latin typeface="Arial" panose="020B0604020202020204" pitchFamily="34" charset="0"/>
            </a:endParaRPr>
          </a:p>
        </p:txBody>
      </p:sp>
      <p:sp>
        <p:nvSpPr>
          <p:cNvPr id="63698" name="Freeform 235">
            <a:extLst>
              <a:ext uri="{FF2B5EF4-FFF2-40B4-BE49-F238E27FC236}">
                <a16:creationId xmlns="" xmlns:a16="http://schemas.microsoft.com/office/drawing/2014/main" id="{B1DB2AB3-9B97-47F3-9CDE-F6A3F95F3EA9}"/>
              </a:ext>
            </a:extLst>
          </p:cNvPr>
          <p:cNvSpPr>
            <a:spLocks/>
          </p:cNvSpPr>
          <p:nvPr/>
        </p:nvSpPr>
        <p:spPr bwMode="auto">
          <a:xfrm>
            <a:off x="12979402" y="8509001"/>
            <a:ext cx="273050" cy="73026"/>
          </a:xfrm>
          <a:custGeom>
            <a:avLst/>
            <a:gdLst>
              <a:gd name="T0" fmla="*/ 67913 w 88"/>
              <a:gd name="T1" fmla="*/ 37468 h 24"/>
              <a:gd name="T2" fmla="*/ 67913 w 88"/>
              <a:gd name="T3" fmla="*/ 37468 h 24"/>
              <a:gd name="T4" fmla="*/ 84891 w 88"/>
              <a:gd name="T5" fmla="*/ 37468 h 24"/>
              <a:gd name="T6" fmla="*/ 100325 w 88"/>
              <a:gd name="T7" fmla="*/ 35907 h 24"/>
              <a:gd name="T8" fmla="*/ 111130 w 88"/>
              <a:gd name="T9" fmla="*/ 32785 h 24"/>
              <a:gd name="T10" fmla="*/ 121934 w 88"/>
              <a:gd name="T11" fmla="*/ 28101 h 24"/>
              <a:gd name="T12" fmla="*/ 129651 w 88"/>
              <a:gd name="T13" fmla="*/ 24979 h 24"/>
              <a:gd name="T14" fmla="*/ 132738 w 88"/>
              <a:gd name="T15" fmla="*/ 20295 h 24"/>
              <a:gd name="T16" fmla="*/ 135825 w 88"/>
              <a:gd name="T17" fmla="*/ 17173 h 24"/>
              <a:gd name="T18" fmla="*/ 135825 w 88"/>
              <a:gd name="T19" fmla="*/ 15612 h 24"/>
              <a:gd name="T20" fmla="*/ 135825 w 88"/>
              <a:gd name="T21" fmla="*/ 0 h 24"/>
              <a:gd name="T22" fmla="*/ 135825 w 88"/>
              <a:gd name="T23" fmla="*/ 0 h 24"/>
              <a:gd name="T24" fmla="*/ 125021 w 88"/>
              <a:gd name="T25" fmla="*/ 4684 h 24"/>
              <a:gd name="T26" fmla="*/ 109586 w 88"/>
              <a:gd name="T27" fmla="*/ 10928 h 24"/>
              <a:gd name="T28" fmla="*/ 91064 w 88"/>
              <a:gd name="T29" fmla="*/ 12489 h 24"/>
              <a:gd name="T30" fmla="*/ 67913 w 88"/>
              <a:gd name="T31" fmla="*/ 15612 h 24"/>
              <a:gd name="T32" fmla="*/ 67913 w 88"/>
              <a:gd name="T33" fmla="*/ 15612 h 24"/>
              <a:gd name="T34" fmla="*/ 44761 w 88"/>
              <a:gd name="T35" fmla="*/ 12489 h 24"/>
              <a:gd name="T36" fmla="*/ 26239 w 88"/>
              <a:gd name="T37" fmla="*/ 10928 h 24"/>
              <a:gd name="T38" fmla="*/ 10804 w 88"/>
              <a:gd name="T39" fmla="*/ 4684 h 24"/>
              <a:gd name="T40" fmla="*/ 0 w 88"/>
              <a:gd name="T41" fmla="*/ 0 h 24"/>
              <a:gd name="T42" fmla="*/ 0 w 88"/>
              <a:gd name="T43" fmla="*/ 15612 h 24"/>
              <a:gd name="T44" fmla="*/ 0 w 88"/>
              <a:gd name="T45" fmla="*/ 15612 h 24"/>
              <a:gd name="T46" fmla="*/ 0 w 88"/>
              <a:gd name="T47" fmla="*/ 17173 h 24"/>
              <a:gd name="T48" fmla="*/ 3087 w 88"/>
              <a:gd name="T49" fmla="*/ 20295 h 24"/>
              <a:gd name="T50" fmla="*/ 7717 w 88"/>
              <a:gd name="T51" fmla="*/ 24979 h 24"/>
              <a:gd name="T52" fmla="*/ 15435 w 88"/>
              <a:gd name="T53" fmla="*/ 28101 h 24"/>
              <a:gd name="T54" fmla="*/ 24695 w 88"/>
              <a:gd name="T55" fmla="*/ 32785 h 24"/>
              <a:gd name="T56" fmla="*/ 35500 w 88"/>
              <a:gd name="T57" fmla="*/ 35907 h 24"/>
              <a:gd name="T58" fmla="*/ 50934 w 88"/>
              <a:gd name="T59" fmla="*/ 37468 h 24"/>
              <a:gd name="T60" fmla="*/ 67913 w 88"/>
              <a:gd name="T61" fmla="*/ 37468 h 24"/>
              <a:gd name="T62" fmla="*/ 67913 w 88"/>
              <a:gd name="T63" fmla="*/ 37468 h 2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8" h="24">
                <a:moveTo>
                  <a:pt x="44" y="24"/>
                </a:moveTo>
                <a:lnTo>
                  <a:pt x="44" y="24"/>
                </a:lnTo>
                <a:lnTo>
                  <a:pt x="55" y="24"/>
                </a:lnTo>
                <a:lnTo>
                  <a:pt x="65" y="23"/>
                </a:lnTo>
                <a:lnTo>
                  <a:pt x="72" y="21"/>
                </a:lnTo>
                <a:lnTo>
                  <a:pt x="79" y="18"/>
                </a:lnTo>
                <a:lnTo>
                  <a:pt x="84" y="16"/>
                </a:lnTo>
                <a:lnTo>
                  <a:pt x="86" y="13"/>
                </a:lnTo>
                <a:lnTo>
                  <a:pt x="88" y="11"/>
                </a:lnTo>
                <a:lnTo>
                  <a:pt x="88" y="10"/>
                </a:lnTo>
                <a:lnTo>
                  <a:pt x="88" y="0"/>
                </a:lnTo>
                <a:lnTo>
                  <a:pt x="81" y="3"/>
                </a:lnTo>
                <a:lnTo>
                  <a:pt x="71" y="7"/>
                </a:lnTo>
                <a:lnTo>
                  <a:pt x="59" y="8"/>
                </a:lnTo>
                <a:lnTo>
                  <a:pt x="44" y="10"/>
                </a:lnTo>
                <a:lnTo>
                  <a:pt x="29" y="8"/>
                </a:lnTo>
                <a:lnTo>
                  <a:pt x="17" y="7"/>
                </a:lnTo>
                <a:lnTo>
                  <a:pt x="7" y="3"/>
                </a:lnTo>
                <a:lnTo>
                  <a:pt x="0" y="0"/>
                </a:lnTo>
                <a:lnTo>
                  <a:pt x="0" y="10"/>
                </a:lnTo>
                <a:lnTo>
                  <a:pt x="0" y="11"/>
                </a:lnTo>
                <a:lnTo>
                  <a:pt x="2" y="13"/>
                </a:lnTo>
                <a:lnTo>
                  <a:pt x="5" y="16"/>
                </a:lnTo>
                <a:lnTo>
                  <a:pt x="10" y="18"/>
                </a:lnTo>
                <a:lnTo>
                  <a:pt x="16" y="21"/>
                </a:lnTo>
                <a:lnTo>
                  <a:pt x="23" y="23"/>
                </a:lnTo>
                <a:lnTo>
                  <a:pt x="33" y="24"/>
                </a:lnTo>
                <a:lnTo>
                  <a:pt x="44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699" name="Freeform 236">
            <a:extLst>
              <a:ext uri="{FF2B5EF4-FFF2-40B4-BE49-F238E27FC236}">
                <a16:creationId xmlns="" xmlns:a16="http://schemas.microsoft.com/office/drawing/2014/main" id="{21E1C1F4-3175-429D-8BB4-B214BC97CB6E}"/>
              </a:ext>
            </a:extLst>
          </p:cNvPr>
          <p:cNvSpPr>
            <a:spLocks/>
          </p:cNvSpPr>
          <p:nvPr/>
        </p:nvSpPr>
        <p:spPr bwMode="auto">
          <a:xfrm>
            <a:off x="12979402" y="8423278"/>
            <a:ext cx="273050" cy="85724"/>
          </a:xfrm>
          <a:custGeom>
            <a:avLst/>
            <a:gdLst>
              <a:gd name="T0" fmla="*/ 67913 w 88"/>
              <a:gd name="T1" fmla="*/ 42153 h 25"/>
              <a:gd name="T2" fmla="*/ 67913 w 88"/>
              <a:gd name="T3" fmla="*/ 42153 h 25"/>
              <a:gd name="T4" fmla="*/ 84891 w 88"/>
              <a:gd name="T5" fmla="*/ 42153 h 25"/>
              <a:gd name="T6" fmla="*/ 100325 w 88"/>
              <a:gd name="T7" fmla="*/ 38781 h 25"/>
              <a:gd name="T8" fmla="*/ 111130 w 88"/>
              <a:gd name="T9" fmla="*/ 35409 h 25"/>
              <a:gd name="T10" fmla="*/ 121934 w 88"/>
              <a:gd name="T11" fmla="*/ 30350 h 25"/>
              <a:gd name="T12" fmla="*/ 129651 w 88"/>
              <a:gd name="T13" fmla="*/ 26978 h 25"/>
              <a:gd name="T14" fmla="*/ 132738 w 88"/>
              <a:gd name="T15" fmla="*/ 23606 h 25"/>
              <a:gd name="T16" fmla="*/ 135825 w 88"/>
              <a:gd name="T17" fmla="*/ 18547 h 25"/>
              <a:gd name="T18" fmla="*/ 135825 w 88"/>
              <a:gd name="T19" fmla="*/ 16861 h 25"/>
              <a:gd name="T20" fmla="*/ 135825 w 88"/>
              <a:gd name="T21" fmla="*/ 0 h 25"/>
              <a:gd name="T22" fmla="*/ 135825 w 88"/>
              <a:gd name="T23" fmla="*/ 0 h 25"/>
              <a:gd name="T24" fmla="*/ 125021 w 88"/>
              <a:gd name="T25" fmla="*/ 6744 h 25"/>
              <a:gd name="T26" fmla="*/ 109586 w 88"/>
              <a:gd name="T27" fmla="*/ 11803 h 25"/>
              <a:gd name="T28" fmla="*/ 91064 w 88"/>
              <a:gd name="T29" fmla="*/ 15175 h 25"/>
              <a:gd name="T30" fmla="*/ 67913 w 88"/>
              <a:gd name="T31" fmla="*/ 16861 h 25"/>
              <a:gd name="T32" fmla="*/ 67913 w 88"/>
              <a:gd name="T33" fmla="*/ 16861 h 25"/>
              <a:gd name="T34" fmla="*/ 44761 w 88"/>
              <a:gd name="T35" fmla="*/ 15175 h 25"/>
              <a:gd name="T36" fmla="*/ 26239 w 88"/>
              <a:gd name="T37" fmla="*/ 11803 h 25"/>
              <a:gd name="T38" fmla="*/ 10804 w 88"/>
              <a:gd name="T39" fmla="*/ 6744 h 25"/>
              <a:gd name="T40" fmla="*/ 0 w 88"/>
              <a:gd name="T41" fmla="*/ 0 h 25"/>
              <a:gd name="T42" fmla="*/ 0 w 88"/>
              <a:gd name="T43" fmla="*/ 16861 h 25"/>
              <a:gd name="T44" fmla="*/ 0 w 88"/>
              <a:gd name="T45" fmla="*/ 16861 h 25"/>
              <a:gd name="T46" fmla="*/ 0 w 88"/>
              <a:gd name="T47" fmla="*/ 18547 h 25"/>
              <a:gd name="T48" fmla="*/ 3087 w 88"/>
              <a:gd name="T49" fmla="*/ 23606 h 25"/>
              <a:gd name="T50" fmla="*/ 7717 w 88"/>
              <a:gd name="T51" fmla="*/ 26978 h 25"/>
              <a:gd name="T52" fmla="*/ 15435 w 88"/>
              <a:gd name="T53" fmla="*/ 30350 h 25"/>
              <a:gd name="T54" fmla="*/ 24695 w 88"/>
              <a:gd name="T55" fmla="*/ 35409 h 25"/>
              <a:gd name="T56" fmla="*/ 35500 w 88"/>
              <a:gd name="T57" fmla="*/ 38781 h 25"/>
              <a:gd name="T58" fmla="*/ 50934 w 88"/>
              <a:gd name="T59" fmla="*/ 42153 h 25"/>
              <a:gd name="T60" fmla="*/ 67913 w 88"/>
              <a:gd name="T61" fmla="*/ 42153 h 25"/>
              <a:gd name="T62" fmla="*/ 67913 w 88"/>
              <a:gd name="T63" fmla="*/ 42153 h 2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8" h="25">
                <a:moveTo>
                  <a:pt x="44" y="25"/>
                </a:moveTo>
                <a:lnTo>
                  <a:pt x="44" y="25"/>
                </a:lnTo>
                <a:lnTo>
                  <a:pt x="55" y="25"/>
                </a:lnTo>
                <a:lnTo>
                  <a:pt x="65" y="23"/>
                </a:lnTo>
                <a:lnTo>
                  <a:pt x="72" y="21"/>
                </a:lnTo>
                <a:lnTo>
                  <a:pt x="79" y="18"/>
                </a:lnTo>
                <a:lnTo>
                  <a:pt x="84" y="16"/>
                </a:lnTo>
                <a:lnTo>
                  <a:pt x="86" y="14"/>
                </a:lnTo>
                <a:lnTo>
                  <a:pt x="88" y="11"/>
                </a:lnTo>
                <a:lnTo>
                  <a:pt x="88" y="10"/>
                </a:lnTo>
                <a:lnTo>
                  <a:pt x="88" y="0"/>
                </a:lnTo>
                <a:lnTo>
                  <a:pt x="81" y="4"/>
                </a:lnTo>
                <a:lnTo>
                  <a:pt x="71" y="7"/>
                </a:lnTo>
                <a:lnTo>
                  <a:pt x="59" y="9"/>
                </a:lnTo>
                <a:lnTo>
                  <a:pt x="44" y="10"/>
                </a:lnTo>
                <a:lnTo>
                  <a:pt x="29" y="9"/>
                </a:lnTo>
                <a:lnTo>
                  <a:pt x="17" y="7"/>
                </a:lnTo>
                <a:lnTo>
                  <a:pt x="7" y="4"/>
                </a:lnTo>
                <a:lnTo>
                  <a:pt x="0" y="0"/>
                </a:lnTo>
                <a:lnTo>
                  <a:pt x="0" y="10"/>
                </a:lnTo>
                <a:lnTo>
                  <a:pt x="0" y="11"/>
                </a:lnTo>
                <a:lnTo>
                  <a:pt x="2" y="14"/>
                </a:lnTo>
                <a:lnTo>
                  <a:pt x="5" y="16"/>
                </a:lnTo>
                <a:lnTo>
                  <a:pt x="10" y="18"/>
                </a:lnTo>
                <a:lnTo>
                  <a:pt x="16" y="21"/>
                </a:lnTo>
                <a:lnTo>
                  <a:pt x="23" y="23"/>
                </a:lnTo>
                <a:lnTo>
                  <a:pt x="33" y="25"/>
                </a:lnTo>
                <a:lnTo>
                  <a:pt x="44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700" name="Freeform 237">
            <a:extLst>
              <a:ext uri="{FF2B5EF4-FFF2-40B4-BE49-F238E27FC236}">
                <a16:creationId xmlns="" xmlns:a16="http://schemas.microsoft.com/office/drawing/2014/main" id="{929B7EB9-86DC-4331-8F51-DC61E80A3CE0}"/>
              </a:ext>
            </a:extLst>
          </p:cNvPr>
          <p:cNvSpPr>
            <a:spLocks/>
          </p:cNvSpPr>
          <p:nvPr/>
        </p:nvSpPr>
        <p:spPr bwMode="auto">
          <a:xfrm>
            <a:off x="12988927" y="8347076"/>
            <a:ext cx="263525" cy="76200"/>
          </a:xfrm>
          <a:custGeom>
            <a:avLst/>
            <a:gdLst>
              <a:gd name="T0" fmla="*/ 65571 w 84"/>
              <a:gd name="T1" fmla="*/ 37468 h 25"/>
              <a:gd name="T2" fmla="*/ 65571 w 84"/>
              <a:gd name="T3" fmla="*/ 37468 h 25"/>
              <a:gd name="T4" fmla="*/ 92111 w 84"/>
              <a:gd name="T5" fmla="*/ 35969 h 25"/>
              <a:gd name="T6" fmla="*/ 112407 w 84"/>
              <a:gd name="T7" fmla="*/ 31473 h 25"/>
              <a:gd name="T8" fmla="*/ 123335 w 84"/>
              <a:gd name="T9" fmla="*/ 26977 h 25"/>
              <a:gd name="T10" fmla="*/ 131141 w 84"/>
              <a:gd name="T11" fmla="*/ 20982 h 25"/>
              <a:gd name="T12" fmla="*/ 131141 w 84"/>
              <a:gd name="T13" fmla="*/ 20982 h 25"/>
              <a:gd name="T14" fmla="*/ 128019 w 84"/>
              <a:gd name="T15" fmla="*/ 14987 h 25"/>
              <a:gd name="T16" fmla="*/ 121774 w 84"/>
              <a:gd name="T17" fmla="*/ 11990 h 25"/>
              <a:gd name="T18" fmla="*/ 106162 w 84"/>
              <a:gd name="T19" fmla="*/ 5995 h 25"/>
              <a:gd name="T20" fmla="*/ 87427 w 84"/>
              <a:gd name="T21" fmla="*/ 2997 h 25"/>
              <a:gd name="T22" fmla="*/ 65571 w 84"/>
              <a:gd name="T23" fmla="*/ 0 h 25"/>
              <a:gd name="T24" fmla="*/ 65571 w 84"/>
              <a:gd name="T25" fmla="*/ 0 h 25"/>
              <a:gd name="T26" fmla="*/ 43714 w 84"/>
              <a:gd name="T27" fmla="*/ 2997 h 25"/>
              <a:gd name="T28" fmla="*/ 24979 w 84"/>
              <a:gd name="T29" fmla="*/ 5995 h 25"/>
              <a:gd name="T30" fmla="*/ 9367 w 84"/>
              <a:gd name="T31" fmla="*/ 11990 h 25"/>
              <a:gd name="T32" fmla="*/ 4684 w 84"/>
              <a:gd name="T33" fmla="*/ 14987 h 25"/>
              <a:gd name="T34" fmla="*/ 0 w 84"/>
              <a:gd name="T35" fmla="*/ 20982 h 25"/>
              <a:gd name="T36" fmla="*/ 0 w 84"/>
              <a:gd name="T37" fmla="*/ 20982 h 25"/>
              <a:gd name="T38" fmla="*/ 7806 w 84"/>
              <a:gd name="T39" fmla="*/ 26977 h 25"/>
              <a:gd name="T40" fmla="*/ 18734 w 84"/>
              <a:gd name="T41" fmla="*/ 31473 h 25"/>
              <a:gd name="T42" fmla="*/ 39030 w 84"/>
              <a:gd name="T43" fmla="*/ 35969 h 25"/>
              <a:gd name="T44" fmla="*/ 65571 w 84"/>
              <a:gd name="T45" fmla="*/ 37468 h 25"/>
              <a:gd name="T46" fmla="*/ 65571 w 84"/>
              <a:gd name="T47" fmla="*/ 37468 h 2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84" h="25">
                <a:moveTo>
                  <a:pt x="42" y="25"/>
                </a:moveTo>
                <a:lnTo>
                  <a:pt x="42" y="25"/>
                </a:lnTo>
                <a:lnTo>
                  <a:pt x="59" y="24"/>
                </a:lnTo>
                <a:lnTo>
                  <a:pt x="72" y="21"/>
                </a:lnTo>
                <a:lnTo>
                  <a:pt x="79" y="18"/>
                </a:lnTo>
                <a:lnTo>
                  <a:pt x="84" y="14"/>
                </a:lnTo>
                <a:lnTo>
                  <a:pt x="82" y="10"/>
                </a:lnTo>
                <a:lnTo>
                  <a:pt x="78" y="8"/>
                </a:lnTo>
                <a:lnTo>
                  <a:pt x="68" y="4"/>
                </a:lnTo>
                <a:lnTo>
                  <a:pt x="56" y="2"/>
                </a:lnTo>
                <a:lnTo>
                  <a:pt x="42" y="0"/>
                </a:lnTo>
                <a:lnTo>
                  <a:pt x="28" y="2"/>
                </a:lnTo>
                <a:lnTo>
                  <a:pt x="16" y="4"/>
                </a:lnTo>
                <a:lnTo>
                  <a:pt x="6" y="8"/>
                </a:lnTo>
                <a:lnTo>
                  <a:pt x="3" y="10"/>
                </a:lnTo>
                <a:lnTo>
                  <a:pt x="0" y="14"/>
                </a:lnTo>
                <a:lnTo>
                  <a:pt x="5" y="18"/>
                </a:lnTo>
                <a:lnTo>
                  <a:pt x="12" y="21"/>
                </a:lnTo>
                <a:lnTo>
                  <a:pt x="25" y="24"/>
                </a:lnTo>
                <a:lnTo>
                  <a:pt x="42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701" name="Freeform 238">
            <a:extLst>
              <a:ext uri="{FF2B5EF4-FFF2-40B4-BE49-F238E27FC236}">
                <a16:creationId xmlns="" xmlns:a16="http://schemas.microsoft.com/office/drawing/2014/main" id="{C71AA1A6-7F34-4F17-A3D8-6094893189BE}"/>
              </a:ext>
            </a:extLst>
          </p:cNvPr>
          <p:cNvSpPr>
            <a:spLocks/>
          </p:cNvSpPr>
          <p:nvPr/>
        </p:nvSpPr>
        <p:spPr bwMode="auto">
          <a:xfrm>
            <a:off x="12979402" y="8582027"/>
            <a:ext cx="215900" cy="76200"/>
          </a:xfrm>
          <a:custGeom>
            <a:avLst/>
            <a:gdLst>
              <a:gd name="T0" fmla="*/ 107724 w 70"/>
              <a:gd name="T1" fmla="*/ 11990 h 25"/>
              <a:gd name="T2" fmla="*/ 107724 w 70"/>
              <a:gd name="T3" fmla="*/ 11990 h 25"/>
              <a:gd name="T4" fmla="*/ 89257 w 70"/>
              <a:gd name="T5" fmla="*/ 13488 h 25"/>
              <a:gd name="T6" fmla="*/ 67712 w 70"/>
              <a:gd name="T7" fmla="*/ 14987 h 25"/>
              <a:gd name="T8" fmla="*/ 67712 w 70"/>
              <a:gd name="T9" fmla="*/ 14987 h 25"/>
              <a:gd name="T10" fmla="*/ 44629 w 70"/>
              <a:gd name="T11" fmla="*/ 13488 h 25"/>
              <a:gd name="T12" fmla="*/ 26162 w 70"/>
              <a:gd name="T13" fmla="*/ 11990 h 25"/>
              <a:gd name="T14" fmla="*/ 10772 w 70"/>
              <a:gd name="T15" fmla="*/ 5995 h 25"/>
              <a:gd name="T16" fmla="*/ 0 w 70"/>
              <a:gd name="T17" fmla="*/ 0 h 25"/>
              <a:gd name="T18" fmla="*/ 0 w 70"/>
              <a:gd name="T19" fmla="*/ 7494 h 25"/>
              <a:gd name="T20" fmla="*/ 0 w 70"/>
              <a:gd name="T21" fmla="*/ 7494 h 25"/>
              <a:gd name="T22" fmla="*/ 1539 w 70"/>
              <a:gd name="T23" fmla="*/ 14987 h 25"/>
              <a:gd name="T24" fmla="*/ 4617 w 70"/>
              <a:gd name="T25" fmla="*/ 20982 h 25"/>
              <a:gd name="T26" fmla="*/ 12311 w 70"/>
              <a:gd name="T27" fmla="*/ 26977 h 25"/>
              <a:gd name="T28" fmla="*/ 20006 w 70"/>
              <a:gd name="T29" fmla="*/ 29974 h 25"/>
              <a:gd name="T30" fmla="*/ 32317 w 70"/>
              <a:gd name="T31" fmla="*/ 32972 h 25"/>
              <a:gd name="T32" fmla="*/ 43090 w 70"/>
              <a:gd name="T33" fmla="*/ 35969 h 25"/>
              <a:gd name="T34" fmla="*/ 67712 w 70"/>
              <a:gd name="T35" fmla="*/ 37468 h 25"/>
              <a:gd name="T36" fmla="*/ 67712 w 70"/>
              <a:gd name="T37" fmla="*/ 37468 h 25"/>
              <a:gd name="T38" fmla="*/ 83101 w 70"/>
              <a:gd name="T39" fmla="*/ 37468 h 25"/>
              <a:gd name="T40" fmla="*/ 98491 w 70"/>
              <a:gd name="T41" fmla="*/ 32972 h 25"/>
              <a:gd name="T42" fmla="*/ 98491 w 70"/>
              <a:gd name="T43" fmla="*/ 32972 h 25"/>
              <a:gd name="T44" fmla="*/ 100029 w 70"/>
              <a:gd name="T45" fmla="*/ 22481 h 25"/>
              <a:gd name="T46" fmla="*/ 107724 w 70"/>
              <a:gd name="T47" fmla="*/ 11990 h 25"/>
              <a:gd name="T48" fmla="*/ 107724 w 70"/>
              <a:gd name="T49" fmla="*/ 11990 h 25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70" h="25">
                <a:moveTo>
                  <a:pt x="70" y="8"/>
                </a:moveTo>
                <a:lnTo>
                  <a:pt x="70" y="8"/>
                </a:lnTo>
                <a:lnTo>
                  <a:pt x="58" y="9"/>
                </a:lnTo>
                <a:lnTo>
                  <a:pt x="44" y="10"/>
                </a:lnTo>
                <a:lnTo>
                  <a:pt x="29" y="9"/>
                </a:lnTo>
                <a:lnTo>
                  <a:pt x="17" y="8"/>
                </a:lnTo>
                <a:lnTo>
                  <a:pt x="7" y="4"/>
                </a:lnTo>
                <a:lnTo>
                  <a:pt x="0" y="0"/>
                </a:lnTo>
                <a:lnTo>
                  <a:pt x="0" y="5"/>
                </a:lnTo>
                <a:lnTo>
                  <a:pt x="1" y="10"/>
                </a:lnTo>
                <a:lnTo>
                  <a:pt x="3" y="14"/>
                </a:lnTo>
                <a:lnTo>
                  <a:pt x="8" y="18"/>
                </a:lnTo>
                <a:lnTo>
                  <a:pt x="13" y="20"/>
                </a:lnTo>
                <a:lnTo>
                  <a:pt x="21" y="22"/>
                </a:lnTo>
                <a:lnTo>
                  <a:pt x="28" y="24"/>
                </a:lnTo>
                <a:lnTo>
                  <a:pt x="44" y="25"/>
                </a:lnTo>
                <a:lnTo>
                  <a:pt x="54" y="25"/>
                </a:lnTo>
                <a:lnTo>
                  <a:pt x="64" y="22"/>
                </a:lnTo>
                <a:lnTo>
                  <a:pt x="65" y="15"/>
                </a:lnTo>
                <a:lnTo>
                  <a:pt x="70" y="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702" name="Freeform 239">
            <a:extLst>
              <a:ext uri="{FF2B5EF4-FFF2-40B4-BE49-F238E27FC236}">
                <a16:creationId xmlns="" xmlns:a16="http://schemas.microsoft.com/office/drawing/2014/main" id="{3C630EA8-4AA0-4009-8907-583AEF08A6F6}"/>
              </a:ext>
            </a:extLst>
          </p:cNvPr>
          <p:cNvSpPr>
            <a:spLocks/>
          </p:cNvSpPr>
          <p:nvPr/>
        </p:nvSpPr>
        <p:spPr bwMode="auto">
          <a:xfrm>
            <a:off x="13195301" y="8601077"/>
            <a:ext cx="149226" cy="111125"/>
          </a:xfrm>
          <a:custGeom>
            <a:avLst/>
            <a:gdLst>
              <a:gd name="T0" fmla="*/ 28699 w 47"/>
              <a:gd name="T1" fmla="*/ 56203 h 36"/>
              <a:gd name="T2" fmla="*/ 0 w 47"/>
              <a:gd name="T3" fmla="*/ 28102 h 36"/>
              <a:gd name="T4" fmla="*/ 11161 w 47"/>
              <a:gd name="T5" fmla="*/ 15612 h 36"/>
              <a:gd name="T6" fmla="*/ 28699 w 47"/>
              <a:gd name="T7" fmla="*/ 32785 h 36"/>
              <a:gd name="T8" fmla="*/ 62182 w 47"/>
              <a:gd name="T9" fmla="*/ 0 h 36"/>
              <a:gd name="T10" fmla="*/ 74937 w 47"/>
              <a:gd name="T11" fmla="*/ 12490 h 36"/>
              <a:gd name="T12" fmla="*/ 28699 w 47"/>
              <a:gd name="T13" fmla="*/ 56203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7" h="36">
                <a:moveTo>
                  <a:pt x="18" y="36"/>
                </a:moveTo>
                <a:lnTo>
                  <a:pt x="0" y="18"/>
                </a:lnTo>
                <a:lnTo>
                  <a:pt x="7" y="10"/>
                </a:lnTo>
                <a:lnTo>
                  <a:pt x="18" y="21"/>
                </a:lnTo>
                <a:lnTo>
                  <a:pt x="39" y="0"/>
                </a:lnTo>
                <a:lnTo>
                  <a:pt x="47" y="8"/>
                </a:lnTo>
                <a:lnTo>
                  <a:pt x="18" y="3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703" name="Freeform 240">
            <a:extLst>
              <a:ext uri="{FF2B5EF4-FFF2-40B4-BE49-F238E27FC236}">
                <a16:creationId xmlns="" xmlns:a16="http://schemas.microsoft.com/office/drawing/2014/main" id="{9370DB56-B3AF-471D-ADFF-FA3A7584AA9F}"/>
              </a:ext>
            </a:extLst>
          </p:cNvPr>
          <p:cNvSpPr>
            <a:spLocks/>
          </p:cNvSpPr>
          <p:nvPr/>
        </p:nvSpPr>
        <p:spPr bwMode="auto">
          <a:xfrm>
            <a:off x="13719178" y="8509001"/>
            <a:ext cx="273050" cy="73026"/>
          </a:xfrm>
          <a:custGeom>
            <a:avLst/>
            <a:gdLst>
              <a:gd name="T0" fmla="*/ 68676 w 89"/>
              <a:gd name="T1" fmla="*/ 37468 h 24"/>
              <a:gd name="T2" fmla="*/ 68676 w 89"/>
              <a:gd name="T3" fmla="*/ 37468 h 24"/>
              <a:gd name="T4" fmla="*/ 85463 w 89"/>
              <a:gd name="T5" fmla="*/ 37468 h 24"/>
              <a:gd name="T6" fmla="*/ 100724 w 89"/>
              <a:gd name="T7" fmla="*/ 35907 h 24"/>
              <a:gd name="T8" fmla="*/ 111407 w 89"/>
              <a:gd name="T9" fmla="*/ 32785 h 24"/>
              <a:gd name="T10" fmla="*/ 120564 w 89"/>
              <a:gd name="T11" fmla="*/ 28101 h 24"/>
              <a:gd name="T12" fmla="*/ 128194 w 89"/>
              <a:gd name="T13" fmla="*/ 24979 h 24"/>
              <a:gd name="T14" fmla="*/ 132773 w 89"/>
              <a:gd name="T15" fmla="*/ 20295 h 24"/>
              <a:gd name="T16" fmla="*/ 135825 w 89"/>
              <a:gd name="T17" fmla="*/ 17173 h 24"/>
              <a:gd name="T18" fmla="*/ 135825 w 89"/>
              <a:gd name="T19" fmla="*/ 15612 h 24"/>
              <a:gd name="T20" fmla="*/ 135825 w 89"/>
              <a:gd name="T21" fmla="*/ 0 h 24"/>
              <a:gd name="T22" fmla="*/ 135825 w 89"/>
              <a:gd name="T23" fmla="*/ 0 h 24"/>
              <a:gd name="T24" fmla="*/ 125142 w 89"/>
              <a:gd name="T25" fmla="*/ 4684 h 24"/>
              <a:gd name="T26" fmla="*/ 109881 w 89"/>
              <a:gd name="T27" fmla="*/ 10928 h 24"/>
              <a:gd name="T28" fmla="*/ 91567 w 89"/>
              <a:gd name="T29" fmla="*/ 12489 h 24"/>
              <a:gd name="T30" fmla="*/ 68676 w 89"/>
              <a:gd name="T31" fmla="*/ 15612 h 24"/>
              <a:gd name="T32" fmla="*/ 68676 w 89"/>
              <a:gd name="T33" fmla="*/ 15612 h 24"/>
              <a:gd name="T34" fmla="*/ 45784 w 89"/>
              <a:gd name="T35" fmla="*/ 12489 h 24"/>
              <a:gd name="T36" fmla="*/ 27470 w 89"/>
              <a:gd name="T37" fmla="*/ 10928 h 24"/>
              <a:gd name="T38" fmla="*/ 12209 w 89"/>
              <a:gd name="T39" fmla="*/ 4684 h 24"/>
              <a:gd name="T40" fmla="*/ 0 w 89"/>
              <a:gd name="T41" fmla="*/ 0 h 24"/>
              <a:gd name="T42" fmla="*/ 0 w 89"/>
              <a:gd name="T43" fmla="*/ 15612 h 24"/>
              <a:gd name="T44" fmla="*/ 0 w 89"/>
              <a:gd name="T45" fmla="*/ 15612 h 24"/>
              <a:gd name="T46" fmla="*/ 0 w 89"/>
              <a:gd name="T47" fmla="*/ 17173 h 24"/>
              <a:gd name="T48" fmla="*/ 4578 w 89"/>
              <a:gd name="T49" fmla="*/ 20295 h 24"/>
              <a:gd name="T50" fmla="*/ 7631 w 89"/>
              <a:gd name="T51" fmla="*/ 24979 h 24"/>
              <a:gd name="T52" fmla="*/ 15261 w 89"/>
              <a:gd name="T53" fmla="*/ 28101 h 24"/>
              <a:gd name="T54" fmla="*/ 24418 w 89"/>
              <a:gd name="T55" fmla="*/ 32785 h 24"/>
              <a:gd name="T56" fmla="*/ 36627 w 89"/>
              <a:gd name="T57" fmla="*/ 35907 h 24"/>
              <a:gd name="T58" fmla="*/ 51888 w 89"/>
              <a:gd name="T59" fmla="*/ 37468 h 24"/>
              <a:gd name="T60" fmla="*/ 68676 w 89"/>
              <a:gd name="T61" fmla="*/ 37468 h 24"/>
              <a:gd name="T62" fmla="*/ 68676 w 89"/>
              <a:gd name="T63" fmla="*/ 37468 h 2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24">
                <a:moveTo>
                  <a:pt x="45" y="24"/>
                </a:moveTo>
                <a:lnTo>
                  <a:pt x="45" y="24"/>
                </a:lnTo>
                <a:lnTo>
                  <a:pt x="56" y="24"/>
                </a:lnTo>
                <a:lnTo>
                  <a:pt x="66" y="23"/>
                </a:lnTo>
                <a:lnTo>
                  <a:pt x="73" y="21"/>
                </a:lnTo>
                <a:lnTo>
                  <a:pt x="79" y="18"/>
                </a:lnTo>
                <a:lnTo>
                  <a:pt x="84" y="16"/>
                </a:lnTo>
                <a:lnTo>
                  <a:pt x="87" y="13"/>
                </a:lnTo>
                <a:lnTo>
                  <a:pt x="89" y="11"/>
                </a:lnTo>
                <a:lnTo>
                  <a:pt x="89" y="10"/>
                </a:lnTo>
                <a:lnTo>
                  <a:pt x="89" y="0"/>
                </a:lnTo>
                <a:lnTo>
                  <a:pt x="82" y="3"/>
                </a:lnTo>
                <a:lnTo>
                  <a:pt x="72" y="7"/>
                </a:lnTo>
                <a:lnTo>
                  <a:pt x="60" y="8"/>
                </a:lnTo>
                <a:lnTo>
                  <a:pt x="45" y="10"/>
                </a:lnTo>
                <a:lnTo>
                  <a:pt x="30" y="8"/>
                </a:lnTo>
                <a:lnTo>
                  <a:pt x="18" y="7"/>
                </a:lnTo>
                <a:lnTo>
                  <a:pt x="8" y="3"/>
                </a:lnTo>
                <a:lnTo>
                  <a:pt x="0" y="0"/>
                </a:lnTo>
                <a:lnTo>
                  <a:pt x="0" y="10"/>
                </a:lnTo>
                <a:lnTo>
                  <a:pt x="0" y="11"/>
                </a:lnTo>
                <a:lnTo>
                  <a:pt x="3" y="13"/>
                </a:lnTo>
                <a:lnTo>
                  <a:pt x="5" y="16"/>
                </a:lnTo>
                <a:lnTo>
                  <a:pt x="10" y="18"/>
                </a:lnTo>
                <a:lnTo>
                  <a:pt x="16" y="21"/>
                </a:lnTo>
                <a:lnTo>
                  <a:pt x="24" y="23"/>
                </a:lnTo>
                <a:lnTo>
                  <a:pt x="34" y="24"/>
                </a:lnTo>
                <a:lnTo>
                  <a:pt x="45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704" name="Freeform 241">
            <a:extLst>
              <a:ext uri="{FF2B5EF4-FFF2-40B4-BE49-F238E27FC236}">
                <a16:creationId xmlns="" xmlns:a16="http://schemas.microsoft.com/office/drawing/2014/main" id="{30DED0A7-936B-46FE-BD85-6586D67B0058}"/>
              </a:ext>
            </a:extLst>
          </p:cNvPr>
          <p:cNvSpPr>
            <a:spLocks/>
          </p:cNvSpPr>
          <p:nvPr/>
        </p:nvSpPr>
        <p:spPr bwMode="auto">
          <a:xfrm>
            <a:off x="13719178" y="8423278"/>
            <a:ext cx="273050" cy="85724"/>
          </a:xfrm>
          <a:custGeom>
            <a:avLst/>
            <a:gdLst>
              <a:gd name="T0" fmla="*/ 68676 w 89"/>
              <a:gd name="T1" fmla="*/ 42153 h 25"/>
              <a:gd name="T2" fmla="*/ 68676 w 89"/>
              <a:gd name="T3" fmla="*/ 42153 h 25"/>
              <a:gd name="T4" fmla="*/ 85463 w 89"/>
              <a:gd name="T5" fmla="*/ 42153 h 25"/>
              <a:gd name="T6" fmla="*/ 100724 w 89"/>
              <a:gd name="T7" fmla="*/ 38781 h 25"/>
              <a:gd name="T8" fmla="*/ 111407 w 89"/>
              <a:gd name="T9" fmla="*/ 35409 h 25"/>
              <a:gd name="T10" fmla="*/ 120564 w 89"/>
              <a:gd name="T11" fmla="*/ 30350 h 25"/>
              <a:gd name="T12" fmla="*/ 128194 w 89"/>
              <a:gd name="T13" fmla="*/ 26978 h 25"/>
              <a:gd name="T14" fmla="*/ 132773 w 89"/>
              <a:gd name="T15" fmla="*/ 23606 h 25"/>
              <a:gd name="T16" fmla="*/ 135825 w 89"/>
              <a:gd name="T17" fmla="*/ 18547 h 25"/>
              <a:gd name="T18" fmla="*/ 135825 w 89"/>
              <a:gd name="T19" fmla="*/ 16861 h 25"/>
              <a:gd name="T20" fmla="*/ 135825 w 89"/>
              <a:gd name="T21" fmla="*/ 0 h 25"/>
              <a:gd name="T22" fmla="*/ 135825 w 89"/>
              <a:gd name="T23" fmla="*/ 0 h 25"/>
              <a:gd name="T24" fmla="*/ 125142 w 89"/>
              <a:gd name="T25" fmla="*/ 6744 h 25"/>
              <a:gd name="T26" fmla="*/ 109881 w 89"/>
              <a:gd name="T27" fmla="*/ 11803 h 25"/>
              <a:gd name="T28" fmla="*/ 91567 w 89"/>
              <a:gd name="T29" fmla="*/ 15175 h 25"/>
              <a:gd name="T30" fmla="*/ 68676 w 89"/>
              <a:gd name="T31" fmla="*/ 16861 h 25"/>
              <a:gd name="T32" fmla="*/ 68676 w 89"/>
              <a:gd name="T33" fmla="*/ 16861 h 25"/>
              <a:gd name="T34" fmla="*/ 45784 w 89"/>
              <a:gd name="T35" fmla="*/ 15175 h 25"/>
              <a:gd name="T36" fmla="*/ 27470 w 89"/>
              <a:gd name="T37" fmla="*/ 11803 h 25"/>
              <a:gd name="T38" fmla="*/ 12209 w 89"/>
              <a:gd name="T39" fmla="*/ 6744 h 25"/>
              <a:gd name="T40" fmla="*/ 0 w 89"/>
              <a:gd name="T41" fmla="*/ 0 h 25"/>
              <a:gd name="T42" fmla="*/ 0 w 89"/>
              <a:gd name="T43" fmla="*/ 16861 h 25"/>
              <a:gd name="T44" fmla="*/ 0 w 89"/>
              <a:gd name="T45" fmla="*/ 16861 h 25"/>
              <a:gd name="T46" fmla="*/ 0 w 89"/>
              <a:gd name="T47" fmla="*/ 18547 h 25"/>
              <a:gd name="T48" fmla="*/ 4578 w 89"/>
              <a:gd name="T49" fmla="*/ 23606 h 25"/>
              <a:gd name="T50" fmla="*/ 7631 w 89"/>
              <a:gd name="T51" fmla="*/ 26978 h 25"/>
              <a:gd name="T52" fmla="*/ 15261 w 89"/>
              <a:gd name="T53" fmla="*/ 30350 h 25"/>
              <a:gd name="T54" fmla="*/ 24418 w 89"/>
              <a:gd name="T55" fmla="*/ 35409 h 25"/>
              <a:gd name="T56" fmla="*/ 36627 w 89"/>
              <a:gd name="T57" fmla="*/ 38781 h 25"/>
              <a:gd name="T58" fmla="*/ 51888 w 89"/>
              <a:gd name="T59" fmla="*/ 42153 h 25"/>
              <a:gd name="T60" fmla="*/ 68676 w 89"/>
              <a:gd name="T61" fmla="*/ 42153 h 25"/>
              <a:gd name="T62" fmla="*/ 68676 w 89"/>
              <a:gd name="T63" fmla="*/ 42153 h 2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25">
                <a:moveTo>
                  <a:pt x="45" y="25"/>
                </a:moveTo>
                <a:lnTo>
                  <a:pt x="45" y="25"/>
                </a:lnTo>
                <a:lnTo>
                  <a:pt x="56" y="25"/>
                </a:lnTo>
                <a:lnTo>
                  <a:pt x="66" y="23"/>
                </a:lnTo>
                <a:lnTo>
                  <a:pt x="73" y="21"/>
                </a:lnTo>
                <a:lnTo>
                  <a:pt x="79" y="18"/>
                </a:lnTo>
                <a:lnTo>
                  <a:pt x="84" y="16"/>
                </a:lnTo>
                <a:lnTo>
                  <a:pt x="87" y="14"/>
                </a:lnTo>
                <a:lnTo>
                  <a:pt x="89" y="11"/>
                </a:lnTo>
                <a:lnTo>
                  <a:pt x="89" y="10"/>
                </a:lnTo>
                <a:lnTo>
                  <a:pt x="89" y="0"/>
                </a:lnTo>
                <a:lnTo>
                  <a:pt x="82" y="4"/>
                </a:lnTo>
                <a:lnTo>
                  <a:pt x="72" y="7"/>
                </a:lnTo>
                <a:lnTo>
                  <a:pt x="60" y="9"/>
                </a:lnTo>
                <a:lnTo>
                  <a:pt x="45" y="10"/>
                </a:lnTo>
                <a:lnTo>
                  <a:pt x="30" y="9"/>
                </a:lnTo>
                <a:lnTo>
                  <a:pt x="18" y="7"/>
                </a:lnTo>
                <a:lnTo>
                  <a:pt x="8" y="4"/>
                </a:lnTo>
                <a:lnTo>
                  <a:pt x="0" y="0"/>
                </a:lnTo>
                <a:lnTo>
                  <a:pt x="0" y="10"/>
                </a:lnTo>
                <a:lnTo>
                  <a:pt x="0" y="11"/>
                </a:lnTo>
                <a:lnTo>
                  <a:pt x="3" y="14"/>
                </a:lnTo>
                <a:lnTo>
                  <a:pt x="5" y="16"/>
                </a:lnTo>
                <a:lnTo>
                  <a:pt x="10" y="18"/>
                </a:lnTo>
                <a:lnTo>
                  <a:pt x="16" y="21"/>
                </a:lnTo>
                <a:lnTo>
                  <a:pt x="24" y="23"/>
                </a:lnTo>
                <a:lnTo>
                  <a:pt x="34" y="25"/>
                </a:lnTo>
                <a:lnTo>
                  <a:pt x="45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705" name="Freeform 242">
            <a:extLst>
              <a:ext uri="{FF2B5EF4-FFF2-40B4-BE49-F238E27FC236}">
                <a16:creationId xmlns="" xmlns:a16="http://schemas.microsoft.com/office/drawing/2014/main" id="{BAD547AF-8813-45CC-BC8A-4AE4669F611D}"/>
              </a:ext>
            </a:extLst>
          </p:cNvPr>
          <p:cNvSpPr>
            <a:spLocks/>
          </p:cNvSpPr>
          <p:nvPr/>
        </p:nvSpPr>
        <p:spPr bwMode="auto">
          <a:xfrm>
            <a:off x="13728701" y="8347076"/>
            <a:ext cx="263526" cy="76200"/>
          </a:xfrm>
          <a:custGeom>
            <a:avLst/>
            <a:gdLst>
              <a:gd name="T0" fmla="*/ 65571 w 84"/>
              <a:gd name="T1" fmla="*/ 37468 h 25"/>
              <a:gd name="T2" fmla="*/ 65571 w 84"/>
              <a:gd name="T3" fmla="*/ 37468 h 25"/>
              <a:gd name="T4" fmla="*/ 92111 w 84"/>
              <a:gd name="T5" fmla="*/ 35969 h 25"/>
              <a:gd name="T6" fmla="*/ 110845 w 84"/>
              <a:gd name="T7" fmla="*/ 31473 h 25"/>
              <a:gd name="T8" fmla="*/ 123335 w 84"/>
              <a:gd name="T9" fmla="*/ 26977 h 25"/>
              <a:gd name="T10" fmla="*/ 131141 w 84"/>
              <a:gd name="T11" fmla="*/ 20982 h 25"/>
              <a:gd name="T12" fmla="*/ 131141 w 84"/>
              <a:gd name="T13" fmla="*/ 20982 h 25"/>
              <a:gd name="T14" fmla="*/ 126457 w 84"/>
              <a:gd name="T15" fmla="*/ 14987 h 25"/>
              <a:gd name="T16" fmla="*/ 121774 w 84"/>
              <a:gd name="T17" fmla="*/ 11990 h 25"/>
              <a:gd name="T18" fmla="*/ 106162 w 84"/>
              <a:gd name="T19" fmla="*/ 5995 h 25"/>
              <a:gd name="T20" fmla="*/ 85866 w 84"/>
              <a:gd name="T21" fmla="*/ 2997 h 25"/>
              <a:gd name="T22" fmla="*/ 65571 w 84"/>
              <a:gd name="T23" fmla="*/ 0 h 25"/>
              <a:gd name="T24" fmla="*/ 65571 w 84"/>
              <a:gd name="T25" fmla="*/ 0 h 25"/>
              <a:gd name="T26" fmla="*/ 43714 w 84"/>
              <a:gd name="T27" fmla="*/ 2997 h 25"/>
              <a:gd name="T28" fmla="*/ 24979 w 84"/>
              <a:gd name="T29" fmla="*/ 5995 h 25"/>
              <a:gd name="T30" fmla="*/ 9367 w 84"/>
              <a:gd name="T31" fmla="*/ 11990 h 25"/>
              <a:gd name="T32" fmla="*/ 3122 w 84"/>
              <a:gd name="T33" fmla="*/ 14987 h 25"/>
              <a:gd name="T34" fmla="*/ 0 w 84"/>
              <a:gd name="T35" fmla="*/ 20982 h 25"/>
              <a:gd name="T36" fmla="*/ 0 w 84"/>
              <a:gd name="T37" fmla="*/ 20982 h 25"/>
              <a:gd name="T38" fmla="*/ 7806 w 84"/>
              <a:gd name="T39" fmla="*/ 26977 h 25"/>
              <a:gd name="T40" fmla="*/ 18734 w 84"/>
              <a:gd name="T41" fmla="*/ 31473 h 25"/>
              <a:gd name="T42" fmla="*/ 39030 w 84"/>
              <a:gd name="T43" fmla="*/ 35969 h 25"/>
              <a:gd name="T44" fmla="*/ 65571 w 84"/>
              <a:gd name="T45" fmla="*/ 37468 h 25"/>
              <a:gd name="T46" fmla="*/ 65571 w 84"/>
              <a:gd name="T47" fmla="*/ 37468 h 2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84" h="25">
                <a:moveTo>
                  <a:pt x="42" y="25"/>
                </a:moveTo>
                <a:lnTo>
                  <a:pt x="42" y="25"/>
                </a:lnTo>
                <a:lnTo>
                  <a:pt x="59" y="24"/>
                </a:lnTo>
                <a:lnTo>
                  <a:pt x="71" y="21"/>
                </a:lnTo>
                <a:lnTo>
                  <a:pt x="79" y="18"/>
                </a:lnTo>
                <a:lnTo>
                  <a:pt x="84" y="14"/>
                </a:lnTo>
                <a:lnTo>
                  <a:pt x="81" y="10"/>
                </a:lnTo>
                <a:lnTo>
                  <a:pt x="78" y="8"/>
                </a:lnTo>
                <a:lnTo>
                  <a:pt x="68" y="4"/>
                </a:lnTo>
                <a:lnTo>
                  <a:pt x="55" y="2"/>
                </a:lnTo>
                <a:lnTo>
                  <a:pt x="42" y="0"/>
                </a:lnTo>
                <a:lnTo>
                  <a:pt x="28" y="2"/>
                </a:lnTo>
                <a:lnTo>
                  <a:pt x="16" y="4"/>
                </a:lnTo>
                <a:lnTo>
                  <a:pt x="6" y="8"/>
                </a:lnTo>
                <a:lnTo>
                  <a:pt x="2" y="10"/>
                </a:lnTo>
                <a:lnTo>
                  <a:pt x="0" y="14"/>
                </a:lnTo>
                <a:lnTo>
                  <a:pt x="5" y="18"/>
                </a:lnTo>
                <a:lnTo>
                  <a:pt x="12" y="21"/>
                </a:lnTo>
                <a:lnTo>
                  <a:pt x="25" y="24"/>
                </a:lnTo>
                <a:lnTo>
                  <a:pt x="42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706" name="Freeform 243">
            <a:extLst>
              <a:ext uri="{FF2B5EF4-FFF2-40B4-BE49-F238E27FC236}">
                <a16:creationId xmlns="" xmlns:a16="http://schemas.microsoft.com/office/drawing/2014/main" id="{6DC55CB5-5614-42BA-894F-5D4192D0AED1}"/>
              </a:ext>
            </a:extLst>
          </p:cNvPr>
          <p:cNvSpPr>
            <a:spLocks/>
          </p:cNvSpPr>
          <p:nvPr/>
        </p:nvSpPr>
        <p:spPr bwMode="auto">
          <a:xfrm>
            <a:off x="13719178" y="8582027"/>
            <a:ext cx="234950" cy="76200"/>
          </a:xfrm>
          <a:custGeom>
            <a:avLst/>
            <a:gdLst>
              <a:gd name="T0" fmla="*/ 117091 w 77"/>
              <a:gd name="T1" fmla="*/ 8992 h 25"/>
              <a:gd name="T2" fmla="*/ 117091 w 77"/>
              <a:gd name="T3" fmla="*/ 8992 h 25"/>
              <a:gd name="T4" fmla="*/ 94281 w 77"/>
              <a:gd name="T5" fmla="*/ 13488 h 25"/>
              <a:gd name="T6" fmla="*/ 68430 w 77"/>
              <a:gd name="T7" fmla="*/ 14987 h 25"/>
              <a:gd name="T8" fmla="*/ 68430 w 77"/>
              <a:gd name="T9" fmla="*/ 14987 h 25"/>
              <a:gd name="T10" fmla="*/ 45620 w 77"/>
              <a:gd name="T11" fmla="*/ 13488 h 25"/>
              <a:gd name="T12" fmla="*/ 27372 w 77"/>
              <a:gd name="T13" fmla="*/ 11990 h 25"/>
              <a:gd name="T14" fmla="*/ 12165 w 77"/>
              <a:gd name="T15" fmla="*/ 5995 h 25"/>
              <a:gd name="T16" fmla="*/ 0 w 77"/>
              <a:gd name="T17" fmla="*/ 0 h 25"/>
              <a:gd name="T18" fmla="*/ 0 w 77"/>
              <a:gd name="T19" fmla="*/ 7494 h 25"/>
              <a:gd name="T20" fmla="*/ 0 w 77"/>
              <a:gd name="T21" fmla="*/ 7494 h 25"/>
              <a:gd name="T22" fmla="*/ 3041 w 77"/>
              <a:gd name="T23" fmla="*/ 14987 h 25"/>
              <a:gd name="T24" fmla="*/ 6083 w 77"/>
              <a:gd name="T25" fmla="*/ 20982 h 25"/>
              <a:gd name="T26" fmla="*/ 13686 w 77"/>
              <a:gd name="T27" fmla="*/ 26977 h 25"/>
              <a:gd name="T28" fmla="*/ 21289 w 77"/>
              <a:gd name="T29" fmla="*/ 29974 h 25"/>
              <a:gd name="T30" fmla="*/ 31934 w 77"/>
              <a:gd name="T31" fmla="*/ 32972 h 25"/>
              <a:gd name="T32" fmla="*/ 44099 w 77"/>
              <a:gd name="T33" fmla="*/ 35969 h 25"/>
              <a:gd name="T34" fmla="*/ 68430 w 77"/>
              <a:gd name="T35" fmla="*/ 37468 h 25"/>
              <a:gd name="T36" fmla="*/ 68430 w 77"/>
              <a:gd name="T37" fmla="*/ 37468 h 25"/>
              <a:gd name="T38" fmla="*/ 86678 w 77"/>
              <a:gd name="T39" fmla="*/ 35969 h 25"/>
              <a:gd name="T40" fmla="*/ 106446 w 77"/>
              <a:gd name="T41" fmla="*/ 31473 h 25"/>
              <a:gd name="T42" fmla="*/ 106446 w 77"/>
              <a:gd name="T43" fmla="*/ 31473 h 25"/>
              <a:gd name="T44" fmla="*/ 109488 w 77"/>
              <a:gd name="T45" fmla="*/ 20982 h 25"/>
              <a:gd name="T46" fmla="*/ 117091 w 77"/>
              <a:gd name="T47" fmla="*/ 8992 h 25"/>
              <a:gd name="T48" fmla="*/ 117091 w 77"/>
              <a:gd name="T49" fmla="*/ 8992 h 25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77" h="25">
                <a:moveTo>
                  <a:pt x="77" y="6"/>
                </a:moveTo>
                <a:lnTo>
                  <a:pt x="77" y="6"/>
                </a:lnTo>
                <a:lnTo>
                  <a:pt x="62" y="9"/>
                </a:lnTo>
                <a:lnTo>
                  <a:pt x="45" y="10"/>
                </a:lnTo>
                <a:lnTo>
                  <a:pt x="30" y="9"/>
                </a:lnTo>
                <a:lnTo>
                  <a:pt x="18" y="8"/>
                </a:lnTo>
                <a:lnTo>
                  <a:pt x="8" y="4"/>
                </a:lnTo>
                <a:lnTo>
                  <a:pt x="0" y="0"/>
                </a:lnTo>
                <a:lnTo>
                  <a:pt x="0" y="5"/>
                </a:lnTo>
                <a:lnTo>
                  <a:pt x="2" y="10"/>
                </a:lnTo>
                <a:lnTo>
                  <a:pt x="4" y="14"/>
                </a:lnTo>
                <a:lnTo>
                  <a:pt x="9" y="18"/>
                </a:lnTo>
                <a:lnTo>
                  <a:pt x="14" y="20"/>
                </a:lnTo>
                <a:lnTo>
                  <a:pt x="21" y="22"/>
                </a:lnTo>
                <a:lnTo>
                  <a:pt x="29" y="24"/>
                </a:lnTo>
                <a:lnTo>
                  <a:pt x="45" y="25"/>
                </a:lnTo>
                <a:lnTo>
                  <a:pt x="57" y="24"/>
                </a:lnTo>
                <a:lnTo>
                  <a:pt x="70" y="21"/>
                </a:lnTo>
                <a:lnTo>
                  <a:pt x="72" y="14"/>
                </a:lnTo>
                <a:lnTo>
                  <a:pt x="77" y="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707" name="Freeform 244">
            <a:extLst>
              <a:ext uri="{FF2B5EF4-FFF2-40B4-BE49-F238E27FC236}">
                <a16:creationId xmlns="" xmlns:a16="http://schemas.microsoft.com/office/drawing/2014/main" id="{304C0AF6-B543-43F4-BAE0-5F619688F430}"/>
              </a:ext>
            </a:extLst>
          </p:cNvPr>
          <p:cNvSpPr>
            <a:spLocks/>
          </p:cNvSpPr>
          <p:nvPr/>
        </p:nvSpPr>
        <p:spPr bwMode="auto">
          <a:xfrm>
            <a:off x="13973177" y="8601077"/>
            <a:ext cx="111125" cy="111125"/>
          </a:xfrm>
          <a:custGeom>
            <a:avLst/>
            <a:gdLst>
              <a:gd name="T0" fmla="*/ 56203 w 37"/>
              <a:gd name="T1" fmla="*/ 12152 h 37"/>
              <a:gd name="T2" fmla="*/ 44051 w 37"/>
              <a:gd name="T3" fmla="*/ 0 h 37"/>
              <a:gd name="T4" fmla="*/ 27342 w 37"/>
              <a:gd name="T5" fmla="*/ 18228 h 37"/>
              <a:gd name="T6" fmla="*/ 10633 w 37"/>
              <a:gd name="T7" fmla="*/ 0 h 37"/>
              <a:gd name="T8" fmla="*/ 0 w 37"/>
              <a:gd name="T9" fmla="*/ 12152 h 37"/>
              <a:gd name="T10" fmla="*/ 16709 w 37"/>
              <a:gd name="T11" fmla="*/ 28861 h 37"/>
              <a:gd name="T12" fmla="*/ 0 w 37"/>
              <a:gd name="T13" fmla="*/ 45570 h 37"/>
              <a:gd name="T14" fmla="*/ 10633 w 37"/>
              <a:gd name="T15" fmla="*/ 56203 h 37"/>
              <a:gd name="T16" fmla="*/ 27342 w 37"/>
              <a:gd name="T17" fmla="*/ 39494 h 37"/>
              <a:gd name="T18" fmla="*/ 44051 w 37"/>
              <a:gd name="T19" fmla="*/ 56203 h 37"/>
              <a:gd name="T20" fmla="*/ 56203 w 37"/>
              <a:gd name="T21" fmla="*/ 45570 h 37"/>
              <a:gd name="T22" fmla="*/ 39494 w 37"/>
              <a:gd name="T23" fmla="*/ 28861 h 37"/>
              <a:gd name="T24" fmla="*/ 56203 w 37"/>
              <a:gd name="T25" fmla="*/ 12152 h 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37">
                <a:moveTo>
                  <a:pt x="37" y="8"/>
                </a:moveTo>
                <a:lnTo>
                  <a:pt x="29" y="0"/>
                </a:lnTo>
                <a:lnTo>
                  <a:pt x="18" y="12"/>
                </a:lnTo>
                <a:lnTo>
                  <a:pt x="7" y="0"/>
                </a:lnTo>
                <a:lnTo>
                  <a:pt x="0" y="8"/>
                </a:lnTo>
                <a:lnTo>
                  <a:pt x="11" y="19"/>
                </a:lnTo>
                <a:lnTo>
                  <a:pt x="0" y="30"/>
                </a:lnTo>
                <a:lnTo>
                  <a:pt x="7" y="37"/>
                </a:lnTo>
                <a:lnTo>
                  <a:pt x="18" y="26"/>
                </a:lnTo>
                <a:lnTo>
                  <a:pt x="29" y="37"/>
                </a:lnTo>
                <a:lnTo>
                  <a:pt x="37" y="30"/>
                </a:lnTo>
                <a:lnTo>
                  <a:pt x="26" y="19"/>
                </a:lnTo>
                <a:lnTo>
                  <a:pt x="37" y="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708" name="Freeform 245">
            <a:extLst>
              <a:ext uri="{FF2B5EF4-FFF2-40B4-BE49-F238E27FC236}">
                <a16:creationId xmlns="" xmlns:a16="http://schemas.microsoft.com/office/drawing/2014/main" id="{0F97445E-835E-44FA-957F-4F363BD8242A}"/>
              </a:ext>
            </a:extLst>
          </p:cNvPr>
          <p:cNvSpPr>
            <a:spLocks/>
          </p:cNvSpPr>
          <p:nvPr/>
        </p:nvSpPr>
        <p:spPr bwMode="auto">
          <a:xfrm>
            <a:off x="16970378" y="7918451"/>
            <a:ext cx="28574" cy="25400"/>
          </a:xfrm>
          <a:custGeom>
            <a:avLst/>
            <a:gdLst>
              <a:gd name="T0" fmla="*/ 0 w 10"/>
              <a:gd name="T1" fmla="*/ 7027 h 10"/>
              <a:gd name="T2" fmla="*/ 0 w 10"/>
              <a:gd name="T3" fmla="*/ 7027 h 10"/>
              <a:gd name="T4" fmla="*/ 0 w 10"/>
              <a:gd name="T5" fmla="*/ 11242 h 10"/>
              <a:gd name="T6" fmla="*/ 2811 w 10"/>
              <a:gd name="T7" fmla="*/ 12648 h 10"/>
              <a:gd name="T8" fmla="*/ 4216 w 10"/>
              <a:gd name="T9" fmla="*/ 14053 h 10"/>
              <a:gd name="T10" fmla="*/ 7027 w 10"/>
              <a:gd name="T11" fmla="*/ 14053 h 10"/>
              <a:gd name="T12" fmla="*/ 7027 w 10"/>
              <a:gd name="T13" fmla="*/ 14053 h 10"/>
              <a:gd name="T14" fmla="*/ 11242 w 10"/>
              <a:gd name="T15" fmla="*/ 14053 h 10"/>
              <a:gd name="T16" fmla="*/ 12648 w 10"/>
              <a:gd name="T17" fmla="*/ 12648 h 10"/>
              <a:gd name="T18" fmla="*/ 14053 w 10"/>
              <a:gd name="T19" fmla="*/ 11242 h 10"/>
              <a:gd name="T20" fmla="*/ 14053 w 10"/>
              <a:gd name="T21" fmla="*/ 7027 h 10"/>
              <a:gd name="T22" fmla="*/ 14053 w 10"/>
              <a:gd name="T23" fmla="*/ 7027 h 10"/>
              <a:gd name="T24" fmla="*/ 14053 w 10"/>
              <a:gd name="T25" fmla="*/ 4216 h 10"/>
              <a:gd name="T26" fmla="*/ 12648 w 10"/>
              <a:gd name="T27" fmla="*/ 2811 h 10"/>
              <a:gd name="T28" fmla="*/ 11242 w 10"/>
              <a:gd name="T29" fmla="*/ 0 h 10"/>
              <a:gd name="T30" fmla="*/ 7027 w 10"/>
              <a:gd name="T31" fmla="*/ 0 h 10"/>
              <a:gd name="T32" fmla="*/ 7027 w 10"/>
              <a:gd name="T33" fmla="*/ 0 h 10"/>
              <a:gd name="T34" fmla="*/ 4216 w 10"/>
              <a:gd name="T35" fmla="*/ 0 h 10"/>
              <a:gd name="T36" fmla="*/ 2811 w 10"/>
              <a:gd name="T37" fmla="*/ 2811 h 10"/>
              <a:gd name="T38" fmla="*/ 0 w 10"/>
              <a:gd name="T39" fmla="*/ 4216 h 10"/>
              <a:gd name="T40" fmla="*/ 0 w 10"/>
              <a:gd name="T41" fmla="*/ 7027 h 10"/>
              <a:gd name="T42" fmla="*/ 0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0" y="5"/>
                </a:move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709" name="Freeform 246">
            <a:extLst>
              <a:ext uri="{FF2B5EF4-FFF2-40B4-BE49-F238E27FC236}">
                <a16:creationId xmlns="" xmlns:a16="http://schemas.microsoft.com/office/drawing/2014/main" id="{0B012385-4118-47C8-9D4F-4F1A9B3F3A5A}"/>
              </a:ext>
            </a:extLst>
          </p:cNvPr>
          <p:cNvSpPr>
            <a:spLocks/>
          </p:cNvSpPr>
          <p:nvPr/>
        </p:nvSpPr>
        <p:spPr bwMode="auto">
          <a:xfrm>
            <a:off x="16716377" y="7918451"/>
            <a:ext cx="38100" cy="25400"/>
          </a:xfrm>
          <a:custGeom>
            <a:avLst/>
            <a:gdLst>
              <a:gd name="T0" fmla="*/ 0 w 10"/>
              <a:gd name="T1" fmla="*/ 7027 h 10"/>
              <a:gd name="T2" fmla="*/ 0 w 10"/>
              <a:gd name="T3" fmla="*/ 7027 h 10"/>
              <a:gd name="T4" fmla="*/ 0 w 10"/>
              <a:gd name="T5" fmla="*/ 11242 h 10"/>
              <a:gd name="T6" fmla="*/ 3747 w 10"/>
              <a:gd name="T7" fmla="*/ 12648 h 10"/>
              <a:gd name="T8" fmla="*/ 5620 w 10"/>
              <a:gd name="T9" fmla="*/ 14053 h 10"/>
              <a:gd name="T10" fmla="*/ 9367 w 10"/>
              <a:gd name="T11" fmla="*/ 14053 h 10"/>
              <a:gd name="T12" fmla="*/ 9367 w 10"/>
              <a:gd name="T13" fmla="*/ 14053 h 10"/>
              <a:gd name="T14" fmla="*/ 14987 w 10"/>
              <a:gd name="T15" fmla="*/ 14053 h 10"/>
              <a:gd name="T16" fmla="*/ 16861 w 10"/>
              <a:gd name="T17" fmla="*/ 12648 h 10"/>
              <a:gd name="T18" fmla="*/ 18734 w 10"/>
              <a:gd name="T19" fmla="*/ 11242 h 10"/>
              <a:gd name="T20" fmla="*/ 18734 w 10"/>
              <a:gd name="T21" fmla="*/ 7027 h 10"/>
              <a:gd name="T22" fmla="*/ 18734 w 10"/>
              <a:gd name="T23" fmla="*/ 7027 h 10"/>
              <a:gd name="T24" fmla="*/ 18734 w 10"/>
              <a:gd name="T25" fmla="*/ 4216 h 10"/>
              <a:gd name="T26" fmla="*/ 16861 w 10"/>
              <a:gd name="T27" fmla="*/ 2811 h 10"/>
              <a:gd name="T28" fmla="*/ 14987 w 10"/>
              <a:gd name="T29" fmla="*/ 0 h 10"/>
              <a:gd name="T30" fmla="*/ 9367 w 10"/>
              <a:gd name="T31" fmla="*/ 0 h 10"/>
              <a:gd name="T32" fmla="*/ 9367 w 10"/>
              <a:gd name="T33" fmla="*/ 0 h 10"/>
              <a:gd name="T34" fmla="*/ 5620 w 10"/>
              <a:gd name="T35" fmla="*/ 0 h 10"/>
              <a:gd name="T36" fmla="*/ 3747 w 10"/>
              <a:gd name="T37" fmla="*/ 2811 h 10"/>
              <a:gd name="T38" fmla="*/ 0 w 10"/>
              <a:gd name="T39" fmla="*/ 4216 h 10"/>
              <a:gd name="T40" fmla="*/ 0 w 10"/>
              <a:gd name="T41" fmla="*/ 7027 h 10"/>
              <a:gd name="T42" fmla="*/ 0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0" y="5"/>
                </a:move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710" name="Freeform 247">
            <a:extLst>
              <a:ext uri="{FF2B5EF4-FFF2-40B4-BE49-F238E27FC236}">
                <a16:creationId xmlns="" xmlns:a16="http://schemas.microsoft.com/office/drawing/2014/main" id="{94113F29-E93D-47E5-A787-C91652950793}"/>
              </a:ext>
            </a:extLst>
          </p:cNvPr>
          <p:cNvSpPr>
            <a:spLocks noEditPoints="1"/>
          </p:cNvSpPr>
          <p:nvPr/>
        </p:nvSpPr>
        <p:spPr bwMode="auto">
          <a:xfrm>
            <a:off x="16710027" y="7766051"/>
            <a:ext cx="307974" cy="177800"/>
          </a:xfrm>
          <a:custGeom>
            <a:avLst/>
            <a:gdLst>
              <a:gd name="T0" fmla="*/ 0 w 99"/>
              <a:gd name="T1" fmla="*/ 30166 h 59"/>
              <a:gd name="T2" fmla="*/ 3122 w 99"/>
              <a:gd name="T3" fmla="*/ 34691 h 59"/>
              <a:gd name="T4" fmla="*/ 10928 w 99"/>
              <a:gd name="T5" fmla="*/ 42233 h 59"/>
              <a:gd name="T6" fmla="*/ 70255 w 99"/>
              <a:gd name="T7" fmla="*/ 45249 h 59"/>
              <a:gd name="T8" fmla="*/ 31224 w 99"/>
              <a:gd name="T9" fmla="*/ 73907 h 59"/>
              <a:gd name="T10" fmla="*/ 123336 w 99"/>
              <a:gd name="T11" fmla="*/ 88990 h 59"/>
              <a:gd name="T12" fmla="*/ 85867 w 99"/>
              <a:gd name="T13" fmla="*/ 73907 h 59"/>
              <a:gd name="T14" fmla="*/ 138948 w 99"/>
              <a:gd name="T15" fmla="*/ 45249 h 59"/>
              <a:gd name="T16" fmla="*/ 145193 w 99"/>
              <a:gd name="T17" fmla="*/ 42233 h 59"/>
              <a:gd name="T18" fmla="*/ 152999 w 99"/>
              <a:gd name="T19" fmla="*/ 34691 h 59"/>
              <a:gd name="T20" fmla="*/ 154560 w 99"/>
              <a:gd name="T21" fmla="*/ 0 h 59"/>
              <a:gd name="T22" fmla="*/ 62448 w 99"/>
              <a:gd name="T23" fmla="*/ 30166 h 59"/>
              <a:gd name="T24" fmla="*/ 23418 w 99"/>
              <a:gd name="T25" fmla="*/ 15083 h 59"/>
              <a:gd name="T26" fmla="*/ 62448 w 99"/>
              <a:gd name="T27" fmla="*/ 30166 h 59"/>
              <a:gd name="T28" fmla="*/ 101479 w 99"/>
              <a:gd name="T29" fmla="*/ 30166 h 59"/>
              <a:gd name="T30" fmla="*/ 95234 w 99"/>
              <a:gd name="T31" fmla="*/ 27149 h 59"/>
              <a:gd name="T32" fmla="*/ 93673 w 99"/>
              <a:gd name="T33" fmla="*/ 22625 h 59"/>
              <a:gd name="T34" fmla="*/ 93673 w 99"/>
              <a:gd name="T35" fmla="*/ 18100 h 59"/>
              <a:gd name="T36" fmla="*/ 96795 w 99"/>
              <a:gd name="T37" fmla="*/ 15083 h 59"/>
              <a:gd name="T38" fmla="*/ 101479 w 99"/>
              <a:gd name="T39" fmla="*/ 15083 h 59"/>
              <a:gd name="T40" fmla="*/ 106162 w 99"/>
              <a:gd name="T41" fmla="*/ 16591 h 59"/>
              <a:gd name="T42" fmla="*/ 109285 w 99"/>
              <a:gd name="T43" fmla="*/ 22625 h 59"/>
              <a:gd name="T44" fmla="*/ 109285 w 99"/>
              <a:gd name="T45" fmla="*/ 25641 h 59"/>
              <a:gd name="T46" fmla="*/ 104601 w 99"/>
              <a:gd name="T47" fmla="*/ 30166 h 59"/>
              <a:gd name="T48" fmla="*/ 101479 w 99"/>
              <a:gd name="T49" fmla="*/ 30166 h 59"/>
              <a:gd name="T50" fmla="*/ 123336 w 99"/>
              <a:gd name="T51" fmla="*/ 30166 h 59"/>
              <a:gd name="T52" fmla="*/ 118652 w 99"/>
              <a:gd name="T53" fmla="*/ 27149 h 59"/>
              <a:gd name="T54" fmla="*/ 115530 w 99"/>
              <a:gd name="T55" fmla="*/ 22625 h 59"/>
              <a:gd name="T56" fmla="*/ 115530 w 99"/>
              <a:gd name="T57" fmla="*/ 18100 h 59"/>
              <a:gd name="T58" fmla="*/ 120213 w 99"/>
              <a:gd name="T59" fmla="*/ 15083 h 59"/>
              <a:gd name="T60" fmla="*/ 123336 w 99"/>
              <a:gd name="T61" fmla="*/ 15083 h 59"/>
              <a:gd name="T62" fmla="*/ 129581 w 99"/>
              <a:gd name="T63" fmla="*/ 16591 h 59"/>
              <a:gd name="T64" fmla="*/ 131142 w 99"/>
              <a:gd name="T65" fmla="*/ 22625 h 59"/>
              <a:gd name="T66" fmla="*/ 131142 w 99"/>
              <a:gd name="T67" fmla="*/ 25641 h 59"/>
              <a:gd name="T68" fmla="*/ 128019 w 99"/>
              <a:gd name="T69" fmla="*/ 30166 h 59"/>
              <a:gd name="T70" fmla="*/ 123336 w 99"/>
              <a:gd name="T71" fmla="*/ 30166 h 5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99" h="59">
                <a:moveTo>
                  <a:pt x="0" y="0"/>
                </a:moveTo>
                <a:lnTo>
                  <a:pt x="0" y="20"/>
                </a:lnTo>
                <a:lnTo>
                  <a:pt x="2" y="23"/>
                </a:lnTo>
                <a:lnTo>
                  <a:pt x="3" y="27"/>
                </a:lnTo>
                <a:lnTo>
                  <a:pt x="7" y="28"/>
                </a:lnTo>
                <a:lnTo>
                  <a:pt x="10" y="30"/>
                </a:lnTo>
                <a:lnTo>
                  <a:pt x="45" y="30"/>
                </a:lnTo>
                <a:lnTo>
                  <a:pt x="45" y="49"/>
                </a:lnTo>
                <a:lnTo>
                  <a:pt x="20" y="49"/>
                </a:lnTo>
                <a:lnTo>
                  <a:pt x="20" y="59"/>
                </a:lnTo>
                <a:lnTo>
                  <a:pt x="79" y="59"/>
                </a:lnTo>
                <a:lnTo>
                  <a:pt x="79" y="49"/>
                </a:lnTo>
                <a:lnTo>
                  <a:pt x="55" y="49"/>
                </a:lnTo>
                <a:lnTo>
                  <a:pt x="55" y="30"/>
                </a:lnTo>
                <a:lnTo>
                  <a:pt x="89" y="30"/>
                </a:lnTo>
                <a:lnTo>
                  <a:pt x="93" y="28"/>
                </a:lnTo>
                <a:lnTo>
                  <a:pt x="97" y="27"/>
                </a:lnTo>
                <a:lnTo>
                  <a:pt x="98" y="23"/>
                </a:lnTo>
                <a:lnTo>
                  <a:pt x="99" y="20"/>
                </a:lnTo>
                <a:lnTo>
                  <a:pt x="99" y="0"/>
                </a:lnTo>
                <a:lnTo>
                  <a:pt x="0" y="0"/>
                </a:lnTo>
                <a:close/>
                <a:moveTo>
                  <a:pt x="40" y="20"/>
                </a:moveTo>
                <a:lnTo>
                  <a:pt x="15" y="20"/>
                </a:lnTo>
                <a:lnTo>
                  <a:pt x="15" y="10"/>
                </a:lnTo>
                <a:lnTo>
                  <a:pt x="40" y="10"/>
                </a:lnTo>
                <a:lnTo>
                  <a:pt x="40" y="20"/>
                </a:lnTo>
                <a:close/>
                <a:moveTo>
                  <a:pt x="65" y="20"/>
                </a:moveTo>
                <a:lnTo>
                  <a:pt x="65" y="20"/>
                </a:lnTo>
                <a:lnTo>
                  <a:pt x="62" y="20"/>
                </a:lnTo>
                <a:lnTo>
                  <a:pt x="61" y="18"/>
                </a:lnTo>
                <a:lnTo>
                  <a:pt x="60" y="17"/>
                </a:lnTo>
                <a:lnTo>
                  <a:pt x="60" y="15"/>
                </a:lnTo>
                <a:lnTo>
                  <a:pt x="60" y="12"/>
                </a:lnTo>
                <a:lnTo>
                  <a:pt x="61" y="11"/>
                </a:lnTo>
                <a:lnTo>
                  <a:pt x="62" y="10"/>
                </a:lnTo>
                <a:lnTo>
                  <a:pt x="65" y="10"/>
                </a:lnTo>
                <a:lnTo>
                  <a:pt x="67" y="10"/>
                </a:lnTo>
                <a:lnTo>
                  <a:pt x="68" y="11"/>
                </a:lnTo>
                <a:lnTo>
                  <a:pt x="70" y="12"/>
                </a:lnTo>
                <a:lnTo>
                  <a:pt x="70" y="15"/>
                </a:lnTo>
                <a:lnTo>
                  <a:pt x="70" y="17"/>
                </a:lnTo>
                <a:lnTo>
                  <a:pt x="68" y="18"/>
                </a:lnTo>
                <a:lnTo>
                  <a:pt x="67" y="20"/>
                </a:lnTo>
                <a:lnTo>
                  <a:pt x="65" y="20"/>
                </a:lnTo>
                <a:close/>
                <a:moveTo>
                  <a:pt x="79" y="20"/>
                </a:moveTo>
                <a:lnTo>
                  <a:pt x="79" y="20"/>
                </a:lnTo>
                <a:lnTo>
                  <a:pt x="77" y="20"/>
                </a:lnTo>
                <a:lnTo>
                  <a:pt x="76" y="18"/>
                </a:lnTo>
                <a:lnTo>
                  <a:pt x="74" y="17"/>
                </a:lnTo>
                <a:lnTo>
                  <a:pt x="74" y="15"/>
                </a:lnTo>
                <a:lnTo>
                  <a:pt x="74" y="12"/>
                </a:lnTo>
                <a:lnTo>
                  <a:pt x="76" y="11"/>
                </a:lnTo>
                <a:lnTo>
                  <a:pt x="77" y="10"/>
                </a:lnTo>
                <a:lnTo>
                  <a:pt x="79" y="10"/>
                </a:lnTo>
                <a:lnTo>
                  <a:pt x="82" y="10"/>
                </a:lnTo>
                <a:lnTo>
                  <a:pt x="83" y="11"/>
                </a:lnTo>
                <a:lnTo>
                  <a:pt x="84" y="12"/>
                </a:lnTo>
                <a:lnTo>
                  <a:pt x="84" y="15"/>
                </a:lnTo>
                <a:lnTo>
                  <a:pt x="84" y="17"/>
                </a:lnTo>
                <a:lnTo>
                  <a:pt x="83" y="18"/>
                </a:lnTo>
                <a:lnTo>
                  <a:pt x="82" y="20"/>
                </a:lnTo>
                <a:lnTo>
                  <a:pt x="79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711" name="Freeform 248">
            <a:extLst>
              <a:ext uri="{FF2B5EF4-FFF2-40B4-BE49-F238E27FC236}">
                <a16:creationId xmlns="" xmlns:a16="http://schemas.microsoft.com/office/drawing/2014/main" id="{9A5BADA4-6631-4898-ADBA-4A4BD4048E05}"/>
              </a:ext>
            </a:extLst>
          </p:cNvPr>
          <p:cNvSpPr>
            <a:spLocks noEditPoints="1"/>
          </p:cNvSpPr>
          <p:nvPr/>
        </p:nvSpPr>
        <p:spPr bwMode="auto">
          <a:xfrm>
            <a:off x="16710027" y="7645402"/>
            <a:ext cx="307974" cy="85727"/>
          </a:xfrm>
          <a:custGeom>
            <a:avLst/>
            <a:gdLst>
              <a:gd name="T0" fmla="*/ 154560 w 99"/>
              <a:gd name="T1" fmla="*/ 13082 h 29"/>
              <a:gd name="T2" fmla="*/ 152999 w 99"/>
              <a:gd name="T3" fmla="*/ 8721 h 29"/>
              <a:gd name="T4" fmla="*/ 145193 w 99"/>
              <a:gd name="T5" fmla="*/ 1454 h 29"/>
              <a:gd name="T6" fmla="*/ 15612 w 99"/>
              <a:gd name="T7" fmla="*/ 0 h 29"/>
              <a:gd name="T8" fmla="*/ 10928 w 99"/>
              <a:gd name="T9" fmla="*/ 1454 h 29"/>
              <a:gd name="T10" fmla="*/ 3122 w 99"/>
              <a:gd name="T11" fmla="*/ 8721 h 29"/>
              <a:gd name="T12" fmla="*/ 0 w 99"/>
              <a:gd name="T13" fmla="*/ 42153 h 29"/>
              <a:gd name="T14" fmla="*/ 123336 w 99"/>
              <a:gd name="T15" fmla="*/ 13082 h 29"/>
              <a:gd name="T16" fmla="*/ 128019 w 99"/>
              <a:gd name="T17" fmla="*/ 13082 h 29"/>
              <a:gd name="T18" fmla="*/ 131142 w 99"/>
              <a:gd name="T19" fmla="*/ 17443 h 29"/>
              <a:gd name="T20" fmla="*/ 131142 w 99"/>
              <a:gd name="T21" fmla="*/ 20350 h 29"/>
              <a:gd name="T22" fmla="*/ 129581 w 99"/>
              <a:gd name="T23" fmla="*/ 26164 h 29"/>
              <a:gd name="T24" fmla="*/ 123336 w 99"/>
              <a:gd name="T25" fmla="*/ 27617 h 29"/>
              <a:gd name="T26" fmla="*/ 120213 w 99"/>
              <a:gd name="T27" fmla="*/ 27617 h 29"/>
              <a:gd name="T28" fmla="*/ 115530 w 99"/>
              <a:gd name="T29" fmla="*/ 24710 h 29"/>
              <a:gd name="T30" fmla="*/ 115530 w 99"/>
              <a:gd name="T31" fmla="*/ 20350 h 29"/>
              <a:gd name="T32" fmla="*/ 118652 w 99"/>
              <a:gd name="T33" fmla="*/ 15989 h 29"/>
              <a:gd name="T34" fmla="*/ 123336 w 99"/>
              <a:gd name="T35" fmla="*/ 13082 h 29"/>
              <a:gd name="T36" fmla="*/ 101479 w 99"/>
              <a:gd name="T37" fmla="*/ 13082 h 29"/>
              <a:gd name="T38" fmla="*/ 104601 w 99"/>
              <a:gd name="T39" fmla="*/ 13082 h 29"/>
              <a:gd name="T40" fmla="*/ 109285 w 99"/>
              <a:gd name="T41" fmla="*/ 17443 h 29"/>
              <a:gd name="T42" fmla="*/ 109285 w 99"/>
              <a:gd name="T43" fmla="*/ 20350 h 29"/>
              <a:gd name="T44" fmla="*/ 106162 w 99"/>
              <a:gd name="T45" fmla="*/ 26164 h 29"/>
              <a:gd name="T46" fmla="*/ 101479 w 99"/>
              <a:gd name="T47" fmla="*/ 27617 h 29"/>
              <a:gd name="T48" fmla="*/ 96795 w 99"/>
              <a:gd name="T49" fmla="*/ 27617 h 29"/>
              <a:gd name="T50" fmla="*/ 93673 w 99"/>
              <a:gd name="T51" fmla="*/ 24710 h 29"/>
              <a:gd name="T52" fmla="*/ 93673 w 99"/>
              <a:gd name="T53" fmla="*/ 20350 h 29"/>
              <a:gd name="T54" fmla="*/ 95234 w 99"/>
              <a:gd name="T55" fmla="*/ 15989 h 29"/>
              <a:gd name="T56" fmla="*/ 101479 w 99"/>
              <a:gd name="T57" fmla="*/ 13082 h 29"/>
              <a:gd name="T58" fmla="*/ 23418 w 99"/>
              <a:gd name="T59" fmla="*/ 13082 h 29"/>
              <a:gd name="T60" fmla="*/ 62448 w 99"/>
              <a:gd name="T61" fmla="*/ 27617 h 29"/>
              <a:gd name="T62" fmla="*/ 23418 w 99"/>
              <a:gd name="T63" fmla="*/ 13082 h 2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99" h="29">
                <a:moveTo>
                  <a:pt x="99" y="29"/>
                </a:moveTo>
                <a:lnTo>
                  <a:pt x="99" y="9"/>
                </a:lnTo>
                <a:lnTo>
                  <a:pt x="98" y="6"/>
                </a:lnTo>
                <a:lnTo>
                  <a:pt x="97" y="2"/>
                </a:lnTo>
                <a:lnTo>
                  <a:pt x="93" y="1"/>
                </a:lnTo>
                <a:lnTo>
                  <a:pt x="89" y="0"/>
                </a:ln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9"/>
                </a:lnTo>
                <a:lnTo>
                  <a:pt x="0" y="29"/>
                </a:lnTo>
                <a:lnTo>
                  <a:pt x="99" y="29"/>
                </a:lnTo>
                <a:close/>
                <a:moveTo>
                  <a:pt x="79" y="9"/>
                </a:moveTo>
                <a:lnTo>
                  <a:pt x="79" y="9"/>
                </a:lnTo>
                <a:lnTo>
                  <a:pt x="82" y="9"/>
                </a:lnTo>
                <a:lnTo>
                  <a:pt x="83" y="11"/>
                </a:lnTo>
                <a:lnTo>
                  <a:pt x="84" y="12"/>
                </a:lnTo>
                <a:lnTo>
                  <a:pt x="84" y="14"/>
                </a:lnTo>
                <a:lnTo>
                  <a:pt x="84" y="17"/>
                </a:lnTo>
                <a:lnTo>
                  <a:pt x="83" y="18"/>
                </a:lnTo>
                <a:lnTo>
                  <a:pt x="82" y="19"/>
                </a:lnTo>
                <a:lnTo>
                  <a:pt x="79" y="19"/>
                </a:lnTo>
                <a:lnTo>
                  <a:pt x="77" y="19"/>
                </a:lnTo>
                <a:lnTo>
                  <a:pt x="76" y="18"/>
                </a:lnTo>
                <a:lnTo>
                  <a:pt x="74" y="17"/>
                </a:lnTo>
                <a:lnTo>
                  <a:pt x="74" y="14"/>
                </a:lnTo>
                <a:lnTo>
                  <a:pt x="74" y="12"/>
                </a:lnTo>
                <a:lnTo>
                  <a:pt x="76" y="11"/>
                </a:lnTo>
                <a:lnTo>
                  <a:pt x="77" y="9"/>
                </a:lnTo>
                <a:lnTo>
                  <a:pt x="79" y="9"/>
                </a:lnTo>
                <a:close/>
                <a:moveTo>
                  <a:pt x="65" y="9"/>
                </a:moveTo>
                <a:lnTo>
                  <a:pt x="65" y="9"/>
                </a:lnTo>
                <a:lnTo>
                  <a:pt x="67" y="9"/>
                </a:lnTo>
                <a:lnTo>
                  <a:pt x="68" y="11"/>
                </a:lnTo>
                <a:lnTo>
                  <a:pt x="70" y="12"/>
                </a:lnTo>
                <a:lnTo>
                  <a:pt x="70" y="14"/>
                </a:lnTo>
                <a:lnTo>
                  <a:pt x="70" y="17"/>
                </a:lnTo>
                <a:lnTo>
                  <a:pt x="68" y="18"/>
                </a:lnTo>
                <a:lnTo>
                  <a:pt x="67" y="19"/>
                </a:lnTo>
                <a:lnTo>
                  <a:pt x="65" y="19"/>
                </a:lnTo>
                <a:lnTo>
                  <a:pt x="62" y="19"/>
                </a:lnTo>
                <a:lnTo>
                  <a:pt x="61" y="18"/>
                </a:lnTo>
                <a:lnTo>
                  <a:pt x="60" y="17"/>
                </a:lnTo>
                <a:lnTo>
                  <a:pt x="60" y="14"/>
                </a:lnTo>
                <a:lnTo>
                  <a:pt x="60" y="12"/>
                </a:lnTo>
                <a:lnTo>
                  <a:pt x="61" y="11"/>
                </a:lnTo>
                <a:lnTo>
                  <a:pt x="62" y="9"/>
                </a:lnTo>
                <a:lnTo>
                  <a:pt x="65" y="9"/>
                </a:lnTo>
                <a:close/>
                <a:moveTo>
                  <a:pt x="15" y="9"/>
                </a:moveTo>
                <a:lnTo>
                  <a:pt x="40" y="9"/>
                </a:lnTo>
                <a:lnTo>
                  <a:pt x="40" y="19"/>
                </a:lnTo>
                <a:lnTo>
                  <a:pt x="15" y="19"/>
                </a:lnTo>
                <a:lnTo>
                  <a:pt x="15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712" name="Freeform 249">
            <a:extLst>
              <a:ext uri="{FF2B5EF4-FFF2-40B4-BE49-F238E27FC236}">
                <a16:creationId xmlns="" xmlns:a16="http://schemas.microsoft.com/office/drawing/2014/main" id="{9B0CC71B-FAD5-4FBE-BA91-BBF8A0AC08F7}"/>
              </a:ext>
            </a:extLst>
          </p:cNvPr>
          <p:cNvSpPr>
            <a:spLocks noEditPoints="1"/>
          </p:cNvSpPr>
          <p:nvPr/>
        </p:nvSpPr>
        <p:spPr bwMode="auto">
          <a:xfrm>
            <a:off x="14487529" y="8375653"/>
            <a:ext cx="311150" cy="311150"/>
          </a:xfrm>
          <a:custGeom>
            <a:avLst/>
            <a:gdLst>
              <a:gd name="T0" fmla="*/ 76499 w 99"/>
              <a:gd name="T1" fmla="*/ 0 h 99"/>
              <a:gd name="T2" fmla="*/ 76499 w 99"/>
              <a:gd name="T3" fmla="*/ 0 h 99"/>
              <a:gd name="T4" fmla="*/ 62448 w 99"/>
              <a:gd name="T5" fmla="*/ 1561 h 99"/>
              <a:gd name="T6" fmla="*/ 46836 w 99"/>
              <a:gd name="T7" fmla="*/ 6245 h 99"/>
              <a:gd name="T8" fmla="*/ 34347 w 99"/>
              <a:gd name="T9" fmla="*/ 14051 h 99"/>
              <a:gd name="T10" fmla="*/ 23418 w 99"/>
              <a:gd name="T11" fmla="*/ 23418 h 99"/>
              <a:gd name="T12" fmla="*/ 14051 w 99"/>
              <a:gd name="T13" fmla="*/ 34347 h 99"/>
              <a:gd name="T14" fmla="*/ 6245 w 99"/>
              <a:gd name="T15" fmla="*/ 46836 h 99"/>
              <a:gd name="T16" fmla="*/ 1561 w 99"/>
              <a:gd name="T17" fmla="*/ 62448 h 99"/>
              <a:gd name="T18" fmla="*/ 0 w 99"/>
              <a:gd name="T19" fmla="*/ 78061 h 99"/>
              <a:gd name="T20" fmla="*/ 0 w 99"/>
              <a:gd name="T21" fmla="*/ 78061 h 99"/>
              <a:gd name="T22" fmla="*/ 1561 w 99"/>
              <a:gd name="T23" fmla="*/ 92112 h 99"/>
              <a:gd name="T24" fmla="*/ 6245 w 99"/>
              <a:gd name="T25" fmla="*/ 107724 h 99"/>
              <a:gd name="T26" fmla="*/ 14051 w 99"/>
              <a:gd name="T27" fmla="*/ 120213 h 99"/>
              <a:gd name="T28" fmla="*/ 23418 w 99"/>
              <a:gd name="T29" fmla="*/ 131142 h 99"/>
              <a:gd name="T30" fmla="*/ 34347 w 99"/>
              <a:gd name="T31" fmla="*/ 140509 h 99"/>
              <a:gd name="T32" fmla="*/ 46836 w 99"/>
              <a:gd name="T33" fmla="*/ 148315 h 99"/>
              <a:gd name="T34" fmla="*/ 62448 w 99"/>
              <a:gd name="T35" fmla="*/ 152999 h 99"/>
              <a:gd name="T36" fmla="*/ 76499 w 99"/>
              <a:gd name="T37" fmla="*/ 154560 h 99"/>
              <a:gd name="T38" fmla="*/ 76499 w 99"/>
              <a:gd name="T39" fmla="*/ 154560 h 99"/>
              <a:gd name="T40" fmla="*/ 92112 w 99"/>
              <a:gd name="T41" fmla="*/ 152999 h 99"/>
              <a:gd name="T42" fmla="*/ 107724 w 99"/>
              <a:gd name="T43" fmla="*/ 148315 h 99"/>
              <a:gd name="T44" fmla="*/ 120213 w 99"/>
              <a:gd name="T45" fmla="*/ 140509 h 99"/>
              <a:gd name="T46" fmla="*/ 131142 w 99"/>
              <a:gd name="T47" fmla="*/ 131142 h 99"/>
              <a:gd name="T48" fmla="*/ 140509 w 99"/>
              <a:gd name="T49" fmla="*/ 120213 h 99"/>
              <a:gd name="T50" fmla="*/ 148315 w 99"/>
              <a:gd name="T51" fmla="*/ 107724 h 99"/>
              <a:gd name="T52" fmla="*/ 152999 w 99"/>
              <a:gd name="T53" fmla="*/ 92112 h 99"/>
              <a:gd name="T54" fmla="*/ 154560 w 99"/>
              <a:gd name="T55" fmla="*/ 78061 h 99"/>
              <a:gd name="T56" fmla="*/ 154560 w 99"/>
              <a:gd name="T57" fmla="*/ 78061 h 99"/>
              <a:gd name="T58" fmla="*/ 152999 w 99"/>
              <a:gd name="T59" fmla="*/ 62448 h 99"/>
              <a:gd name="T60" fmla="*/ 148315 w 99"/>
              <a:gd name="T61" fmla="*/ 46836 h 99"/>
              <a:gd name="T62" fmla="*/ 140509 w 99"/>
              <a:gd name="T63" fmla="*/ 34347 h 99"/>
              <a:gd name="T64" fmla="*/ 131142 w 99"/>
              <a:gd name="T65" fmla="*/ 23418 h 99"/>
              <a:gd name="T66" fmla="*/ 120213 w 99"/>
              <a:gd name="T67" fmla="*/ 14051 h 99"/>
              <a:gd name="T68" fmla="*/ 107724 w 99"/>
              <a:gd name="T69" fmla="*/ 6245 h 99"/>
              <a:gd name="T70" fmla="*/ 92112 w 99"/>
              <a:gd name="T71" fmla="*/ 1561 h 99"/>
              <a:gd name="T72" fmla="*/ 76499 w 99"/>
              <a:gd name="T73" fmla="*/ 0 h 99"/>
              <a:gd name="T74" fmla="*/ 76499 w 99"/>
              <a:gd name="T75" fmla="*/ 0 h 99"/>
              <a:gd name="T76" fmla="*/ 115530 w 99"/>
              <a:gd name="T77" fmla="*/ 84305 h 99"/>
              <a:gd name="T78" fmla="*/ 84305 w 99"/>
              <a:gd name="T79" fmla="*/ 84305 h 99"/>
              <a:gd name="T80" fmla="*/ 84305 w 99"/>
              <a:gd name="T81" fmla="*/ 115530 h 99"/>
              <a:gd name="T82" fmla="*/ 68693 w 99"/>
              <a:gd name="T83" fmla="*/ 115530 h 99"/>
              <a:gd name="T84" fmla="*/ 68693 w 99"/>
              <a:gd name="T85" fmla="*/ 84305 h 99"/>
              <a:gd name="T86" fmla="*/ 39030 w 99"/>
              <a:gd name="T87" fmla="*/ 84305 h 99"/>
              <a:gd name="T88" fmla="*/ 39030 w 99"/>
              <a:gd name="T89" fmla="*/ 70255 h 99"/>
              <a:gd name="T90" fmla="*/ 68693 w 99"/>
              <a:gd name="T91" fmla="*/ 70255 h 99"/>
              <a:gd name="T92" fmla="*/ 68693 w 99"/>
              <a:gd name="T93" fmla="*/ 39030 h 99"/>
              <a:gd name="T94" fmla="*/ 84305 w 99"/>
              <a:gd name="T95" fmla="*/ 39030 h 99"/>
              <a:gd name="T96" fmla="*/ 84305 w 99"/>
              <a:gd name="T97" fmla="*/ 70255 h 99"/>
              <a:gd name="T98" fmla="*/ 115530 w 99"/>
              <a:gd name="T99" fmla="*/ 70255 h 99"/>
              <a:gd name="T100" fmla="*/ 115530 w 99"/>
              <a:gd name="T101" fmla="*/ 84305 h 9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99" h="99">
                <a:moveTo>
                  <a:pt x="49" y="0"/>
                </a:moveTo>
                <a:lnTo>
                  <a:pt x="49" y="0"/>
                </a:lnTo>
                <a:lnTo>
                  <a:pt x="40" y="1"/>
                </a:lnTo>
                <a:lnTo>
                  <a:pt x="30" y="4"/>
                </a:lnTo>
                <a:lnTo>
                  <a:pt x="22" y="9"/>
                </a:lnTo>
                <a:lnTo>
                  <a:pt x="15" y="15"/>
                </a:lnTo>
                <a:lnTo>
                  <a:pt x="9" y="22"/>
                </a:lnTo>
                <a:lnTo>
                  <a:pt x="4" y="30"/>
                </a:lnTo>
                <a:lnTo>
                  <a:pt x="1" y="40"/>
                </a:lnTo>
                <a:lnTo>
                  <a:pt x="0" y="50"/>
                </a:lnTo>
                <a:lnTo>
                  <a:pt x="1" y="59"/>
                </a:lnTo>
                <a:lnTo>
                  <a:pt x="4" y="69"/>
                </a:lnTo>
                <a:lnTo>
                  <a:pt x="9" y="77"/>
                </a:lnTo>
                <a:lnTo>
                  <a:pt x="15" y="84"/>
                </a:lnTo>
                <a:lnTo>
                  <a:pt x="22" y="90"/>
                </a:lnTo>
                <a:lnTo>
                  <a:pt x="30" y="95"/>
                </a:lnTo>
                <a:lnTo>
                  <a:pt x="40" y="98"/>
                </a:lnTo>
                <a:lnTo>
                  <a:pt x="49" y="99"/>
                </a:lnTo>
                <a:lnTo>
                  <a:pt x="59" y="98"/>
                </a:lnTo>
                <a:lnTo>
                  <a:pt x="69" y="95"/>
                </a:lnTo>
                <a:lnTo>
                  <a:pt x="77" y="90"/>
                </a:lnTo>
                <a:lnTo>
                  <a:pt x="84" y="84"/>
                </a:lnTo>
                <a:lnTo>
                  <a:pt x="90" y="77"/>
                </a:lnTo>
                <a:lnTo>
                  <a:pt x="95" y="69"/>
                </a:lnTo>
                <a:lnTo>
                  <a:pt x="98" y="59"/>
                </a:lnTo>
                <a:lnTo>
                  <a:pt x="99" y="50"/>
                </a:lnTo>
                <a:lnTo>
                  <a:pt x="98" y="40"/>
                </a:lnTo>
                <a:lnTo>
                  <a:pt x="95" y="30"/>
                </a:lnTo>
                <a:lnTo>
                  <a:pt x="90" y="22"/>
                </a:lnTo>
                <a:lnTo>
                  <a:pt x="84" y="15"/>
                </a:lnTo>
                <a:lnTo>
                  <a:pt x="77" y="9"/>
                </a:lnTo>
                <a:lnTo>
                  <a:pt x="69" y="4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74" y="54"/>
                </a:moveTo>
                <a:lnTo>
                  <a:pt x="54" y="54"/>
                </a:lnTo>
                <a:lnTo>
                  <a:pt x="54" y="74"/>
                </a:lnTo>
                <a:lnTo>
                  <a:pt x="44" y="74"/>
                </a:lnTo>
                <a:lnTo>
                  <a:pt x="44" y="54"/>
                </a:lnTo>
                <a:lnTo>
                  <a:pt x="25" y="54"/>
                </a:lnTo>
                <a:lnTo>
                  <a:pt x="25" y="45"/>
                </a:lnTo>
                <a:lnTo>
                  <a:pt x="44" y="45"/>
                </a:lnTo>
                <a:lnTo>
                  <a:pt x="44" y="25"/>
                </a:lnTo>
                <a:lnTo>
                  <a:pt x="54" y="25"/>
                </a:lnTo>
                <a:lnTo>
                  <a:pt x="54" y="45"/>
                </a:lnTo>
                <a:lnTo>
                  <a:pt x="74" y="45"/>
                </a:lnTo>
                <a:lnTo>
                  <a:pt x="74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713" name="Freeform 250">
            <a:extLst>
              <a:ext uri="{FF2B5EF4-FFF2-40B4-BE49-F238E27FC236}">
                <a16:creationId xmlns="" xmlns:a16="http://schemas.microsoft.com/office/drawing/2014/main" id="{6EC427BF-2D0D-4FCE-A8FB-6652106AD7F7}"/>
              </a:ext>
            </a:extLst>
          </p:cNvPr>
          <p:cNvSpPr>
            <a:spLocks noEditPoints="1"/>
          </p:cNvSpPr>
          <p:nvPr/>
        </p:nvSpPr>
        <p:spPr bwMode="auto">
          <a:xfrm>
            <a:off x="15227302" y="8375653"/>
            <a:ext cx="311150" cy="311150"/>
          </a:xfrm>
          <a:custGeom>
            <a:avLst/>
            <a:gdLst>
              <a:gd name="T0" fmla="*/ 76499 w 99"/>
              <a:gd name="T1" fmla="*/ 0 h 99"/>
              <a:gd name="T2" fmla="*/ 76499 w 99"/>
              <a:gd name="T3" fmla="*/ 0 h 99"/>
              <a:gd name="T4" fmla="*/ 60887 w 99"/>
              <a:gd name="T5" fmla="*/ 1561 h 99"/>
              <a:gd name="T6" fmla="*/ 45275 w 99"/>
              <a:gd name="T7" fmla="*/ 6245 h 99"/>
              <a:gd name="T8" fmla="*/ 34347 w 99"/>
              <a:gd name="T9" fmla="*/ 14051 h 99"/>
              <a:gd name="T10" fmla="*/ 23418 w 99"/>
              <a:gd name="T11" fmla="*/ 23418 h 99"/>
              <a:gd name="T12" fmla="*/ 14051 w 99"/>
              <a:gd name="T13" fmla="*/ 34347 h 99"/>
              <a:gd name="T14" fmla="*/ 6245 w 99"/>
              <a:gd name="T15" fmla="*/ 46836 h 99"/>
              <a:gd name="T16" fmla="*/ 1561 w 99"/>
              <a:gd name="T17" fmla="*/ 62448 h 99"/>
              <a:gd name="T18" fmla="*/ 0 w 99"/>
              <a:gd name="T19" fmla="*/ 78061 h 99"/>
              <a:gd name="T20" fmla="*/ 0 w 99"/>
              <a:gd name="T21" fmla="*/ 78061 h 99"/>
              <a:gd name="T22" fmla="*/ 1561 w 99"/>
              <a:gd name="T23" fmla="*/ 92112 h 99"/>
              <a:gd name="T24" fmla="*/ 6245 w 99"/>
              <a:gd name="T25" fmla="*/ 107724 h 99"/>
              <a:gd name="T26" fmla="*/ 14051 w 99"/>
              <a:gd name="T27" fmla="*/ 120213 h 99"/>
              <a:gd name="T28" fmla="*/ 23418 w 99"/>
              <a:gd name="T29" fmla="*/ 131142 h 99"/>
              <a:gd name="T30" fmla="*/ 34347 w 99"/>
              <a:gd name="T31" fmla="*/ 140509 h 99"/>
              <a:gd name="T32" fmla="*/ 45275 w 99"/>
              <a:gd name="T33" fmla="*/ 148315 h 99"/>
              <a:gd name="T34" fmla="*/ 60887 w 99"/>
              <a:gd name="T35" fmla="*/ 152999 h 99"/>
              <a:gd name="T36" fmla="*/ 76499 w 99"/>
              <a:gd name="T37" fmla="*/ 154560 h 99"/>
              <a:gd name="T38" fmla="*/ 76499 w 99"/>
              <a:gd name="T39" fmla="*/ 154560 h 99"/>
              <a:gd name="T40" fmla="*/ 92112 w 99"/>
              <a:gd name="T41" fmla="*/ 152999 h 99"/>
              <a:gd name="T42" fmla="*/ 107724 w 99"/>
              <a:gd name="T43" fmla="*/ 148315 h 99"/>
              <a:gd name="T44" fmla="*/ 118652 w 99"/>
              <a:gd name="T45" fmla="*/ 140509 h 99"/>
              <a:gd name="T46" fmla="*/ 131142 w 99"/>
              <a:gd name="T47" fmla="*/ 131142 h 99"/>
              <a:gd name="T48" fmla="*/ 140509 w 99"/>
              <a:gd name="T49" fmla="*/ 120213 h 99"/>
              <a:gd name="T50" fmla="*/ 148315 w 99"/>
              <a:gd name="T51" fmla="*/ 107724 h 99"/>
              <a:gd name="T52" fmla="*/ 151438 w 99"/>
              <a:gd name="T53" fmla="*/ 92112 h 99"/>
              <a:gd name="T54" fmla="*/ 154560 w 99"/>
              <a:gd name="T55" fmla="*/ 78061 h 99"/>
              <a:gd name="T56" fmla="*/ 154560 w 99"/>
              <a:gd name="T57" fmla="*/ 78061 h 99"/>
              <a:gd name="T58" fmla="*/ 151438 w 99"/>
              <a:gd name="T59" fmla="*/ 62448 h 99"/>
              <a:gd name="T60" fmla="*/ 148315 w 99"/>
              <a:gd name="T61" fmla="*/ 46836 h 99"/>
              <a:gd name="T62" fmla="*/ 140509 w 99"/>
              <a:gd name="T63" fmla="*/ 34347 h 99"/>
              <a:gd name="T64" fmla="*/ 131142 w 99"/>
              <a:gd name="T65" fmla="*/ 23418 h 99"/>
              <a:gd name="T66" fmla="*/ 118652 w 99"/>
              <a:gd name="T67" fmla="*/ 14051 h 99"/>
              <a:gd name="T68" fmla="*/ 107724 w 99"/>
              <a:gd name="T69" fmla="*/ 6245 h 99"/>
              <a:gd name="T70" fmla="*/ 92112 w 99"/>
              <a:gd name="T71" fmla="*/ 1561 h 99"/>
              <a:gd name="T72" fmla="*/ 76499 w 99"/>
              <a:gd name="T73" fmla="*/ 0 h 99"/>
              <a:gd name="T74" fmla="*/ 76499 w 99"/>
              <a:gd name="T75" fmla="*/ 0 h 99"/>
              <a:gd name="T76" fmla="*/ 115530 w 99"/>
              <a:gd name="T77" fmla="*/ 84305 h 99"/>
              <a:gd name="T78" fmla="*/ 39030 w 99"/>
              <a:gd name="T79" fmla="*/ 84305 h 99"/>
              <a:gd name="T80" fmla="*/ 39030 w 99"/>
              <a:gd name="T81" fmla="*/ 70255 h 99"/>
              <a:gd name="T82" fmla="*/ 115530 w 99"/>
              <a:gd name="T83" fmla="*/ 70255 h 99"/>
              <a:gd name="T84" fmla="*/ 115530 w 99"/>
              <a:gd name="T85" fmla="*/ 84305 h 9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99" h="99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29" y="4"/>
                </a:lnTo>
                <a:lnTo>
                  <a:pt x="22" y="9"/>
                </a:lnTo>
                <a:lnTo>
                  <a:pt x="15" y="15"/>
                </a:lnTo>
                <a:lnTo>
                  <a:pt x="9" y="22"/>
                </a:lnTo>
                <a:lnTo>
                  <a:pt x="4" y="30"/>
                </a:lnTo>
                <a:lnTo>
                  <a:pt x="1" y="40"/>
                </a:lnTo>
                <a:lnTo>
                  <a:pt x="0" y="50"/>
                </a:lnTo>
                <a:lnTo>
                  <a:pt x="1" y="59"/>
                </a:lnTo>
                <a:lnTo>
                  <a:pt x="4" y="69"/>
                </a:lnTo>
                <a:lnTo>
                  <a:pt x="9" y="77"/>
                </a:lnTo>
                <a:lnTo>
                  <a:pt x="15" y="84"/>
                </a:lnTo>
                <a:lnTo>
                  <a:pt x="22" y="90"/>
                </a:lnTo>
                <a:lnTo>
                  <a:pt x="29" y="95"/>
                </a:lnTo>
                <a:lnTo>
                  <a:pt x="39" y="98"/>
                </a:lnTo>
                <a:lnTo>
                  <a:pt x="49" y="99"/>
                </a:lnTo>
                <a:lnTo>
                  <a:pt x="59" y="98"/>
                </a:lnTo>
                <a:lnTo>
                  <a:pt x="69" y="95"/>
                </a:lnTo>
                <a:lnTo>
                  <a:pt x="76" y="90"/>
                </a:lnTo>
                <a:lnTo>
                  <a:pt x="84" y="84"/>
                </a:lnTo>
                <a:lnTo>
                  <a:pt x="90" y="77"/>
                </a:lnTo>
                <a:lnTo>
                  <a:pt x="95" y="69"/>
                </a:lnTo>
                <a:lnTo>
                  <a:pt x="97" y="59"/>
                </a:lnTo>
                <a:lnTo>
                  <a:pt x="99" y="50"/>
                </a:lnTo>
                <a:lnTo>
                  <a:pt x="97" y="40"/>
                </a:lnTo>
                <a:lnTo>
                  <a:pt x="95" y="30"/>
                </a:lnTo>
                <a:lnTo>
                  <a:pt x="90" y="22"/>
                </a:lnTo>
                <a:lnTo>
                  <a:pt x="84" y="15"/>
                </a:lnTo>
                <a:lnTo>
                  <a:pt x="76" y="9"/>
                </a:lnTo>
                <a:lnTo>
                  <a:pt x="69" y="4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74" y="54"/>
                </a:moveTo>
                <a:lnTo>
                  <a:pt x="25" y="54"/>
                </a:lnTo>
                <a:lnTo>
                  <a:pt x="25" y="45"/>
                </a:lnTo>
                <a:lnTo>
                  <a:pt x="74" y="45"/>
                </a:lnTo>
                <a:lnTo>
                  <a:pt x="74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714" name="Freeform 251">
            <a:extLst>
              <a:ext uri="{FF2B5EF4-FFF2-40B4-BE49-F238E27FC236}">
                <a16:creationId xmlns="" xmlns:a16="http://schemas.microsoft.com/office/drawing/2014/main" id="{9E550F56-442A-41CA-AF59-9955C633947B}"/>
              </a:ext>
            </a:extLst>
          </p:cNvPr>
          <p:cNvSpPr>
            <a:spLocks noEditPoints="1"/>
          </p:cNvSpPr>
          <p:nvPr/>
        </p:nvSpPr>
        <p:spPr bwMode="auto">
          <a:xfrm>
            <a:off x="15967078" y="8375653"/>
            <a:ext cx="311150" cy="311150"/>
          </a:xfrm>
          <a:custGeom>
            <a:avLst/>
            <a:gdLst>
              <a:gd name="T0" fmla="*/ 77280 w 98"/>
              <a:gd name="T1" fmla="*/ 0 h 99"/>
              <a:gd name="T2" fmla="*/ 77280 w 98"/>
              <a:gd name="T3" fmla="*/ 0 h 99"/>
              <a:gd name="T4" fmla="*/ 61509 w 98"/>
              <a:gd name="T5" fmla="*/ 1561 h 99"/>
              <a:gd name="T6" fmla="*/ 45737 w 98"/>
              <a:gd name="T7" fmla="*/ 6245 h 99"/>
              <a:gd name="T8" fmla="*/ 34697 w 98"/>
              <a:gd name="T9" fmla="*/ 14051 h 99"/>
              <a:gd name="T10" fmla="*/ 22080 w 98"/>
              <a:gd name="T11" fmla="*/ 23418 h 99"/>
              <a:gd name="T12" fmla="*/ 12617 w 98"/>
              <a:gd name="T13" fmla="*/ 34347 h 99"/>
              <a:gd name="T14" fmla="*/ 4731 w 98"/>
              <a:gd name="T15" fmla="*/ 46836 h 99"/>
              <a:gd name="T16" fmla="*/ 1577 w 98"/>
              <a:gd name="T17" fmla="*/ 62448 h 99"/>
              <a:gd name="T18" fmla="*/ 0 w 98"/>
              <a:gd name="T19" fmla="*/ 78061 h 99"/>
              <a:gd name="T20" fmla="*/ 0 w 98"/>
              <a:gd name="T21" fmla="*/ 78061 h 99"/>
              <a:gd name="T22" fmla="*/ 1577 w 98"/>
              <a:gd name="T23" fmla="*/ 92112 h 99"/>
              <a:gd name="T24" fmla="*/ 4731 w 98"/>
              <a:gd name="T25" fmla="*/ 107724 h 99"/>
              <a:gd name="T26" fmla="*/ 12617 w 98"/>
              <a:gd name="T27" fmla="*/ 120213 h 99"/>
              <a:gd name="T28" fmla="*/ 22080 w 98"/>
              <a:gd name="T29" fmla="*/ 131142 h 99"/>
              <a:gd name="T30" fmla="*/ 34697 w 98"/>
              <a:gd name="T31" fmla="*/ 140509 h 99"/>
              <a:gd name="T32" fmla="*/ 45737 w 98"/>
              <a:gd name="T33" fmla="*/ 148315 h 99"/>
              <a:gd name="T34" fmla="*/ 61509 w 98"/>
              <a:gd name="T35" fmla="*/ 152999 h 99"/>
              <a:gd name="T36" fmla="*/ 77280 w 98"/>
              <a:gd name="T37" fmla="*/ 154560 h 99"/>
              <a:gd name="T38" fmla="*/ 77280 w 98"/>
              <a:gd name="T39" fmla="*/ 154560 h 99"/>
              <a:gd name="T40" fmla="*/ 93051 w 98"/>
              <a:gd name="T41" fmla="*/ 152999 h 99"/>
              <a:gd name="T42" fmla="*/ 108823 w 98"/>
              <a:gd name="T43" fmla="*/ 148315 h 99"/>
              <a:gd name="T44" fmla="*/ 119863 w 98"/>
              <a:gd name="T45" fmla="*/ 140509 h 99"/>
              <a:gd name="T46" fmla="*/ 132480 w 98"/>
              <a:gd name="T47" fmla="*/ 131142 h 99"/>
              <a:gd name="T48" fmla="*/ 141943 w 98"/>
              <a:gd name="T49" fmla="*/ 120213 h 99"/>
              <a:gd name="T50" fmla="*/ 149829 w 98"/>
              <a:gd name="T51" fmla="*/ 107724 h 99"/>
              <a:gd name="T52" fmla="*/ 152983 w 98"/>
              <a:gd name="T53" fmla="*/ 92112 h 99"/>
              <a:gd name="T54" fmla="*/ 154560 w 98"/>
              <a:gd name="T55" fmla="*/ 78061 h 99"/>
              <a:gd name="T56" fmla="*/ 154560 w 98"/>
              <a:gd name="T57" fmla="*/ 78061 h 99"/>
              <a:gd name="T58" fmla="*/ 152983 w 98"/>
              <a:gd name="T59" fmla="*/ 62448 h 99"/>
              <a:gd name="T60" fmla="*/ 149829 w 98"/>
              <a:gd name="T61" fmla="*/ 46836 h 99"/>
              <a:gd name="T62" fmla="*/ 141943 w 98"/>
              <a:gd name="T63" fmla="*/ 34347 h 99"/>
              <a:gd name="T64" fmla="*/ 132480 w 98"/>
              <a:gd name="T65" fmla="*/ 23418 h 99"/>
              <a:gd name="T66" fmla="*/ 119863 w 98"/>
              <a:gd name="T67" fmla="*/ 14051 h 99"/>
              <a:gd name="T68" fmla="*/ 108823 w 98"/>
              <a:gd name="T69" fmla="*/ 6245 h 99"/>
              <a:gd name="T70" fmla="*/ 93051 w 98"/>
              <a:gd name="T71" fmla="*/ 1561 h 99"/>
              <a:gd name="T72" fmla="*/ 77280 w 98"/>
              <a:gd name="T73" fmla="*/ 0 h 99"/>
              <a:gd name="T74" fmla="*/ 77280 w 98"/>
              <a:gd name="T75" fmla="*/ 0 h 99"/>
              <a:gd name="T76" fmla="*/ 113554 w 98"/>
              <a:gd name="T77" fmla="*/ 103040 h 99"/>
              <a:gd name="T78" fmla="*/ 102514 w 98"/>
              <a:gd name="T79" fmla="*/ 113968 h 99"/>
              <a:gd name="T80" fmla="*/ 77280 w 98"/>
              <a:gd name="T81" fmla="*/ 88989 h 99"/>
              <a:gd name="T82" fmla="*/ 52046 w 98"/>
              <a:gd name="T83" fmla="*/ 113968 h 99"/>
              <a:gd name="T84" fmla="*/ 41006 w 98"/>
              <a:gd name="T85" fmla="*/ 103040 h 99"/>
              <a:gd name="T86" fmla="*/ 66240 w 98"/>
              <a:gd name="T87" fmla="*/ 78061 h 99"/>
              <a:gd name="T88" fmla="*/ 41006 w 98"/>
              <a:gd name="T89" fmla="*/ 51520 h 99"/>
              <a:gd name="T90" fmla="*/ 52046 w 98"/>
              <a:gd name="T91" fmla="*/ 40592 h 99"/>
              <a:gd name="T92" fmla="*/ 77280 w 98"/>
              <a:gd name="T93" fmla="*/ 65571 h 99"/>
              <a:gd name="T94" fmla="*/ 102514 w 98"/>
              <a:gd name="T95" fmla="*/ 40592 h 99"/>
              <a:gd name="T96" fmla="*/ 113554 w 98"/>
              <a:gd name="T97" fmla="*/ 51520 h 99"/>
              <a:gd name="T98" fmla="*/ 88320 w 98"/>
              <a:gd name="T99" fmla="*/ 78061 h 99"/>
              <a:gd name="T100" fmla="*/ 113554 w 98"/>
              <a:gd name="T101" fmla="*/ 103040 h 9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98" h="99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29" y="4"/>
                </a:lnTo>
                <a:lnTo>
                  <a:pt x="22" y="9"/>
                </a:lnTo>
                <a:lnTo>
                  <a:pt x="14" y="15"/>
                </a:lnTo>
                <a:lnTo>
                  <a:pt x="8" y="22"/>
                </a:lnTo>
                <a:lnTo>
                  <a:pt x="3" y="30"/>
                </a:lnTo>
                <a:lnTo>
                  <a:pt x="1" y="40"/>
                </a:lnTo>
                <a:lnTo>
                  <a:pt x="0" y="50"/>
                </a:lnTo>
                <a:lnTo>
                  <a:pt x="1" y="59"/>
                </a:lnTo>
                <a:lnTo>
                  <a:pt x="3" y="69"/>
                </a:lnTo>
                <a:lnTo>
                  <a:pt x="8" y="77"/>
                </a:lnTo>
                <a:lnTo>
                  <a:pt x="14" y="84"/>
                </a:lnTo>
                <a:lnTo>
                  <a:pt x="22" y="90"/>
                </a:lnTo>
                <a:lnTo>
                  <a:pt x="29" y="95"/>
                </a:lnTo>
                <a:lnTo>
                  <a:pt x="39" y="98"/>
                </a:lnTo>
                <a:lnTo>
                  <a:pt x="49" y="99"/>
                </a:lnTo>
                <a:lnTo>
                  <a:pt x="59" y="98"/>
                </a:lnTo>
                <a:lnTo>
                  <a:pt x="69" y="95"/>
                </a:lnTo>
                <a:lnTo>
                  <a:pt x="76" y="90"/>
                </a:lnTo>
                <a:lnTo>
                  <a:pt x="84" y="84"/>
                </a:lnTo>
                <a:lnTo>
                  <a:pt x="90" y="77"/>
                </a:lnTo>
                <a:lnTo>
                  <a:pt x="95" y="69"/>
                </a:lnTo>
                <a:lnTo>
                  <a:pt x="97" y="59"/>
                </a:lnTo>
                <a:lnTo>
                  <a:pt x="98" y="50"/>
                </a:lnTo>
                <a:lnTo>
                  <a:pt x="97" y="40"/>
                </a:lnTo>
                <a:lnTo>
                  <a:pt x="95" y="30"/>
                </a:lnTo>
                <a:lnTo>
                  <a:pt x="90" y="22"/>
                </a:lnTo>
                <a:lnTo>
                  <a:pt x="84" y="15"/>
                </a:lnTo>
                <a:lnTo>
                  <a:pt x="76" y="9"/>
                </a:lnTo>
                <a:lnTo>
                  <a:pt x="69" y="4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72" y="66"/>
                </a:moveTo>
                <a:lnTo>
                  <a:pt x="65" y="73"/>
                </a:lnTo>
                <a:lnTo>
                  <a:pt x="49" y="57"/>
                </a:lnTo>
                <a:lnTo>
                  <a:pt x="33" y="73"/>
                </a:lnTo>
                <a:lnTo>
                  <a:pt x="26" y="66"/>
                </a:lnTo>
                <a:lnTo>
                  <a:pt x="42" y="50"/>
                </a:lnTo>
                <a:lnTo>
                  <a:pt x="26" y="33"/>
                </a:lnTo>
                <a:lnTo>
                  <a:pt x="33" y="26"/>
                </a:lnTo>
                <a:lnTo>
                  <a:pt x="49" y="42"/>
                </a:lnTo>
                <a:lnTo>
                  <a:pt x="65" y="26"/>
                </a:lnTo>
                <a:lnTo>
                  <a:pt x="72" y="33"/>
                </a:lnTo>
                <a:lnTo>
                  <a:pt x="56" y="50"/>
                </a:lnTo>
                <a:lnTo>
                  <a:pt x="72" y="6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715" name="Freeform 252">
            <a:extLst>
              <a:ext uri="{FF2B5EF4-FFF2-40B4-BE49-F238E27FC236}">
                <a16:creationId xmlns="" xmlns:a16="http://schemas.microsoft.com/office/drawing/2014/main" id="{8E0F0BAC-5D00-40BC-B766-FBF85323893F}"/>
              </a:ext>
            </a:extLst>
          </p:cNvPr>
          <p:cNvSpPr>
            <a:spLocks/>
          </p:cNvSpPr>
          <p:nvPr/>
        </p:nvSpPr>
        <p:spPr bwMode="auto">
          <a:xfrm>
            <a:off x="16710027" y="8375653"/>
            <a:ext cx="307974" cy="311150"/>
          </a:xfrm>
          <a:custGeom>
            <a:avLst/>
            <a:gdLst>
              <a:gd name="T0" fmla="*/ 131142 w 99"/>
              <a:gd name="T1" fmla="*/ 99918 h 99"/>
              <a:gd name="T2" fmla="*/ 131142 w 99"/>
              <a:gd name="T3" fmla="*/ 92112 h 99"/>
              <a:gd name="T4" fmla="*/ 123336 w 99"/>
              <a:gd name="T5" fmla="*/ 78061 h 99"/>
              <a:gd name="T6" fmla="*/ 109285 w 99"/>
              <a:gd name="T7" fmla="*/ 70255 h 99"/>
              <a:gd name="T8" fmla="*/ 85867 w 99"/>
              <a:gd name="T9" fmla="*/ 54642 h 99"/>
              <a:gd name="T10" fmla="*/ 101479 w 99"/>
              <a:gd name="T11" fmla="*/ 54642 h 99"/>
              <a:gd name="T12" fmla="*/ 106162 w 99"/>
              <a:gd name="T13" fmla="*/ 51520 h 99"/>
              <a:gd name="T14" fmla="*/ 109285 w 99"/>
              <a:gd name="T15" fmla="*/ 46836 h 99"/>
              <a:gd name="T16" fmla="*/ 109285 w 99"/>
              <a:gd name="T17" fmla="*/ 7806 h 99"/>
              <a:gd name="T18" fmla="*/ 106162 w 99"/>
              <a:gd name="T19" fmla="*/ 1561 h 99"/>
              <a:gd name="T20" fmla="*/ 101479 w 99"/>
              <a:gd name="T21" fmla="*/ 0 h 99"/>
              <a:gd name="T22" fmla="*/ 54642 w 99"/>
              <a:gd name="T23" fmla="*/ 0 h 99"/>
              <a:gd name="T24" fmla="*/ 48398 w 99"/>
              <a:gd name="T25" fmla="*/ 1561 h 99"/>
              <a:gd name="T26" fmla="*/ 46836 w 99"/>
              <a:gd name="T27" fmla="*/ 7806 h 99"/>
              <a:gd name="T28" fmla="*/ 46836 w 99"/>
              <a:gd name="T29" fmla="*/ 46836 h 99"/>
              <a:gd name="T30" fmla="*/ 48398 w 99"/>
              <a:gd name="T31" fmla="*/ 51520 h 99"/>
              <a:gd name="T32" fmla="*/ 54642 w 99"/>
              <a:gd name="T33" fmla="*/ 54642 h 99"/>
              <a:gd name="T34" fmla="*/ 70255 w 99"/>
              <a:gd name="T35" fmla="*/ 70255 h 99"/>
              <a:gd name="T36" fmla="*/ 46836 w 99"/>
              <a:gd name="T37" fmla="*/ 70255 h 99"/>
              <a:gd name="T38" fmla="*/ 31224 w 99"/>
              <a:gd name="T39" fmla="*/ 78061 h 99"/>
              <a:gd name="T40" fmla="*/ 23418 w 99"/>
              <a:gd name="T41" fmla="*/ 92112 h 99"/>
              <a:gd name="T42" fmla="*/ 7806 w 99"/>
              <a:gd name="T43" fmla="*/ 99918 h 99"/>
              <a:gd name="T44" fmla="*/ 4684 w 99"/>
              <a:gd name="T45" fmla="*/ 99918 h 99"/>
              <a:gd name="T46" fmla="*/ 0 w 99"/>
              <a:gd name="T47" fmla="*/ 104601 h 99"/>
              <a:gd name="T48" fmla="*/ 0 w 99"/>
              <a:gd name="T49" fmla="*/ 146754 h 99"/>
              <a:gd name="T50" fmla="*/ 0 w 99"/>
              <a:gd name="T51" fmla="*/ 149876 h 99"/>
              <a:gd name="T52" fmla="*/ 4684 w 99"/>
              <a:gd name="T53" fmla="*/ 154560 h 99"/>
              <a:gd name="T54" fmla="*/ 54642 w 99"/>
              <a:gd name="T55" fmla="*/ 154560 h 99"/>
              <a:gd name="T56" fmla="*/ 57765 w 99"/>
              <a:gd name="T57" fmla="*/ 154560 h 99"/>
              <a:gd name="T58" fmla="*/ 62448 w 99"/>
              <a:gd name="T59" fmla="*/ 149876 h 99"/>
              <a:gd name="T60" fmla="*/ 62448 w 99"/>
              <a:gd name="T61" fmla="*/ 107724 h 99"/>
              <a:gd name="T62" fmla="*/ 62448 w 99"/>
              <a:gd name="T63" fmla="*/ 104601 h 99"/>
              <a:gd name="T64" fmla="*/ 57765 w 99"/>
              <a:gd name="T65" fmla="*/ 99918 h 99"/>
              <a:gd name="T66" fmla="*/ 39030 w 99"/>
              <a:gd name="T67" fmla="*/ 99918 h 99"/>
              <a:gd name="T68" fmla="*/ 39030 w 99"/>
              <a:gd name="T69" fmla="*/ 92112 h 99"/>
              <a:gd name="T70" fmla="*/ 40592 w 99"/>
              <a:gd name="T71" fmla="*/ 87428 h 99"/>
              <a:gd name="T72" fmla="*/ 46836 w 99"/>
              <a:gd name="T73" fmla="*/ 84305 h 99"/>
              <a:gd name="T74" fmla="*/ 109285 w 99"/>
              <a:gd name="T75" fmla="*/ 84305 h 99"/>
              <a:gd name="T76" fmla="*/ 113968 w 99"/>
              <a:gd name="T77" fmla="*/ 87428 h 99"/>
              <a:gd name="T78" fmla="*/ 115530 w 99"/>
              <a:gd name="T79" fmla="*/ 92112 h 99"/>
              <a:gd name="T80" fmla="*/ 101479 w 99"/>
              <a:gd name="T81" fmla="*/ 99918 h 99"/>
              <a:gd name="T82" fmla="*/ 96795 w 99"/>
              <a:gd name="T83" fmla="*/ 99918 h 99"/>
              <a:gd name="T84" fmla="*/ 93673 w 99"/>
              <a:gd name="T85" fmla="*/ 104601 h 99"/>
              <a:gd name="T86" fmla="*/ 93673 w 99"/>
              <a:gd name="T87" fmla="*/ 146754 h 99"/>
              <a:gd name="T88" fmla="*/ 93673 w 99"/>
              <a:gd name="T89" fmla="*/ 149876 h 99"/>
              <a:gd name="T90" fmla="*/ 96795 w 99"/>
              <a:gd name="T91" fmla="*/ 154560 h 99"/>
              <a:gd name="T92" fmla="*/ 146754 w 99"/>
              <a:gd name="T93" fmla="*/ 154560 h 99"/>
              <a:gd name="T94" fmla="*/ 151438 w 99"/>
              <a:gd name="T95" fmla="*/ 154560 h 99"/>
              <a:gd name="T96" fmla="*/ 154560 w 99"/>
              <a:gd name="T97" fmla="*/ 149876 h 99"/>
              <a:gd name="T98" fmla="*/ 154560 w 99"/>
              <a:gd name="T99" fmla="*/ 107724 h 99"/>
              <a:gd name="T100" fmla="*/ 154560 w 99"/>
              <a:gd name="T101" fmla="*/ 104601 h 99"/>
              <a:gd name="T102" fmla="*/ 151438 w 99"/>
              <a:gd name="T103" fmla="*/ 99918 h 99"/>
              <a:gd name="T104" fmla="*/ 146754 w 99"/>
              <a:gd name="T105" fmla="*/ 99918 h 9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99" h="99">
                <a:moveTo>
                  <a:pt x="94" y="64"/>
                </a:moveTo>
                <a:lnTo>
                  <a:pt x="84" y="64"/>
                </a:lnTo>
                <a:lnTo>
                  <a:pt x="84" y="59"/>
                </a:lnTo>
                <a:lnTo>
                  <a:pt x="83" y="53"/>
                </a:lnTo>
                <a:lnTo>
                  <a:pt x="79" y="50"/>
                </a:lnTo>
                <a:lnTo>
                  <a:pt x="76" y="46"/>
                </a:lnTo>
                <a:lnTo>
                  <a:pt x="70" y="45"/>
                </a:lnTo>
                <a:lnTo>
                  <a:pt x="55" y="45"/>
                </a:lnTo>
                <a:lnTo>
                  <a:pt x="55" y="35"/>
                </a:lnTo>
                <a:lnTo>
                  <a:pt x="65" y="35"/>
                </a:lnTo>
                <a:lnTo>
                  <a:pt x="67" y="35"/>
                </a:lnTo>
                <a:lnTo>
                  <a:pt x="68" y="33"/>
                </a:lnTo>
                <a:lnTo>
                  <a:pt x="70" y="32"/>
                </a:lnTo>
                <a:lnTo>
                  <a:pt x="70" y="30"/>
                </a:lnTo>
                <a:lnTo>
                  <a:pt x="70" y="5"/>
                </a:lnTo>
                <a:lnTo>
                  <a:pt x="70" y="3"/>
                </a:lnTo>
                <a:lnTo>
                  <a:pt x="68" y="1"/>
                </a:lnTo>
                <a:lnTo>
                  <a:pt x="67" y="0"/>
                </a:lnTo>
                <a:lnTo>
                  <a:pt x="65" y="0"/>
                </a:lnTo>
                <a:lnTo>
                  <a:pt x="35" y="0"/>
                </a:lnTo>
                <a:lnTo>
                  <a:pt x="33" y="0"/>
                </a:lnTo>
                <a:lnTo>
                  <a:pt x="31" y="1"/>
                </a:lnTo>
                <a:lnTo>
                  <a:pt x="30" y="3"/>
                </a:lnTo>
                <a:lnTo>
                  <a:pt x="30" y="5"/>
                </a:lnTo>
                <a:lnTo>
                  <a:pt x="30" y="30"/>
                </a:lnTo>
                <a:lnTo>
                  <a:pt x="30" y="32"/>
                </a:lnTo>
                <a:lnTo>
                  <a:pt x="31" y="33"/>
                </a:lnTo>
                <a:lnTo>
                  <a:pt x="33" y="35"/>
                </a:lnTo>
                <a:lnTo>
                  <a:pt x="35" y="35"/>
                </a:lnTo>
                <a:lnTo>
                  <a:pt x="45" y="35"/>
                </a:lnTo>
                <a:lnTo>
                  <a:pt x="45" y="45"/>
                </a:lnTo>
                <a:lnTo>
                  <a:pt x="30" y="45"/>
                </a:lnTo>
                <a:lnTo>
                  <a:pt x="24" y="46"/>
                </a:lnTo>
                <a:lnTo>
                  <a:pt x="20" y="50"/>
                </a:lnTo>
                <a:lnTo>
                  <a:pt x="17" y="53"/>
                </a:lnTo>
                <a:lnTo>
                  <a:pt x="15" y="59"/>
                </a:lnTo>
                <a:lnTo>
                  <a:pt x="15" y="64"/>
                </a:lnTo>
                <a:lnTo>
                  <a:pt x="5" y="64"/>
                </a:lnTo>
                <a:lnTo>
                  <a:pt x="3" y="64"/>
                </a:lnTo>
                <a:lnTo>
                  <a:pt x="2" y="66"/>
                </a:lnTo>
                <a:lnTo>
                  <a:pt x="0" y="67"/>
                </a:lnTo>
                <a:lnTo>
                  <a:pt x="0" y="69"/>
                </a:lnTo>
                <a:lnTo>
                  <a:pt x="0" y="94"/>
                </a:lnTo>
                <a:lnTo>
                  <a:pt x="0" y="96"/>
                </a:lnTo>
                <a:lnTo>
                  <a:pt x="2" y="98"/>
                </a:lnTo>
                <a:lnTo>
                  <a:pt x="3" y="99"/>
                </a:lnTo>
                <a:lnTo>
                  <a:pt x="5" y="99"/>
                </a:lnTo>
                <a:lnTo>
                  <a:pt x="35" y="99"/>
                </a:lnTo>
                <a:lnTo>
                  <a:pt x="37" y="99"/>
                </a:lnTo>
                <a:lnTo>
                  <a:pt x="39" y="98"/>
                </a:lnTo>
                <a:lnTo>
                  <a:pt x="40" y="96"/>
                </a:lnTo>
                <a:lnTo>
                  <a:pt x="40" y="94"/>
                </a:lnTo>
                <a:lnTo>
                  <a:pt x="40" y="69"/>
                </a:lnTo>
                <a:lnTo>
                  <a:pt x="40" y="67"/>
                </a:lnTo>
                <a:lnTo>
                  <a:pt x="39" y="66"/>
                </a:lnTo>
                <a:lnTo>
                  <a:pt x="37" y="64"/>
                </a:lnTo>
                <a:lnTo>
                  <a:pt x="35" y="64"/>
                </a:lnTo>
                <a:lnTo>
                  <a:pt x="25" y="64"/>
                </a:lnTo>
                <a:lnTo>
                  <a:pt x="25" y="59"/>
                </a:lnTo>
                <a:lnTo>
                  <a:pt x="25" y="57"/>
                </a:lnTo>
                <a:lnTo>
                  <a:pt x="26" y="56"/>
                </a:lnTo>
                <a:lnTo>
                  <a:pt x="28" y="54"/>
                </a:lnTo>
                <a:lnTo>
                  <a:pt x="30" y="54"/>
                </a:lnTo>
                <a:lnTo>
                  <a:pt x="70" y="54"/>
                </a:lnTo>
                <a:lnTo>
                  <a:pt x="72" y="54"/>
                </a:lnTo>
                <a:lnTo>
                  <a:pt x="73" y="56"/>
                </a:lnTo>
                <a:lnTo>
                  <a:pt x="74" y="57"/>
                </a:lnTo>
                <a:lnTo>
                  <a:pt x="74" y="59"/>
                </a:lnTo>
                <a:lnTo>
                  <a:pt x="74" y="64"/>
                </a:lnTo>
                <a:lnTo>
                  <a:pt x="65" y="64"/>
                </a:lnTo>
                <a:lnTo>
                  <a:pt x="62" y="64"/>
                </a:lnTo>
                <a:lnTo>
                  <a:pt x="61" y="66"/>
                </a:lnTo>
                <a:lnTo>
                  <a:pt x="60" y="67"/>
                </a:lnTo>
                <a:lnTo>
                  <a:pt x="60" y="69"/>
                </a:lnTo>
                <a:lnTo>
                  <a:pt x="60" y="94"/>
                </a:lnTo>
                <a:lnTo>
                  <a:pt x="60" y="96"/>
                </a:lnTo>
                <a:lnTo>
                  <a:pt x="61" y="98"/>
                </a:lnTo>
                <a:lnTo>
                  <a:pt x="62" y="99"/>
                </a:lnTo>
                <a:lnTo>
                  <a:pt x="65" y="99"/>
                </a:lnTo>
                <a:lnTo>
                  <a:pt x="94" y="99"/>
                </a:lnTo>
                <a:lnTo>
                  <a:pt x="97" y="99"/>
                </a:lnTo>
                <a:lnTo>
                  <a:pt x="98" y="98"/>
                </a:lnTo>
                <a:lnTo>
                  <a:pt x="99" y="96"/>
                </a:lnTo>
                <a:lnTo>
                  <a:pt x="99" y="94"/>
                </a:lnTo>
                <a:lnTo>
                  <a:pt x="99" y="69"/>
                </a:lnTo>
                <a:lnTo>
                  <a:pt x="99" y="67"/>
                </a:lnTo>
                <a:lnTo>
                  <a:pt x="98" y="66"/>
                </a:lnTo>
                <a:lnTo>
                  <a:pt x="97" y="64"/>
                </a:lnTo>
                <a:lnTo>
                  <a:pt x="94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716" name="Freeform 253">
            <a:extLst>
              <a:ext uri="{FF2B5EF4-FFF2-40B4-BE49-F238E27FC236}">
                <a16:creationId xmlns="" xmlns:a16="http://schemas.microsoft.com/office/drawing/2014/main" id="{0CB345E4-0501-49FB-BF15-5DD1670F2DBC}"/>
              </a:ext>
            </a:extLst>
          </p:cNvPr>
          <p:cNvSpPr>
            <a:spLocks/>
          </p:cNvSpPr>
          <p:nvPr/>
        </p:nvSpPr>
        <p:spPr bwMode="auto">
          <a:xfrm>
            <a:off x="10836278" y="9134479"/>
            <a:ext cx="44450" cy="28574"/>
          </a:xfrm>
          <a:custGeom>
            <a:avLst/>
            <a:gdLst>
              <a:gd name="T0" fmla="*/ 23419 w 15"/>
              <a:gd name="T1" fmla="*/ 9837 h 10"/>
              <a:gd name="T2" fmla="*/ 23419 w 15"/>
              <a:gd name="T3" fmla="*/ 9837 h 10"/>
              <a:gd name="T4" fmla="*/ 23419 w 15"/>
              <a:gd name="T5" fmla="*/ 7027 h 10"/>
              <a:gd name="T6" fmla="*/ 18735 w 15"/>
              <a:gd name="T7" fmla="*/ 2811 h 10"/>
              <a:gd name="T8" fmla="*/ 15613 w 15"/>
              <a:gd name="T9" fmla="*/ 0 h 10"/>
              <a:gd name="T10" fmla="*/ 10929 w 15"/>
              <a:gd name="T11" fmla="*/ 0 h 10"/>
              <a:gd name="T12" fmla="*/ 10929 w 15"/>
              <a:gd name="T13" fmla="*/ 0 h 10"/>
              <a:gd name="T14" fmla="*/ 7806 w 15"/>
              <a:gd name="T15" fmla="*/ 0 h 10"/>
              <a:gd name="T16" fmla="*/ 3123 w 15"/>
              <a:gd name="T17" fmla="*/ 2811 h 10"/>
              <a:gd name="T18" fmla="*/ 0 w 15"/>
              <a:gd name="T19" fmla="*/ 7027 h 10"/>
              <a:gd name="T20" fmla="*/ 0 w 15"/>
              <a:gd name="T21" fmla="*/ 9837 h 10"/>
              <a:gd name="T22" fmla="*/ 0 w 15"/>
              <a:gd name="T23" fmla="*/ 14053 h 10"/>
              <a:gd name="T24" fmla="*/ 23419 w 15"/>
              <a:gd name="T25" fmla="*/ 14053 h 10"/>
              <a:gd name="T26" fmla="*/ 23419 w 15"/>
              <a:gd name="T27" fmla="*/ 9837 h 1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0">
                <a:moveTo>
                  <a:pt x="15" y="7"/>
                </a:moveTo>
                <a:lnTo>
                  <a:pt x="15" y="7"/>
                </a:lnTo>
                <a:lnTo>
                  <a:pt x="15" y="5"/>
                </a:lnTo>
                <a:lnTo>
                  <a:pt x="12" y="2"/>
                </a:lnTo>
                <a:lnTo>
                  <a:pt x="10" y="0"/>
                </a:lnTo>
                <a:lnTo>
                  <a:pt x="7" y="0"/>
                </a:lnTo>
                <a:lnTo>
                  <a:pt x="5" y="0"/>
                </a:lnTo>
                <a:lnTo>
                  <a:pt x="2" y="2"/>
                </a:lnTo>
                <a:lnTo>
                  <a:pt x="0" y="5"/>
                </a:lnTo>
                <a:lnTo>
                  <a:pt x="0" y="7"/>
                </a:lnTo>
                <a:lnTo>
                  <a:pt x="0" y="10"/>
                </a:lnTo>
                <a:lnTo>
                  <a:pt x="15" y="10"/>
                </a:lnTo>
                <a:lnTo>
                  <a:pt x="15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717" name="Freeform 254">
            <a:extLst>
              <a:ext uri="{FF2B5EF4-FFF2-40B4-BE49-F238E27FC236}">
                <a16:creationId xmlns="" xmlns:a16="http://schemas.microsoft.com/office/drawing/2014/main" id="{E3B26B49-0354-45B6-8FC8-8968CB846945}"/>
              </a:ext>
            </a:extLst>
          </p:cNvPr>
          <p:cNvSpPr>
            <a:spLocks/>
          </p:cNvSpPr>
          <p:nvPr/>
        </p:nvSpPr>
        <p:spPr bwMode="auto">
          <a:xfrm>
            <a:off x="10836278" y="9182102"/>
            <a:ext cx="44450" cy="187326"/>
          </a:xfrm>
          <a:custGeom>
            <a:avLst/>
            <a:gdLst>
              <a:gd name="T0" fmla="*/ 23419 w 15"/>
              <a:gd name="T1" fmla="*/ 69857 h 59"/>
              <a:gd name="T2" fmla="*/ 23419 w 15"/>
              <a:gd name="T3" fmla="*/ 0 h 59"/>
              <a:gd name="T4" fmla="*/ 0 w 15"/>
              <a:gd name="T5" fmla="*/ 0 h 59"/>
              <a:gd name="T6" fmla="*/ 0 w 15"/>
              <a:gd name="T7" fmla="*/ 69857 h 59"/>
              <a:gd name="T8" fmla="*/ 10929 w 15"/>
              <a:gd name="T9" fmla="*/ 93672 h 59"/>
              <a:gd name="T10" fmla="*/ 23419 w 15"/>
              <a:gd name="T11" fmla="*/ 69857 h 5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5" h="59">
                <a:moveTo>
                  <a:pt x="15" y="44"/>
                </a:moveTo>
                <a:lnTo>
                  <a:pt x="15" y="0"/>
                </a:lnTo>
                <a:lnTo>
                  <a:pt x="0" y="0"/>
                </a:lnTo>
                <a:lnTo>
                  <a:pt x="0" y="44"/>
                </a:lnTo>
                <a:lnTo>
                  <a:pt x="7" y="59"/>
                </a:lnTo>
                <a:lnTo>
                  <a:pt x="15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718" name="Freeform 255">
            <a:extLst>
              <a:ext uri="{FF2B5EF4-FFF2-40B4-BE49-F238E27FC236}">
                <a16:creationId xmlns="" xmlns:a16="http://schemas.microsoft.com/office/drawing/2014/main" id="{6942B3FE-6DB9-4B0A-B0A2-68FD124A17C5}"/>
              </a:ext>
            </a:extLst>
          </p:cNvPr>
          <p:cNvSpPr>
            <a:spLocks noEditPoints="1"/>
          </p:cNvSpPr>
          <p:nvPr/>
        </p:nvSpPr>
        <p:spPr bwMode="auto">
          <a:xfrm>
            <a:off x="10779128" y="9201151"/>
            <a:ext cx="336551" cy="215900"/>
          </a:xfrm>
          <a:custGeom>
            <a:avLst/>
            <a:gdLst>
              <a:gd name="T0" fmla="*/ 153140 w 109"/>
              <a:gd name="T1" fmla="*/ 0 h 69"/>
              <a:gd name="T2" fmla="*/ 69609 w 109"/>
              <a:gd name="T3" fmla="*/ 0 h 69"/>
              <a:gd name="T4" fmla="*/ 69609 w 109"/>
              <a:gd name="T5" fmla="*/ 14051 h 69"/>
              <a:gd name="T6" fmla="*/ 106734 w 109"/>
              <a:gd name="T7" fmla="*/ 14051 h 69"/>
              <a:gd name="T8" fmla="*/ 106734 w 109"/>
              <a:gd name="T9" fmla="*/ 92112 h 69"/>
              <a:gd name="T10" fmla="*/ 15469 w 109"/>
              <a:gd name="T11" fmla="*/ 92112 h 69"/>
              <a:gd name="T12" fmla="*/ 15469 w 109"/>
              <a:gd name="T13" fmla="*/ 0 h 69"/>
              <a:gd name="T14" fmla="*/ 15469 w 109"/>
              <a:gd name="T15" fmla="*/ 0 h 69"/>
              <a:gd name="T16" fmla="*/ 9281 w 109"/>
              <a:gd name="T17" fmla="*/ 1561 h 69"/>
              <a:gd name="T18" fmla="*/ 4641 w 109"/>
              <a:gd name="T19" fmla="*/ 3122 h 69"/>
              <a:gd name="T20" fmla="*/ 1547 w 109"/>
              <a:gd name="T21" fmla="*/ 9367 h 69"/>
              <a:gd name="T22" fmla="*/ 0 w 109"/>
              <a:gd name="T23" fmla="*/ 14051 h 69"/>
              <a:gd name="T24" fmla="*/ 0 w 109"/>
              <a:gd name="T25" fmla="*/ 92112 h 69"/>
              <a:gd name="T26" fmla="*/ 0 w 109"/>
              <a:gd name="T27" fmla="*/ 92112 h 69"/>
              <a:gd name="T28" fmla="*/ 1547 w 109"/>
              <a:gd name="T29" fmla="*/ 96795 h 69"/>
              <a:gd name="T30" fmla="*/ 4641 w 109"/>
              <a:gd name="T31" fmla="*/ 103040 h 69"/>
              <a:gd name="T32" fmla="*/ 9281 w 109"/>
              <a:gd name="T33" fmla="*/ 104602 h 69"/>
              <a:gd name="T34" fmla="*/ 15469 w 109"/>
              <a:gd name="T35" fmla="*/ 107724 h 69"/>
              <a:gd name="T36" fmla="*/ 153140 w 109"/>
              <a:gd name="T37" fmla="*/ 107724 h 69"/>
              <a:gd name="T38" fmla="*/ 153140 w 109"/>
              <a:gd name="T39" fmla="*/ 107724 h 69"/>
              <a:gd name="T40" fmla="*/ 159328 w 109"/>
              <a:gd name="T41" fmla="*/ 104602 h 69"/>
              <a:gd name="T42" fmla="*/ 163968 w 109"/>
              <a:gd name="T43" fmla="*/ 103040 h 69"/>
              <a:gd name="T44" fmla="*/ 167062 w 109"/>
              <a:gd name="T45" fmla="*/ 96795 h 69"/>
              <a:gd name="T46" fmla="*/ 168609 w 109"/>
              <a:gd name="T47" fmla="*/ 92112 h 69"/>
              <a:gd name="T48" fmla="*/ 168609 w 109"/>
              <a:gd name="T49" fmla="*/ 14051 h 69"/>
              <a:gd name="T50" fmla="*/ 168609 w 109"/>
              <a:gd name="T51" fmla="*/ 14051 h 69"/>
              <a:gd name="T52" fmla="*/ 167062 w 109"/>
              <a:gd name="T53" fmla="*/ 9367 h 69"/>
              <a:gd name="T54" fmla="*/ 163968 w 109"/>
              <a:gd name="T55" fmla="*/ 3122 h 69"/>
              <a:gd name="T56" fmla="*/ 159328 w 109"/>
              <a:gd name="T57" fmla="*/ 1561 h 69"/>
              <a:gd name="T58" fmla="*/ 153140 w 109"/>
              <a:gd name="T59" fmla="*/ 0 h 69"/>
              <a:gd name="T60" fmla="*/ 153140 w 109"/>
              <a:gd name="T61" fmla="*/ 0 h 69"/>
              <a:gd name="T62" fmla="*/ 153140 w 109"/>
              <a:gd name="T63" fmla="*/ 60887 h 69"/>
              <a:gd name="T64" fmla="*/ 122203 w 109"/>
              <a:gd name="T65" fmla="*/ 60887 h 69"/>
              <a:gd name="T66" fmla="*/ 122203 w 109"/>
              <a:gd name="T67" fmla="*/ 45275 h 69"/>
              <a:gd name="T68" fmla="*/ 153140 w 109"/>
              <a:gd name="T69" fmla="*/ 45275 h 69"/>
              <a:gd name="T70" fmla="*/ 153140 w 109"/>
              <a:gd name="T71" fmla="*/ 60887 h 6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109" h="69">
                <a:moveTo>
                  <a:pt x="99" y="0"/>
                </a:moveTo>
                <a:lnTo>
                  <a:pt x="45" y="0"/>
                </a:lnTo>
                <a:lnTo>
                  <a:pt x="45" y="9"/>
                </a:lnTo>
                <a:lnTo>
                  <a:pt x="69" y="9"/>
                </a:lnTo>
                <a:lnTo>
                  <a:pt x="69" y="59"/>
                </a:lnTo>
                <a:lnTo>
                  <a:pt x="10" y="59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9"/>
                </a:lnTo>
                <a:lnTo>
                  <a:pt x="0" y="59"/>
                </a:lnTo>
                <a:lnTo>
                  <a:pt x="1" y="62"/>
                </a:lnTo>
                <a:lnTo>
                  <a:pt x="3" y="66"/>
                </a:lnTo>
                <a:lnTo>
                  <a:pt x="6" y="67"/>
                </a:lnTo>
                <a:lnTo>
                  <a:pt x="10" y="69"/>
                </a:lnTo>
                <a:lnTo>
                  <a:pt x="99" y="69"/>
                </a:lnTo>
                <a:lnTo>
                  <a:pt x="103" y="67"/>
                </a:lnTo>
                <a:lnTo>
                  <a:pt x="106" y="66"/>
                </a:lnTo>
                <a:lnTo>
                  <a:pt x="108" y="62"/>
                </a:lnTo>
                <a:lnTo>
                  <a:pt x="109" y="59"/>
                </a:lnTo>
                <a:lnTo>
                  <a:pt x="109" y="9"/>
                </a:lnTo>
                <a:lnTo>
                  <a:pt x="108" y="6"/>
                </a:lnTo>
                <a:lnTo>
                  <a:pt x="106" y="2"/>
                </a:lnTo>
                <a:lnTo>
                  <a:pt x="103" y="1"/>
                </a:lnTo>
                <a:lnTo>
                  <a:pt x="99" y="0"/>
                </a:lnTo>
                <a:close/>
                <a:moveTo>
                  <a:pt x="99" y="39"/>
                </a:moveTo>
                <a:lnTo>
                  <a:pt x="79" y="39"/>
                </a:lnTo>
                <a:lnTo>
                  <a:pt x="79" y="29"/>
                </a:lnTo>
                <a:lnTo>
                  <a:pt x="99" y="29"/>
                </a:lnTo>
                <a:lnTo>
                  <a:pt x="99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719" name="Freeform 256">
            <a:extLst>
              <a:ext uri="{FF2B5EF4-FFF2-40B4-BE49-F238E27FC236}">
                <a16:creationId xmlns="" xmlns:a16="http://schemas.microsoft.com/office/drawing/2014/main" id="{5B099457-7934-4345-B845-8618DC6CA376}"/>
              </a:ext>
            </a:extLst>
          </p:cNvPr>
          <p:cNvSpPr>
            <a:spLocks/>
          </p:cNvSpPr>
          <p:nvPr/>
        </p:nvSpPr>
        <p:spPr bwMode="auto">
          <a:xfrm>
            <a:off x="11614153" y="9134477"/>
            <a:ext cx="212726" cy="215900"/>
          </a:xfrm>
          <a:custGeom>
            <a:avLst/>
            <a:gdLst>
              <a:gd name="T0" fmla="*/ 99918 w 69"/>
              <a:gd name="T1" fmla="*/ 7806 h 69"/>
              <a:gd name="T2" fmla="*/ 99918 w 69"/>
              <a:gd name="T3" fmla="*/ 7806 h 69"/>
              <a:gd name="T4" fmla="*/ 92112 w 69"/>
              <a:gd name="T5" fmla="*/ 1561 h 69"/>
              <a:gd name="T6" fmla="*/ 84306 w 69"/>
              <a:gd name="T7" fmla="*/ 0 h 69"/>
              <a:gd name="T8" fmla="*/ 74938 w 69"/>
              <a:gd name="T9" fmla="*/ 1561 h 69"/>
              <a:gd name="T10" fmla="*/ 67132 w 69"/>
              <a:gd name="T11" fmla="*/ 7806 h 69"/>
              <a:gd name="T12" fmla="*/ 0 w 69"/>
              <a:gd name="T13" fmla="*/ 74938 h 69"/>
              <a:gd name="T14" fmla="*/ 0 w 69"/>
              <a:gd name="T15" fmla="*/ 74938 h 69"/>
              <a:gd name="T16" fmla="*/ 6245 w 69"/>
              <a:gd name="T17" fmla="*/ 74938 h 69"/>
              <a:gd name="T18" fmla="*/ 12490 w 69"/>
              <a:gd name="T19" fmla="*/ 74938 h 69"/>
              <a:gd name="T20" fmla="*/ 18735 w 69"/>
              <a:gd name="T21" fmla="*/ 78061 h 69"/>
              <a:gd name="T22" fmla="*/ 23418 w 69"/>
              <a:gd name="T23" fmla="*/ 82745 h 69"/>
              <a:gd name="T24" fmla="*/ 23418 w 69"/>
              <a:gd name="T25" fmla="*/ 82745 h 69"/>
              <a:gd name="T26" fmla="*/ 28102 w 69"/>
              <a:gd name="T27" fmla="*/ 88989 h 69"/>
              <a:gd name="T28" fmla="*/ 31224 w 69"/>
              <a:gd name="T29" fmla="*/ 93673 h 69"/>
              <a:gd name="T30" fmla="*/ 32786 w 69"/>
              <a:gd name="T31" fmla="*/ 99918 h 69"/>
              <a:gd name="T32" fmla="*/ 32786 w 69"/>
              <a:gd name="T33" fmla="*/ 107724 h 69"/>
              <a:gd name="T34" fmla="*/ 99918 w 69"/>
              <a:gd name="T35" fmla="*/ 37469 h 69"/>
              <a:gd name="T36" fmla="*/ 99918 w 69"/>
              <a:gd name="T37" fmla="*/ 37469 h 69"/>
              <a:gd name="T38" fmla="*/ 106163 w 69"/>
              <a:gd name="T39" fmla="*/ 32786 h 69"/>
              <a:gd name="T40" fmla="*/ 107724 w 69"/>
              <a:gd name="T41" fmla="*/ 23418 h 69"/>
              <a:gd name="T42" fmla="*/ 107724 w 69"/>
              <a:gd name="T43" fmla="*/ 23418 h 69"/>
              <a:gd name="T44" fmla="*/ 106163 w 69"/>
              <a:gd name="T45" fmla="*/ 12490 h 69"/>
              <a:gd name="T46" fmla="*/ 99918 w 69"/>
              <a:gd name="T47" fmla="*/ 7806 h 69"/>
              <a:gd name="T48" fmla="*/ 99918 w 69"/>
              <a:gd name="T49" fmla="*/ 7806 h 6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69" h="69">
                <a:moveTo>
                  <a:pt x="64" y="5"/>
                </a:moveTo>
                <a:lnTo>
                  <a:pt x="64" y="5"/>
                </a:lnTo>
                <a:lnTo>
                  <a:pt x="59" y="1"/>
                </a:lnTo>
                <a:lnTo>
                  <a:pt x="54" y="0"/>
                </a:lnTo>
                <a:lnTo>
                  <a:pt x="48" y="1"/>
                </a:lnTo>
                <a:lnTo>
                  <a:pt x="43" y="5"/>
                </a:lnTo>
                <a:lnTo>
                  <a:pt x="0" y="48"/>
                </a:lnTo>
                <a:lnTo>
                  <a:pt x="4" y="48"/>
                </a:lnTo>
                <a:lnTo>
                  <a:pt x="8" y="48"/>
                </a:lnTo>
                <a:lnTo>
                  <a:pt x="12" y="50"/>
                </a:lnTo>
                <a:lnTo>
                  <a:pt x="15" y="53"/>
                </a:lnTo>
                <a:lnTo>
                  <a:pt x="18" y="57"/>
                </a:lnTo>
                <a:lnTo>
                  <a:pt x="20" y="60"/>
                </a:lnTo>
                <a:lnTo>
                  <a:pt x="21" y="64"/>
                </a:lnTo>
                <a:lnTo>
                  <a:pt x="21" y="69"/>
                </a:lnTo>
                <a:lnTo>
                  <a:pt x="64" y="24"/>
                </a:lnTo>
                <a:lnTo>
                  <a:pt x="68" y="21"/>
                </a:lnTo>
                <a:lnTo>
                  <a:pt x="69" y="15"/>
                </a:lnTo>
                <a:lnTo>
                  <a:pt x="68" y="8"/>
                </a:lnTo>
                <a:lnTo>
                  <a:pt x="64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720" name="Freeform 257">
            <a:extLst>
              <a:ext uri="{FF2B5EF4-FFF2-40B4-BE49-F238E27FC236}">
                <a16:creationId xmlns="" xmlns:a16="http://schemas.microsoft.com/office/drawing/2014/main" id="{81D8E7A0-D66F-4847-AFC0-AA625F146757}"/>
              </a:ext>
            </a:extLst>
          </p:cNvPr>
          <p:cNvSpPr>
            <a:spLocks/>
          </p:cNvSpPr>
          <p:nvPr/>
        </p:nvSpPr>
        <p:spPr bwMode="auto">
          <a:xfrm>
            <a:off x="11518901" y="9302751"/>
            <a:ext cx="130176" cy="133350"/>
          </a:xfrm>
          <a:custGeom>
            <a:avLst/>
            <a:gdLst>
              <a:gd name="T0" fmla="*/ 20864 w 44"/>
              <a:gd name="T1" fmla="*/ 9367 h 42"/>
              <a:gd name="T2" fmla="*/ 20864 w 44"/>
              <a:gd name="T3" fmla="*/ 9367 h 42"/>
              <a:gd name="T4" fmla="*/ 14903 w 44"/>
              <a:gd name="T5" fmla="*/ 17173 h 42"/>
              <a:gd name="T6" fmla="*/ 10432 w 44"/>
              <a:gd name="T7" fmla="*/ 23418 h 42"/>
              <a:gd name="T8" fmla="*/ 10432 w 44"/>
              <a:gd name="T9" fmla="*/ 31224 h 42"/>
              <a:gd name="T10" fmla="*/ 10432 w 44"/>
              <a:gd name="T11" fmla="*/ 35908 h 42"/>
              <a:gd name="T12" fmla="*/ 10432 w 44"/>
              <a:gd name="T13" fmla="*/ 42153 h 42"/>
              <a:gd name="T14" fmla="*/ 8942 w 44"/>
              <a:gd name="T15" fmla="*/ 49959 h 42"/>
              <a:gd name="T16" fmla="*/ 7451 w 44"/>
              <a:gd name="T17" fmla="*/ 57765 h 42"/>
              <a:gd name="T18" fmla="*/ 0 w 44"/>
              <a:gd name="T19" fmla="*/ 65571 h 42"/>
              <a:gd name="T20" fmla="*/ 0 w 44"/>
              <a:gd name="T21" fmla="*/ 65571 h 42"/>
              <a:gd name="T22" fmla="*/ 5961 w 44"/>
              <a:gd name="T23" fmla="*/ 65571 h 42"/>
              <a:gd name="T24" fmla="*/ 22354 w 44"/>
              <a:gd name="T25" fmla="*/ 65571 h 42"/>
              <a:gd name="T26" fmla="*/ 31295 w 44"/>
              <a:gd name="T27" fmla="*/ 64010 h 42"/>
              <a:gd name="T28" fmla="*/ 40237 w 44"/>
              <a:gd name="T29" fmla="*/ 60887 h 42"/>
              <a:gd name="T30" fmla="*/ 49178 w 44"/>
              <a:gd name="T31" fmla="*/ 56204 h 42"/>
              <a:gd name="T32" fmla="*/ 58120 w 44"/>
              <a:gd name="T33" fmla="*/ 49959 h 42"/>
              <a:gd name="T34" fmla="*/ 58120 w 44"/>
              <a:gd name="T35" fmla="*/ 49959 h 42"/>
              <a:gd name="T36" fmla="*/ 62591 w 44"/>
              <a:gd name="T37" fmla="*/ 43714 h 42"/>
              <a:gd name="T38" fmla="*/ 64081 w 44"/>
              <a:gd name="T39" fmla="*/ 40592 h 42"/>
              <a:gd name="T40" fmla="*/ 65571 w 44"/>
              <a:gd name="T41" fmla="*/ 29663 h 42"/>
              <a:gd name="T42" fmla="*/ 64081 w 44"/>
              <a:gd name="T43" fmla="*/ 18735 h 42"/>
              <a:gd name="T44" fmla="*/ 62591 w 44"/>
              <a:gd name="T45" fmla="*/ 14051 h 42"/>
              <a:gd name="T46" fmla="*/ 58120 w 44"/>
              <a:gd name="T47" fmla="*/ 9367 h 42"/>
              <a:gd name="T48" fmla="*/ 58120 w 44"/>
              <a:gd name="T49" fmla="*/ 9367 h 42"/>
              <a:gd name="T50" fmla="*/ 53649 w 44"/>
              <a:gd name="T51" fmla="*/ 6245 h 42"/>
              <a:gd name="T52" fmla="*/ 49178 w 44"/>
              <a:gd name="T53" fmla="*/ 4684 h 42"/>
              <a:gd name="T54" fmla="*/ 38747 w 44"/>
              <a:gd name="T55" fmla="*/ 0 h 42"/>
              <a:gd name="T56" fmla="*/ 29805 w 44"/>
              <a:gd name="T57" fmla="*/ 4684 h 42"/>
              <a:gd name="T58" fmla="*/ 23844 w 44"/>
              <a:gd name="T59" fmla="*/ 6245 h 42"/>
              <a:gd name="T60" fmla="*/ 20864 w 44"/>
              <a:gd name="T61" fmla="*/ 9367 h 42"/>
              <a:gd name="T62" fmla="*/ 20864 w 44"/>
              <a:gd name="T63" fmla="*/ 9367 h 4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44" h="42">
                <a:moveTo>
                  <a:pt x="14" y="6"/>
                </a:moveTo>
                <a:lnTo>
                  <a:pt x="14" y="6"/>
                </a:lnTo>
                <a:lnTo>
                  <a:pt x="10" y="11"/>
                </a:lnTo>
                <a:lnTo>
                  <a:pt x="7" y="15"/>
                </a:lnTo>
                <a:lnTo>
                  <a:pt x="7" y="20"/>
                </a:lnTo>
                <a:lnTo>
                  <a:pt x="7" y="23"/>
                </a:lnTo>
                <a:lnTo>
                  <a:pt x="7" y="27"/>
                </a:lnTo>
                <a:lnTo>
                  <a:pt x="6" y="32"/>
                </a:lnTo>
                <a:lnTo>
                  <a:pt x="5" y="37"/>
                </a:lnTo>
                <a:lnTo>
                  <a:pt x="0" y="42"/>
                </a:lnTo>
                <a:lnTo>
                  <a:pt x="4" y="42"/>
                </a:lnTo>
                <a:lnTo>
                  <a:pt x="15" y="42"/>
                </a:lnTo>
                <a:lnTo>
                  <a:pt x="21" y="41"/>
                </a:lnTo>
                <a:lnTo>
                  <a:pt x="27" y="39"/>
                </a:lnTo>
                <a:lnTo>
                  <a:pt x="33" y="36"/>
                </a:lnTo>
                <a:lnTo>
                  <a:pt x="39" y="32"/>
                </a:lnTo>
                <a:lnTo>
                  <a:pt x="42" y="28"/>
                </a:lnTo>
                <a:lnTo>
                  <a:pt x="43" y="26"/>
                </a:lnTo>
                <a:lnTo>
                  <a:pt x="44" y="19"/>
                </a:lnTo>
                <a:lnTo>
                  <a:pt x="43" y="12"/>
                </a:lnTo>
                <a:lnTo>
                  <a:pt x="42" y="9"/>
                </a:lnTo>
                <a:lnTo>
                  <a:pt x="39" y="6"/>
                </a:lnTo>
                <a:lnTo>
                  <a:pt x="36" y="4"/>
                </a:lnTo>
                <a:lnTo>
                  <a:pt x="33" y="3"/>
                </a:lnTo>
                <a:lnTo>
                  <a:pt x="26" y="0"/>
                </a:lnTo>
                <a:lnTo>
                  <a:pt x="20" y="3"/>
                </a:lnTo>
                <a:lnTo>
                  <a:pt x="16" y="4"/>
                </a:lnTo>
                <a:lnTo>
                  <a:pt x="14" y="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721" name="Rectangle 258">
            <a:extLst>
              <a:ext uri="{FF2B5EF4-FFF2-40B4-BE49-F238E27FC236}">
                <a16:creationId xmlns="" xmlns:a16="http://schemas.microsoft.com/office/drawing/2014/main" id="{4C87A811-B93E-409B-9730-2B7FCE9A9F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27028" y="9210679"/>
            <a:ext cx="28574" cy="1206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3600" dirty="0">
              <a:latin typeface="Arial" panose="020B0604020202020204" pitchFamily="34" charset="0"/>
            </a:endParaRPr>
          </a:p>
        </p:txBody>
      </p:sp>
      <p:sp>
        <p:nvSpPr>
          <p:cNvPr id="63722" name="Rectangle 259">
            <a:extLst>
              <a:ext uri="{FF2B5EF4-FFF2-40B4-BE49-F238E27FC236}">
                <a16:creationId xmlns="" xmlns:a16="http://schemas.microsoft.com/office/drawing/2014/main" id="{B8EF1FEB-6C06-4C99-8768-60E220C16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03228" y="9134479"/>
            <a:ext cx="120650" cy="2857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3600" dirty="0">
              <a:latin typeface="Arial" panose="020B0604020202020204" pitchFamily="34" charset="0"/>
            </a:endParaRPr>
          </a:p>
        </p:txBody>
      </p:sp>
      <p:sp>
        <p:nvSpPr>
          <p:cNvPr id="63723" name="Rectangle 260">
            <a:extLst>
              <a:ext uri="{FF2B5EF4-FFF2-40B4-BE49-F238E27FC236}">
                <a16:creationId xmlns="" xmlns:a16="http://schemas.microsoft.com/office/drawing/2014/main" id="{CBE44083-2F39-4D79-9B55-E96C0BDFF7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03228" y="9378950"/>
            <a:ext cx="120650" cy="381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3600" dirty="0">
              <a:latin typeface="Arial" panose="020B0604020202020204" pitchFamily="34" charset="0"/>
            </a:endParaRPr>
          </a:p>
        </p:txBody>
      </p:sp>
      <p:sp>
        <p:nvSpPr>
          <p:cNvPr id="63724" name="Rectangle 261">
            <a:extLst>
              <a:ext uri="{FF2B5EF4-FFF2-40B4-BE49-F238E27FC236}">
                <a16:creationId xmlns="" xmlns:a16="http://schemas.microsoft.com/office/drawing/2014/main" id="{96F564A6-C267-4F95-B21B-7A5660214E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71501" y="9210679"/>
            <a:ext cx="28577" cy="1206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3600" dirty="0">
              <a:latin typeface="Arial" panose="020B0604020202020204" pitchFamily="34" charset="0"/>
            </a:endParaRPr>
          </a:p>
        </p:txBody>
      </p:sp>
      <p:sp>
        <p:nvSpPr>
          <p:cNvPr id="63725" name="Freeform 262">
            <a:extLst>
              <a:ext uri="{FF2B5EF4-FFF2-40B4-BE49-F238E27FC236}">
                <a16:creationId xmlns="" xmlns:a16="http://schemas.microsoft.com/office/drawing/2014/main" id="{859A4949-2FB3-4BF7-AA3E-A6ED91C0D27F}"/>
              </a:ext>
            </a:extLst>
          </p:cNvPr>
          <p:cNvSpPr>
            <a:spLocks/>
          </p:cNvSpPr>
          <p:nvPr/>
        </p:nvSpPr>
        <p:spPr bwMode="auto">
          <a:xfrm>
            <a:off x="13252451" y="9115429"/>
            <a:ext cx="66677" cy="66674"/>
          </a:xfrm>
          <a:custGeom>
            <a:avLst/>
            <a:gdLst>
              <a:gd name="T0" fmla="*/ 16394 w 20"/>
              <a:gd name="T1" fmla="*/ 32787 h 20"/>
              <a:gd name="T2" fmla="*/ 16394 w 20"/>
              <a:gd name="T3" fmla="*/ 32787 h 20"/>
              <a:gd name="T4" fmla="*/ 22951 w 20"/>
              <a:gd name="T5" fmla="*/ 29508 h 20"/>
              <a:gd name="T6" fmla="*/ 29508 w 20"/>
              <a:gd name="T7" fmla="*/ 27869 h 20"/>
              <a:gd name="T8" fmla="*/ 31148 w 20"/>
              <a:gd name="T9" fmla="*/ 21312 h 20"/>
              <a:gd name="T10" fmla="*/ 32787 w 20"/>
              <a:gd name="T11" fmla="*/ 16394 h 20"/>
              <a:gd name="T12" fmla="*/ 32787 w 20"/>
              <a:gd name="T13" fmla="*/ 16394 h 20"/>
              <a:gd name="T14" fmla="*/ 31148 w 20"/>
              <a:gd name="T15" fmla="*/ 9836 h 20"/>
              <a:gd name="T16" fmla="*/ 29508 w 20"/>
              <a:gd name="T17" fmla="*/ 3279 h 20"/>
              <a:gd name="T18" fmla="*/ 22951 w 20"/>
              <a:gd name="T19" fmla="*/ 1639 h 20"/>
              <a:gd name="T20" fmla="*/ 16394 w 20"/>
              <a:gd name="T21" fmla="*/ 0 h 20"/>
              <a:gd name="T22" fmla="*/ 16394 w 20"/>
              <a:gd name="T23" fmla="*/ 0 h 20"/>
              <a:gd name="T24" fmla="*/ 11475 w 20"/>
              <a:gd name="T25" fmla="*/ 1639 h 20"/>
              <a:gd name="T26" fmla="*/ 4918 w 20"/>
              <a:gd name="T27" fmla="*/ 3279 h 20"/>
              <a:gd name="T28" fmla="*/ 3279 w 20"/>
              <a:gd name="T29" fmla="*/ 9836 h 20"/>
              <a:gd name="T30" fmla="*/ 0 w 20"/>
              <a:gd name="T31" fmla="*/ 16394 h 20"/>
              <a:gd name="T32" fmla="*/ 0 w 20"/>
              <a:gd name="T33" fmla="*/ 16394 h 20"/>
              <a:gd name="T34" fmla="*/ 3279 w 20"/>
              <a:gd name="T35" fmla="*/ 21312 h 20"/>
              <a:gd name="T36" fmla="*/ 4918 w 20"/>
              <a:gd name="T37" fmla="*/ 27869 h 20"/>
              <a:gd name="T38" fmla="*/ 11475 w 20"/>
              <a:gd name="T39" fmla="*/ 29508 h 20"/>
              <a:gd name="T40" fmla="*/ 16394 w 20"/>
              <a:gd name="T41" fmla="*/ 32787 h 20"/>
              <a:gd name="T42" fmla="*/ 16394 w 20"/>
              <a:gd name="T43" fmla="*/ 32787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20"/>
                </a:moveTo>
                <a:lnTo>
                  <a:pt x="10" y="20"/>
                </a:lnTo>
                <a:lnTo>
                  <a:pt x="14" y="18"/>
                </a:lnTo>
                <a:lnTo>
                  <a:pt x="18" y="17"/>
                </a:lnTo>
                <a:lnTo>
                  <a:pt x="19" y="13"/>
                </a:lnTo>
                <a:lnTo>
                  <a:pt x="20" y="10"/>
                </a:lnTo>
                <a:lnTo>
                  <a:pt x="19" y="6"/>
                </a:lnTo>
                <a:lnTo>
                  <a:pt x="18" y="2"/>
                </a:lnTo>
                <a:lnTo>
                  <a:pt x="14" y="1"/>
                </a:ln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2" y="13"/>
                </a:lnTo>
                <a:lnTo>
                  <a:pt x="3" y="17"/>
                </a:lnTo>
                <a:lnTo>
                  <a:pt x="7" y="18"/>
                </a:lnTo>
                <a:lnTo>
                  <a:pt x="1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726" name="Freeform 263">
            <a:extLst>
              <a:ext uri="{FF2B5EF4-FFF2-40B4-BE49-F238E27FC236}">
                <a16:creationId xmlns="" xmlns:a16="http://schemas.microsoft.com/office/drawing/2014/main" id="{FD78F3A2-F6BD-46D8-8C83-29B406CD8B90}"/>
              </a:ext>
            </a:extLst>
          </p:cNvPr>
          <p:cNvSpPr>
            <a:spLocks/>
          </p:cNvSpPr>
          <p:nvPr/>
        </p:nvSpPr>
        <p:spPr bwMode="auto">
          <a:xfrm>
            <a:off x="13007978" y="9115429"/>
            <a:ext cx="66674" cy="66674"/>
          </a:xfrm>
          <a:custGeom>
            <a:avLst/>
            <a:gdLst>
              <a:gd name="T0" fmla="*/ 15531 w 19"/>
              <a:gd name="T1" fmla="*/ 0 h 20"/>
              <a:gd name="T2" fmla="*/ 15531 w 19"/>
              <a:gd name="T3" fmla="*/ 0 h 20"/>
              <a:gd name="T4" fmla="*/ 10354 w 19"/>
              <a:gd name="T5" fmla="*/ 1639 h 20"/>
              <a:gd name="T6" fmla="*/ 3451 w 19"/>
              <a:gd name="T7" fmla="*/ 3279 h 20"/>
              <a:gd name="T8" fmla="*/ 1726 w 19"/>
              <a:gd name="T9" fmla="*/ 9836 h 20"/>
              <a:gd name="T10" fmla="*/ 0 w 19"/>
              <a:gd name="T11" fmla="*/ 16394 h 20"/>
              <a:gd name="T12" fmla="*/ 0 w 19"/>
              <a:gd name="T13" fmla="*/ 16394 h 20"/>
              <a:gd name="T14" fmla="*/ 1726 w 19"/>
              <a:gd name="T15" fmla="*/ 21312 h 20"/>
              <a:gd name="T16" fmla="*/ 3451 w 19"/>
              <a:gd name="T17" fmla="*/ 27869 h 20"/>
              <a:gd name="T18" fmla="*/ 10354 w 19"/>
              <a:gd name="T19" fmla="*/ 29508 h 20"/>
              <a:gd name="T20" fmla="*/ 15531 w 19"/>
              <a:gd name="T21" fmla="*/ 32787 h 20"/>
              <a:gd name="T22" fmla="*/ 15531 w 19"/>
              <a:gd name="T23" fmla="*/ 32787 h 20"/>
              <a:gd name="T24" fmla="*/ 22433 w 19"/>
              <a:gd name="T25" fmla="*/ 29508 h 20"/>
              <a:gd name="T26" fmla="*/ 29336 w 19"/>
              <a:gd name="T27" fmla="*/ 27869 h 20"/>
              <a:gd name="T28" fmla="*/ 31061 w 19"/>
              <a:gd name="T29" fmla="*/ 21312 h 20"/>
              <a:gd name="T30" fmla="*/ 32787 w 19"/>
              <a:gd name="T31" fmla="*/ 16394 h 20"/>
              <a:gd name="T32" fmla="*/ 32787 w 19"/>
              <a:gd name="T33" fmla="*/ 16394 h 20"/>
              <a:gd name="T34" fmla="*/ 31061 w 19"/>
              <a:gd name="T35" fmla="*/ 9836 h 20"/>
              <a:gd name="T36" fmla="*/ 29336 w 19"/>
              <a:gd name="T37" fmla="*/ 3279 h 20"/>
              <a:gd name="T38" fmla="*/ 22433 w 19"/>
              <a:gd name="T39" fmla="*/ 1639 h 20"/>
              <a:gd name="T40" fmla="*/ 15531 w 19"/>
              <a:gd name="T41" fmla="*/ 0 h 20"/>
              <a:gd name="T42" fmla="*/ 15531 w 19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9" h="20">
                <a:moveTo>
                  <a:pt x="9" y="0"/>
                </a:move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1" y="13"/>
                </a:lnTo>
                <a:lnTo>
                  <a:pt x="2" y="17"/>
                </a:lnTo>
                <a:lnTo>
                  <a:pt x="6" y="18"/>
                </a:lnTo>
                <a:lnTo>
                  <a:pt x="9" y="20"/>
                </a:lnTo>
                <a:lnTo>
                  <a:pt x="13" y="18"/>
                </a:lnTo>
                <a:lnTo>
                  <a:pt x="17" y="17"/>
                </a:lnTo>
                <a:lnTo>
                  <a:pt x="18" y="13"/>
                </a:lnTo>
                <a:lnTo>
                  <a:pt x="19" y="10"/>
                </a:lnTo>
                <a:lnTo>
                  <a:pt x="18" y="6"/>
                </a:lnTo>
                <a:lnTo>
                  <a:pt x="17" y="2"/>
                </a:lnTo>
                <a:lnTo>
                  <a:pt x="13" y="1"/>
                </a:lnTo>
                <a:lnTo>
                  <a:pt x="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727" name="Freeform 264">
            <a:extLst>
              <a:ext uri="{FF2B5EF4-FFF2-40B4-BE49-F238E27FC236}">
                <a16:creationId xmlns="" xmlns:a16="http://schemas.microsoft.com/office/drawing/2014/main" id="{C60F2EE9-3889-456E-A904-4EEA9E9C9DA9}"/>
              </a:ext>
            </a:extLst>
          </p:cNvPr>
          <p:cNvSpPr>
            <a:spLocks/>
          </p:cNvSpPr>
          <p:nvPr/>
        </p:nvSpPr>
        <p:spPr bwMode="auto">
          <a:xfrm>
            <a:off x="13252451" y="9369428"/>
            <a:ext cx="66677" cy="57150"/>
          </a:xfrm>
          <a:custGeom>
            <a:avLst/>
            <a:gdLst>
              <a:gd name="T0" fmla="*/ 16394 w 20"/>
              <a:gd name="T1" fmla="*/ 0 h 19"/>
              <a:gd name="T2" fmla="*/ 16394 w 20"/>
              <a:gd name="T3" fmla="*/ 0 h 19"/>
              <a:gd name="T4" fmla="*/ 11475 w 20"/>
              <a:gd name="T5" fmla="*/ 1479 h 19"/>
              <a:gd name="T6" fmla="*/ 4918 w 20"/>
              <a:gd name="T7" fmla="*/ 2958 h 19"/>
              <a:gd name="T8" fmla="*/ 3279 w 20"/>
              <a:gd name="T9" fmla="*/ 8874 h 19"/>
              <a:gd name="T10" fmla="*/ 0 w 20"/>
              <a:gd name="T11" fmla="*/ 14791 h 19"/>
              <a:gd name="T12" fmla="*/ 0 w 20"/>
              <a:gd name="T13" fmla="*/ 14791 h 19"/>
              <a:gd name="T14" fmla="*/ 3279 w 20"/>
              <a:gd name="T15" fmla="*/ 19228 h 19"/>
              <a:gd name="T16" fmla="*/ 4918 w 20"/>
              <a:gd name="T17" fmla="*/ 25144 h 19"/>
              <a:gd name="T18" fmla="*/ 11475 w 20"/>
              <a:gd name="T19" fmla="*/ 26623 h 19"/>
              <a:gd name="T20" fmla="*/ 16394 w 20"/>
              <a:gd name="T21" fmla="*/ 28102 h 19"/>
              <a:gd name="T22" fmla="*/ 16394 w 20"/>
              <a:gd name="T23" fmla="*/ 28102 h 19"/>
              <a:gd name="T24" fmla="*/ 22951 w 20"/>
              <a:gd name="T25" fmla="*/ 26623 h 19"/>
              <a:gd name="T26" fmla="*/ 29508 w 20"/>
              <a:gd name="T27" fmla="*/ 25144 h 19"/>
              <a:gd name="T28" fmla="*/ 31148 w 20"/>
              <a:gd name="T29" fmla="*/ 19228 h 19"/>
              <a:gd name="T30" fmla="*/ 32787 w 20"/>
              <a:gd name="T31" fmla="*/ 14791 h 19"/>
              <a:gd name="T32" fmla="*/ 32787 w 20"/>
              <a:gd name="T33" fmla="*/ 14791 h 19"/>
              <a:gd name="T34" fmla="*/ 31148 w 20"/>
              <a:gd name="T35" fmla="*/ 8874 h 19"/>
              <a:gd name="T36" fmla="*/ 29508 w 20"/>
              <a:gd name="T37" fmla="*/ 2958 h 19"/>
              <a:gd name="T38" fmla="*/ 22951 w 20"/>
              <a:gd name="T39" fmla="*/ 1479 h 19"/>
              <a:gd name="T40" fmla="*/ 16394 w 20"/>
              <a:gd name="T41" fmla="*/ 0 h 19"/>
              <a:gd name="T42" fmla="*/ 16394 w 20"/>
              <a:gd name="T43" fmla="*/ 0 h 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19">
                <a:moveTo>
                  <a:pt x="10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2" y="13"/>
                </a:lnTo>
                <a:lnTo>
                  <a:pt x="3" y="17"/>
                </a:lnTo>
                <a:lnTo>
                  <a:pt x="7" y="18"/>
                </a:lnTo>
                <a:lnTo>
                  <a:pt x="10" y="19"/>
                </a:lnTo>
                <a:lnTo>
                  <a:pt x="14" y="18"/>
                </a:lnTo>
                <a:lnTo>
                  <a:pt x="18" y="17"/>
                </a:lnTo>
                <a:lnTo>
                  <a:pt x="19" y="13"/>
                </a:lnTo>
                <a:lnTo>
                  <a:pt x="20" y="10"/>
                </a:lnTo>
                <a:lnTo>
                  <a:pt x="19" y="6"/>
                </a:lnTo>
                <a:lnTo>
                  <a:pt x="18" y="2"/>
                </a:lnTo>
                <a:lnTo>
                  <a:pt x="14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728" name="Freeform 265">
            <a:extLst>
              <a:ext uri="{FF2B5EF4-FFF2-40B4-BE49-F238E27FC236}">
                <a16:creationId xmlns="" xmlns:a16="http://schemas.microsoft.com/office/drawing/2014/main" id="{92D28660-BB96-4D05-BB5E-43333907A783}"/>
              </a:ext>
            </a:extLst>
          </p:cNvPr>
          <p:cNvSpPr>
            <a:spLocks/>
          </p:cNvSpPr>
          <p:nvPr/>
        </p:nvSpPr>
        <p:spPr bwMode="auto">
          <a:xfrm>
            <a:off x="13007978" y="9369428"/>
            <a:ext cx="66674" cy="57150"/>
          </a:xfrm>
          <a:custGeom>
            <a:avLst/>
            <a:gdLst>
              <a:gd name="T0" fmla="*/ 15531 w 19"/>
              <a:gd name="T1" fmla="*/ 0 h 19"/>
              <a:gd name="T2" fmla="*/ 15531 w 19"/>
              <a:gd name="T3" fmla="*/ 0 h 19"/>
              <a:gd name="T4" fmla="*/ 10354 w 19"/>
              <a:gd name="T5" fmla="*/ 1479 h 19"/>
              <a:gd name="T6" fmla="*/ 3451 w 19"/>
              <a:gd name="T7" fmla="*/ 2958 h 19"/>
              <a:gd name="T8" fmla="*/ 1726 w 19"/>
              <a:gd name="T9" fmla="*/ 8874 h 19"/>
              <a:gd name="T10" fmla="*/ 0 w 19"/>
              <a:gd name="T11" fmla="*/ 14791 h 19"/>
              <a:gd name="T12" fmla="*/ 0 w 19"/>
              <a:gd name="T13" fmla="*/ 14791 h 19"/>
              <a:gd name="T14" fmla="*/ 1726 w 19"/>
              <a:gd name="T15" fmla="*/ 19228 h 19"/>
              <a:gd name="T16" fmla="*/ 3451 w 19"/>
              <a:gd name="T17" fmla="*/ 25144 h 19"/>
              <a:gd name="T18" fmla="*/ 10354 w 19"/>
              <a:gd name="T19" fmla="*/ 26623 h 19"/>
              <a:gd name="T20" fmla="*/ 15531 w 19"/>
              <a:gd name="T21" fmla="*/ 28102 h 19"/>
              <a:gd name="T22" fmla="*/ 15531 w 19"/>
              <a:gd name="T23" fmla="*/ 28102 h 19"/>
              <a:gd name="T24" fmla="*/ 22433 w 19"/>
              <a:gd name="T25" fmla="*/ 26623 h 19"/>
              <a:gd name="T26" fmla="*/ 29336 w 19"/>
              <a:gd name="T27" fmla="*/ 25144 h 19"/>
              <a:gd name="T28" fmla="*/ 31061 w 19"/>
              <a:gd name="T29" fmla="*/ 19228 h 19"/>
              <a:gd name="T30" fmla="*/ 32787 w 19"/>
              <a:gd name="T31" fmla="*/ 14791 h 19"/>
              <a:gd name="T32" fmla="*/ 32787 w 19"/>
              <a:gd name="T33" fmla="*/ 14791 h 19"/>
              <a:gd name="T34" fmla="*/ 31061 w 19"/>
              <a:gd name="T35" fmla="*/ 8874 h 19"/>
              <a:gd name="T36" fmla="*/ 29336 w 19"/>
              <a:gd name="T37" fmla="*/ 2958 h 19"/>
              <a:gd name="T38" fmla="*/ 22433 w 19"/>
              <a:gd name="T39" fmla="*/ 1479 h 19"/>
              <a:gd name="T40" fmla="*/ 15531 w 19"/>
              <a:gd name="T41" fmla="*/ 0 h 19"/>
              <a:gd name="T42" fmla="*/ 15531 w 19"/>
              <a:gd name="T43" fmla="*/ 0 h 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9" h="19">
                <a:moveTo>
                  <a:pt x="9" y="0"/>
                </a:move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1" y="13"/>
                </a:lnTo>
                <a:lnTo>
                  <a:pt x="2" y="17"/>
                </a:lnTo>
                <a:lnTo>
                  <a:pt x="6" y="18"/>
                </a:lnTo>
                <a:lnTo>
                  <a:pt x="9" y="19"/>
                </a:lnTo>
                <a:lnTo>
                  <a:pt x="13" y="18"/>
                </a:lnTo>
                <a:lnTo>
                  <a:pt x="17" y="17"/>
                </a:lnTo>
                <a:lnTo>
                  <a:pt x="18" y="13"/>
                </a:lnTo>
                <a:lnTo>
                  <a:pt x="19" y="10"/>
                </a:lnTo>
                <a:lnTo>
                  <a:pt x="18" y="6"/>
                </a:lnTo>
                <a:lnTo>
                  <a:pt x="17" y="2"/>
                </a:lnTo>
                <a:lnTo>
                  <a:pt x="13" y="1"/>
                </a:lnTo>
                <a:lnTo>
                  <a:pt x="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729" name="Freeform 266">
            <a:extLst>
              <a:ext uri="{FF2B5EF4-FFF2-40B4-BE49-F238E27FC236}">
                <a16:creationId xmlns="" xmlns:a16="http://schemas.microsoft.com/office/drawing/2014/main" id="{E89ED12C-C22D-4436-8095-8091E6B94B50}"/>
              </a:ext>
            </a:extLst>
          </p:cNvPr>
          <p:cNvSpPr>
            <a:spLocks/>
          </p:cNvSpPr>
          <p:nvPr/>
        </p:nvSpPr>
        <p:spPr bwMode="auto">
          <a:xfrm>
            <a:off x="15490827" y="9239251"/>
            <a:ext cx="57150" cy="63500"/>
          </a:xfrm>
          <a:custGeom>
            <a:avLst/>
            <a:gdLst>
              <a:gd name="T0" fmla="*/ 22186 w 19"/>
              <a:gd name="T1" fmla="*/ 0 h 20"/>
              <a:gd name="T2" fmla="*/ 7395 w 19"/>
              <a:gd name="T3" fmla="*/ 0 h 20"/>
              <a:gd name="T4" fmla="*/ 7395 w 19"/>
              <a:gd name="T5" fmla="*/ 0 h 20"/>
              <a:gd name="T6" fmla="*/ 2958 w 19"/>
              <a:gd name="T7" fmla="*/ 0 h 20"/>
              <a:gd name="T8" fmla="*/ 1479 w 19"/>
              <a:gd name="T9" fmla="*/ 3279 h 20"/>
              <a:gd name="T10" fmla="*/ 0 w 19"/>
              <a:gd name="T11" fmla="*/ 4918 h 20"/>
              <a:gd name="T12" fmla="*/ 0 w 19"/>
              <a:gd name="T13" fmla="*/ 8197 h 20"/>
              <a:gd name="T14" fmla="*/ 0 w 19"/>
              <a:gd name="T15" fmla="*/ 24590 h 20"/>
              <a:gd name="T16" fmla="*/ 0 w 19"/>
              <a:gd name="T17" fmla="*/ 24590 h 20"/>
              <a:gd name="T18" fmla="*/ 0 w 19"/>
              <a:gd name="T19" fmla="*/ 29508 h 20"/>
              <a:gd name="T20" fmla="*/ 1479 w 19"/>
              <a:gd name="T21" fmla="*/ 31148 h 20"/>
              <a:gd name="T22" fmla="*/ 2958 w 19"/>
              <a:gd name="T23" fmla="*/ 32787 h 20"/>
              <a:gd name="T24" fmla="*/ 7395 w 19"/>
              <a:gd name="T25" fmla="*/ 32787 h 20"/>
              <a:gd name="T26" fmla="*/ 22186 w 19"/>
              <a:gd name="T27" fmla="*/ 32787 h 20"/>
              <a:gd name="T28" fmla="*/ 22186 w 19"/>
              <a:gd name="T29" fmla="*/ 32787 h 20"/>
              <a:gd name="T30" fmla="*/ 25144 w 19"/>
              <a:gd name="T31" fmla="*/ 32787 h 20"/>
              <a:gd name="T32" fmla="*/ 26623 w 19"/>
              <a:gd name="T33" fmla="*/ 31148 h 20"/>
              <a:gd name="T34" fmla="*/ 28102 w 19"/>
              <a:gd name="T35" fmla="*/ 29508 h 20"/>
              <a:gd name="T36" fmla="*/ 28102 w 19"/>
              <a:gd name="T37" fmla="*/ 24590 h 20"/>
              <a:gd name="T38" fmla="*/ 28102 w 19"/>
              <a:gd name="T39" fmla="*/ 8197 h 20"/>
              <a:gd name="T40" fmla="*/ 28102 w 19"/>
              <a:gd name="T41" fmla="*/ 8197 h 20"/>
              <a:gd name="T42" fmla="*/ 28102 w 19"/>
              <a:gd name="T43" fmla="*/ 4918 h 20"/>
              <a:gd name="T44" fmla="*/ 26623 w 19"/>
              <a:gd name="T45" fmla="*/ 3279 h 20"/>
              <a:gd name="T46" fmla="*/ 25144 w 19"/>
              <a:gd name="T47" fmla="*/ 0 h 20"/>
              <a:gd name="T48" fmla="*/ 22186 w 19"/>
              <a:gd name="T49" fmla="*/ 0 h 20"/>
              <a:gd name="T50" fmla="*/ 22186 w 19"/>
              <a:gd name="T51" fmla="*/ 0 h 2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9" h="20">
                <a:moveTo>
                  <a:pt x="15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15"/>
                </a:lnTo>
                <a:lnTo>
                  <a:pt x="0" y="18"/>
                </a:lnTo>
                <a:lnTo>
                  <a:pt x="1" y="19"/>
                </a:lnTo>
                <a:lnTo>
                  <a:pt x="2" y="20"/>
                </a:lnTo>
                <a:lnTo>
                  <a:pt x="5" y="20"/>
                </a:lnTo>
                <a:lnTo>
                  <a:pt x="15" y="20"/>
                </a:lnTo>
                <a:lnTo>
                  <a:pt x="17" y="20"/>
                </a:lnTo>
                <a:lnTo>
                  <a:pt x="18" y="19"/>
                </a:lnTo>
                <a:lnTo>
                  <a:pt x="19" y="18"/>
                </a:lnTo>
                <a:lnTo>
                  <a:pt x="19" y="15"/>
                </a:lnTo>
                <a:lnTo>
                  <a:pt x="19" y="5"/>
                </a:lnTo>
                <a:lnTo>
                  <a:pt x="19" y="3"/>
                </a:lnTo>
                <a:lnTo>
                  <a:pt x="18" y="2"/>
                </a:lnTo>
                <a:lnTo>
                  <a:pt x="17" y="0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730" name="Freeform 267">
            <a:extLst>
              <a:ext uri="{FF2B5EF4-FFF2-40B4-BE49-F238E27FC236}">
                <a16:creationId xmlns="" xmlns:a16="http://schemas.microsoft.com/office/drawing/2014/main" id="{83B99CCD-A186-4019-A63F-A588F2516C67}"/>
              </a:ext>
            </a:extLst>
          </p:cNvPr>
          <p:cNvSpPr>
            <a:spLocks/>
          </p:cNvSpPr>
          <p:nvPr/>
        </p:nvSpPr>
        <p:spPr bwMode="auto">
          <a:xfrm>
            <a:off x="15208250" y="9239251"/>
            <a:ext cx="66677" cy="63500"/>
          </a:xfrm>
          <a:custGeom>
            <a:avLst/>
            <a:gdLst>
              <a:gd name="T0" fmla="*/ 32787 w 20"/>
              <a:gd name="T1" fmla="*/ 24590 h 20"/>
              <a:gd name="T2" fmla="*/ 32787 w 20"/>
              <a:gd name="T3" fmla="*/ 8197 h 20"/>
              <a:gd name="T4" fmla="*/ 32787 w 20"/>
              <a:gd name="T5" fmla="*/ 8197 h 20"/>
              <a:gd name="T6" fmla="*/ 32787 w 20"/>
              <a:gd name="T7" fmla="*/ 4918 h 20"/>
              <a:gd name="T8" fmla="*/ 29508 w 20"/>
              <a:gd name="T9" fmla="*/ 3279 h 20"/>
              <a:gd name="T10" fmla="*/ 27869 w 20"/>
              <a:gd name="T11" fmla="*/ 0 h 20"/>
              <a:gd name="T12" fmla="*/ 24590 w 20"/>
              <a:gd name="T13" fmla="*/ 0 h 20"/>
              <a:gd name="T14" fmla="*/ 8197 w 20"/>
              <a:gd name="T15" fmla="*/ 0 h 20"/>
              <a:gd name="T16" fmla="*/ 8197 w 20"/>
              <a:gd name="T17" fmla="*/ 0 h 20"/>
              <a:gd name="T18" fmla="*/ 3279 w 20"/>
              <a:gd name="T19" fmla="*/ 0 h 20"/>
              <a:gd name="T20" fmla="*/ 1639 w 20"/>
              <a:gd name="T21" fmla="*/ 3279 h 20"/>
              <a:gd name="T22" fmla="*/ 0 w 20"/>
              <a:gd name="T23" fmla="*/ 4918 h 20"/>
              <a:gd name="T24" fmla="*/ 0 w 20"/>
              <a:gd name="T25" fmla="*/ 8197 h 20"/>
              <a:gd name="T26" fmla="*/ 0 w 20"/>
              <a:gd name="T27" fmla="*/ 24590 h 20"/>
              <a:gd name="T28" fmla="*/ 0 w 20"/>
              <a:gd name="T29" fmla="*/ 24590 h 20"/>
              <a:gd name="T30" fmla="*/ 0 w 20"/>
              <a:gd name="T31" fmla="*/ 29508 h 20"/>
              <a:gd name="T32" fmla="*/ 1639 w 20"/>
              <a:gd name="T33" fmla="*/ 31148 h 20"/>
              <a:gd name="T34" fmla="*/ 3279 w 20"/>
              <a:gd name="T35" fmla="*/ 32787 h 20"/>
              <a:gd name="T36" fmla="*/ 8197 w 20"/>
              <a:gd name="T37" fmla="*/ 32787 h 20"/>
              <a:gd name="T38" fmla="*/ 24590 w 20"/>
              <a:gd name="T39" fmla="*/ 32787 h 20"/>
              <a:gd name="T40" fmla="*/ 24590 w 20"/>
              <a:gd name="T41" fmla="*/ 32787 h 20"/>
              <a:gd name="T42" fmla="*/ 27869 w 20"/>
              <a:gd name="T43" fmla="*/ 32787 h 20"/>
              <a:gd name="T44" fmla="*/ 29508 w 20"/>
              <a:gd name="T45" fmla="*/ 31148 h 20"/>
              <a:gd name="T46" fmla="*/ 32787 w 20"/>
              <a:gd name="T47" fmla="*/ 29508 h 20"/>
              <a:gd name="T48" fmla="*/ 32787 w 20"/>
              <a:gd name="T49" fmla="*/ 24590 h 20"/>
              <a:gd name="T50" fmla="*/ 32787 w 20"/>
              <a:gd name="T51" fmla="*/ 24590 h 2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0" h="20">
                <a:moveTo>
                  <a:pt x="20" y="15"/>
                </a:moveTo>
                <a:lnTo>
                  <a:pt x="20" y="5"/>
                </a:lnTo>
                <a:lnTo>
                  <a:pt x="20" y="3"/>
                </a:lnTo>
                <a:lnTo>
                  <a:pt x="18" y="2"/>
                </a:lnTo>
                <a:lnTo>
                  <a:pt x="17" y="0"/>
                </a:lnTo>
                <a:lnTo>
                  <a:pt x="15" y="0"/>
                </a:ln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15"/>
                </a:lnTo>
                <a:lnTo>
                  <a:pt x="0" y="18"/>
                </a:lnTo>
                <a:lnTo>
                  <a:pt x="1" y="19"/>
                </a:lnTo>
                <a:lnTo>
                  <a:pt x="2" y="20"/>
                </a:lnTo>
                <a:lnTo>
                  <a:pt x="5" y="20"/>
                </a:lnTo>
                <a:lnTo>
                  <a:pt x="15" y="20"/>
                </a:lnTo>
                <a:lnTo>
                  <a:pt x="17" y="20"/>
                </a:lnTo>
                <a:lnTo>
                  <a:pt x="18" y="19"/>
                </a:lnTo>
                <a:lnTo>
                  <a:pt x="20" y="18"/>
                </a:lnTo>
                <a:lnTo>
                  <a:pt x="2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731" name="Freeform 268">
            <a:extLst>
              <a:ext uri="{FF2B5EF4-FFF2-40B4-BE49-F238E27FC236}">
                <a16:creationId xmlns="" xmlns:a16="http://schemas.microsoft.com/office/drawing/2014/main" id="{F1C0AAE8-F9E3-42C7-AE2C-67AAB96CA8EE}"/>
              </a:ext>
            </a:extLst>
          </p:cNvPr>
          <p:cNvSpPr>
            <a:spLocks/>
          </p:cNvSpPr>
          <p:nvPr/>
        </p:nvSpPr>
        <p:spPr bwMode="auto">
          <a:xfrm>
            <a:off x="15351127" y="9105902"/>
            <a:ext cx="63500" cy="57150"/>
          </a:xfrm>
          <a:custGeom>
            <a:avLst/>
            <a:gdLst>
              <a:gd name="T0" fmla="*/ 24590 w 20"/>
              <a:gd name="T1" fmla="*/ 0 h 20"/>
              <a:gd name="T2" fmla="*/ 8197 w 20"/>
              <a:gd name="T3" fmla="*/ 0 h 20"/>
              <a:gd name="T4" fmla="*/ 8197 w 20"/>
              <a:gd name="T5" fmla="*/ 0 h 20"/>
              <a:gd name="T6" fmla="*/ 4918 w 20"/>
              <a:gd name="T7" fmla="*/ 0 h 20"/>
              <a:gd name="T8" fmla="*/ 3279 w 20"/>
              <a:gd name="T9" fmla="*/ 1405 h 20"/>
              <a:gd name="T10" fmla="*/ 0 w 20"/>
              <a:gd name="T11" fmla="*/ 2810 h 20"/>
              <a:gd name="T12" fmla="*/ 0 w 20"/>
              <a:gd name="T13" fmla="*/ 7026 h 20"/>
              <a:gd name="T14" fmla="*/ 0 w 20"/>
              <a:gd name="T15" fmla="*/ 21077 h 20"/>
              <a:gd name="T16" fmla="*/ 0 w 20"/>
              <a:gd name="T17" fmla="*/ 21077 h 20"/>
              <a:gd name="T18" fmla="*/ 0 w 20"/>
              <a:gd name="T19" fmla="*/ 23887 h 20"/>
              <a:gd name="T20" fmla="*/ 3279 w 20"/>
              <a:gd name="T21" fmla="*/ 25292 h 20"/>
              <a:gd name="T22" fmla="*/ 4918 w 20"/>
              <a:gd name="T23" fmla="*/ 28102 h 20"/>
              <a:gd name="T24" fmla="*/ 8197 w 20"/>
              <a:gd name="T25" fmla="*/ 28102 h 20"/>
              <a:gd name="T26" fmla="*/ 24590 w 20"/>
              <a:gd name="T27" fmla="*/ 28102 h 20"/>
              <a:gd name="T28" fmla="*/ 24590 w 20"/>
              <a:gd name="T29" fmla="*/ 28102 h 20"/>
              <a:gd name="T30" fmla="*/ 29508 w 20"/>
              <a:gd name="T31" fmla="*/ 28102 h 20"/>
              <a:gd name="T32" fmla="*/ 31148 w 20"/>
              <a:gd name="T33" fmla="*/ 25292 h 20"/>
              <a:gd name="T34" fmla="*/ 32787 w 20"/>
              <a:gd name="T35" fmla="*/ 23887 h 20"/>
              <a:gd name="T36" fmla="*/ 32787 w 20"/>
              <a:gd name="T37" fmla="*/ 21077 h 20"/>
              <a:gd name="T38" fmla="*/ 32787 w 20"/>
              <a:gd name="T39" fmla="*/ 7026 h 20"/>
              <a:gd name="T40" fmla="*/ 32787 w 20"/>
              <a:gd name="T41" fmla="*/ 7026 h 20"/>
              <a:gd name="T42" fmla="*/ 32787 w 20"/>
              <a:gd name="T43" fmla="*/ 2810 h 20"/>
              <a:gd name="T44" fmla="*/ 31148 w 20"/>
              <a:gd name="T45" fmla="*/ 1405 h 20"/>
              <a:gd name="T46" fmla="*/ 29508 w 20"/>
              <a:gd name="T47" fmla="*/ 0 h 20"/>
              <a:gd name="T48" fmla="*/ 24590 w 20"/>
              <a:gd name="T49" fmla="*/ 0 h 20"/>
              <a:gd name="T50" fmla="*/ 24590 w 20"/>
              <a:gd name="T51" fmla="*/ 0 h 2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0" h="20">
                <a:moveTo>
                  <a:pt x="15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15"/>
                </a:lnTo>
                <a:lnTo>
                  <a:pt x="0" y="17"/>
                </a:lnTo>
                <a:lnTo>
                  <a:pt x="2" y="18"/>
                </a:lnTo>
                <a:lnTo>
                  <a:pt x="3" y="20"/>
                </a:lnTo>
                <a:lnTo>
                  <a:pt x="5" y="20"/>
                </a:lnTo>
                <a:lnTo>
                  <a:pt x="15" y="20"/>
                </a:lnTo>
                <a:lnTo>
                  <a:pt x="18" y="20"/>
                </a:lnTo>
                <a:lnTo>
                  <a:pt x="19" y="18"/>
                </a:lnTo>
                <a:lnTo>
                  <a:pt x="20" y="17"/>
                </a:lnTo>
                <a:lnTo>
                  <a:pt x="20" y="15"/>
                </a:lnTo>
                <a:lnTo>
                  <a:pt x="20" y="5"/>
                </a:lnTo>
                <a:lnTo>
                  <a:pt x="20" y="2"/>
                </a:lnTo>
                <a:lnTo>
                  <a:pt x="19" y="1"/>
                </a:lnTo>
                <a:lnTo>
                  <a:pt x="18" y="0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732" name="Freeform 269">
            <a:extLst>
              <a:ext uri="{FF2B5EF4-FFF2-40B4-BE49-F238E27FC236}">
                <a16:creationId xmlns="" xmlns:a16="http://schemas.microsoft.com/office/drawing/2014/main" id="{D19FB1AE-0E34-4B3B-8D11-1AE48356FA7F}"/>
              </a:ext>
            </a:extLst>
          </p:cNvPr>
          <p:cNvSpPr>
            <a:spLocks/>
          </p:cNvSpPr>
          <p:nvPr/>
        </p:nvSpPr>
        <p:spPr bwMode="auto">
          <a:xfrm>
            <a:off x="15351127" y="9378950"/>
            <a:ext cx="63500" cy="66677"/>
          </a:xfrm>
          <a:custGeom>
            <a:avLst/>
            <a:gdLst>
              <a:gd name="T0" fmla="*/ 24590 w 20"/>
              <a:gd name="T1" fmla="*/ 0 h 19"/>
              <a:gd name="T2" fmla="*/ 8197 w 20"/>
              <a:gd name="T3" fmla="*/ 0 h 19"/>
              <a:gd name="T4" fmla="*/ 8197 w 20"/>
              <a:gd name="T5" fmla="*/ 0 h 19"/>
              <a:gd name="T6" fmla="*/ 4918 w 20"/>
              <a:gd name="T7" fmla="*/ 0 h 19"/>
              <a:gd name="T8" fmla="*/ 3279 w 20"/>
              <a:gd name="T9" fmla="*/ 1726 h 19"/>
              <a:gd name="T10" fmla="*/ 0 w 20"/>
              <a:gd name="T11" fmla="*/ 3451 h 19"/>
              <a:gd name="T12" fmla="*/ 0 w 20"/>
              <a:gd name="T13" fmla="*/ 8628 h 19"/>
              <a:gd name="T14" fmla="*/ 0 w 20"/>
              <a:gd name="T15" fmla="*/ 24159 h 19"/>
              <a:gd name="T16" fmla="*/ 0 w 20"/>
              <a:gd name="T17" fmla="*/ 24159 h 19"/>
              <a:gd name="T18" fmla="*/ 0 w 20"/>
              <a:gd name="T19" fmla="*/ 29336 h 19"/>
              <a:gd name="T20" fmla="*/ 3279 w 20"/>
              <a:gd name="T21" fmla="*/ 31061 h 19"/>
              <a:gd name="T22" fmla="*/ 4918 w 20"/>
              <a:gd name="T23" fmla="*/ 32787 h 19"/>
              <a:gd name="T24" fmla="*/ 8197 w 20"/>
              <a:gd name="T25" fmla="*/ 32787 h 19"/>
              <a:gd name="T26" fmla="*/ 24590 w 20"/>
              <a:gd name="T27" fmla="*/ 32787 h 19"/>
              <a:gd name="T28" fmla="*/ 24590 w 20"/>
              <a:gd name="T29" fmla="*/ 32787 h 19"/>
              <a:gd name="T30" fmla="*/ 29508 w 20"/>
              <a:gd name="T31" fmla="*/ 32787 h 19"/>
              <a:gd name="T32" fmla="*/ 31148 w 20"/>
              <a:gd name="T33" fmla="*/ 31061 h 19"/>
              <a:gd name="T34" fmla="*/ 32787 w 20"/>
              <a:gd name="T35" fmla="*/ 29336 h 19"/>
              <a:gd name="T36" fmla="*/ 32787 w 20"/>
              <a:gd name="T37" fmla="*/ 24159 h 19"/>
              <a:gd name="T38" fmla="*/ 32787 w 20"/>
              <a:gd name="T39" fmla="*/ 8628 h 19"/>
              <a:gd name="T40" fmla="*/ 32787 w 20"/>
              <a:gd name="T41" fmla="*/ 8628 h 19"/>
              <a:gd name="T42" fmla="*/ 32787 w 20"/>
              <a:gd name="T43" fmla="*/ 3451 h 19"/>
              <a:gd name="T44" fmla="*/ 31148 w 20"/>
              <a:gd name="T45" fmla="*/ 1726 h 19"/>
              <a:gd name="T46" fmla="*/ 29508 w 20"/>
              <a:gd name="T47" fmla="*/ 0 h 19"/>
              <a:gd name="T48" fmla="*/ 24590 w 20"/>
              <a:gd name="T49" fmla="*/ 0 h 19"/>
              <a:gd name="T50" fmla="*/ 24590 w 20"/>
              <a:gd name="T51" fmla="*/ 0 h 1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0" h="19">
                <a:moveTo>
                  <a:pt x="15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14"/>
                </a:lnTo>
                <a:lnTo>
                  <a:pt x="0" y="17"/>
                </a:lnTo>
                <a:lnTo>
                  <a:pt x="2" y="18"/>
                </a:lnTo>
                <a:lnTo>
                  <a:pt x="3" y="19"/>
                </a:lnTo>
                <a:lnTo>
                  <a:pt x="5" y="19"/>
                </a:lnTo>
                <a:lnTo>
                  <a:pt x="15" y="19"/>
                </a:lnTo>
                <a:lnTo>
                  <a:pt x="18" y="19"/>
                </a:lnTo>
                <a:lnTo>
                  <a:pt x="19" y="18"/>
                </a:lnTo>
                <a:lnTo>
                  <a:pt x="20" y="17"/>
                </a:lnTo>
                <a:lnTo>
                  <a:pt x="20" y="14"/>
                </a:lnTo>
                <a:lnTo>
                  <a:pt x="20" y="5"/>
                </a:lnTo>
                <a:lnTo>
                  <a:pt x="20" y="2"/>
                </a:lnTo>
                <a:lnTo>
                  <a:pt x="19" y="1"/>
                </a:lnTo>
                <a:lnTo>
                  <a:pt x="18" y="0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733" name="Freeform 270">
            <a:extLst>
              <a:ext uri="{FF2B5EF4-FFF2-40B4-BE49-F238E27FC236}">
                <a16:creationId xmlns="" xmlns:a16="http://schemas.microsoft.com/office/drawing/2014/main" id="{070175D3-E192-4DBD-BB68-B4A477BC37B4}"/>
              </a:ext>
            </a:extLst>
          </p:cNvPr>
          <p:cNvSpPr>
            <a:spLocks/>
          </p:cNvSpPr>
          <p:nvPr/>
        </p:nvSpPr>
        <p:spPr bwMode="auto">
          <a:xfrm>
            <a:off x="15443201" y="9134477"/>
            <a:ext cx="85727" cy="76200"/>
          </a:xfrm>
          <a:custGeom>
            <a:avLst/>
            <a:gdLst>
              <a:gd name="T0" fmla="*/ 24319 w 26"/>
              <a:gd name="T1" fmla="*/ 37468 h 25"/>
              <a:gd name="T2" fmla="*/ 42153 w 26"/>
              <a:gd name="T3" fmla="*/ 37468 h 25"/>
              <a:gd name="T4" fmla="*/ 42153 w 26"/>
              <a:gd name="T5" fmla="*/ 37468 h 25"/>
              <a:gd name="T6" fmla="*/ 34047 w 26"/>
              <a:gd name="T7" fmla="*/ 25478 h 25"/>
              <a:gd name="T8" fmla="*/ 24319 w 26"/>
              <a:gd name="T9" fmla="*/ 16486 h 25"/>
              <a:gd name="T10" fmla="*/ 14591 w 26"/>
              <a:gd name="T11" fmla="*/ 7494 h 25"/>
              <a:gd name="T12" fmla="*/ 0 w 26"/>
              <a:gd name="T13" fmla="*/ 0 h 25"/>
              <a:gd name="T14" fmla="*/ 0 w 26"/>
              <a:gd name="T15" fmla="*/ 16486 h 25"/>
              <a:gd name="T16" fmla="*/ 0 w 26"/>
              <a:gd name="T17" fmla="*/ 16486 h 25"/>
              <a:gd name="T18" fmla="*/ 14591 w 26"/>
              <a:gd name="T19" fmla="*/ 25478 h 25"/>
              <a:gd name="T20" fmla="*/ 24319 w 26"/>
              <a:gd name="T21" fmla="*/ 37468 h 25"/>
              <a:gd name="T22" fmla="*/ 24319 w 26"/>
              <a:gd name="T23" fmla="*/ 37468 h 2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6" h="25">
                <a:moveTo>
                  <a:pt x="15" y="25"/>
                </a:moveTo>
                <a:lnTo>
                  <a:pt x="26" y="25"/>
                </a:lnTo>
                <a:lnTo>
                  <a:pt x="21" y="17"/>
                </a:lnTo>
                <a:lnTo>
                  <a:pt x="15" y="11"/>
                </a:lnTo>
                <a:lnTo>
                  <a:pt x="9" y="5"/>
                </a:lnTo>
                <a:lnTo>
                  <a:pt x="0" y="0"/>
                </a:lnTo>
                <a:lnTo>
                  <a:pt x="0" y="11"/>
                </a:lnTo>
                <a:lnTo>
                  <a:pt x="9" y="17"/>
                </a:lnTo>
                <a:lnTo>
                  <a:pt x="15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734" name="Freeform 271">
            <a:extLst>
              <a:ext uri="{FF2B5EF4-FFF2-40B4-BE49-F238E27FC236}">
                <a16:creationId xmlns="" xmlns:a16="http://schemas.microsoft.com/office/drawing/2014/main" id="{155A7C1F-C246-446C-9A63-E82282730A04}"/>
              </a:ext>
            </a:extLst>
          </p:cNvPr>
          <p:cNvSpPr>
            <a:spLocks/>
          </p:cNvSpPr>
          <p:nvPr/>
        </p:nvSpPr>
        <p:spPr bwMode="auto">
          <a:xfrm>
            <a:off x="15236827" y="9134477"/>
            <a:ext cx="85724" cy="76200"/>
          </a:xfrm>
          <a:custGeom>
            <a:avLst/>
            <a:gdLst>
              <a:gd name="T0" fmla="*/ 0 w 25"/>
              <a:gd name="T1" fmla="*/ 37468 h 25"/>
              <a:gd name="T2" fmla="*/ 18547 w 25"/>
              <a:gd name="T3" fmla="*/ 37468 h 25"/>
              <a:gd name="T4" fmla="*/ 18547 w 25"/>
              <a:gd name="T5" fmla="*/ 37468 h 25"/>
              <a:gd name="T6" fmla="*/ 28664 w 25"/>
              <a:gd name="T7" fmla="*/ 25478 h 25"/>
              <a:gd name="T8" fmla="*/ 42153 w 25"/>
              <a:gd name="T9" fmla="*/ 16486 h 25"/>
              <a:gd name="T10" fmla="*/ 42153 w 25"/>
              <a:gd name="T11" fmla="*/ 0 h 25"/>
              <a:gd name="T12" fmla="*/ 42153 w 25"/>
              <a:gd name="T13" fmla="*/ 0 h 25"/>
              <a:gd name="T14" fmla="*/ 28664 w 25"/>
              <a:gd name="T15" fmla="*/ 7494 h 25"/>
              <a:gd name="T16" fmla="*/ 18547 w 25"/>
              <a:gd name="T17" fmla="*/ 16486 h 25"/>
              <a:gd name="T18" fmla="*/ 8431 w 25"/>
              <a:gd name="T19" fmla="*/ 25478 h 25"/>
              <a:gd name="T20" fmla="*/ 0 w 25"/>
              <a:gd name="T21" fmla="*/ 37468 h 25"/>
              <a:gd name="T22" fmla="*/ 0 w 25"/>
              <a:gd name="T23" fmla="*/ 37468 h 2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5" h="25">
                <a:moveTo>
                  <a:pt x="0" y="25"/>
                </a:moveTo>
                <a:lnTo>
                  <a:pt x="11" y="25"/>
                </a:lnTo>
                <a:lnTo>
                  <a:pt x="17" y="17"/>
                </a:lnTo>
                <a:lnTo>
                  <a:pt x="25" y="11"/>
                </a:lnTo>
                <a:lnTo>
                  <a:pt x="25" y="0"/>
                </a:lnTo>
                <a:lnTo>
                  <a:pt x="17" y="5"/>
                </a:lnTo>
                <a:lnTo>
                  <a:pt x="11" y="11"/>
                </a:lnTo>
                <a:lnTo>
                  <a:pt x="5" y="17"/>
                </a:lnTo>
                <a:lnTo>
                  <a:pt x="0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735" name="Freeform 272">
            <a:extLst>
              <a:ext uri="{FF2B5EF4-FFF2-40B4-BE49-F238E27FC236}">
                <a16:creationId xmlns="" xmlns:a16="http://schemas.microsoft.com/office/drawing/2014/main" id="{8C6995FB-023B-468D-918B-35E698D11E05}"/>
              </a:ext>
            </a:extLst>
          </p:cNvPr>
          <p:cNvSpPr>
            <a:spLocks/>
          </p:cNvSpPr>
          <p:nvPr/>
        </p:nvSpPr>
        <p:spPr bwMode="auto">
          <a:xfrm>
            <a:off x="15443201" y="9331327"/>
            <a:ext cx="85727" cy="85724"/>
          </a:xfrm>
          <a:custGeom>
            <a:avLst/>
            <a:gdLst>
              <a:gd name="T0" fmla="*/ 0 w 26"/>
              <a:gd name="T1" fmla="*/ 24319 h 26"/>
              <a:gd name="T2" fmla="*/ 0 w 26"/>
              <a:gd name="T3" fmla="*/ 42153 h 26"/>
              <a:gd name="T4" fmla="*/ 0 w 26"/>
              <a:gd name="T5" fmla="*/ 42153 h 26"/>
              <a:gd name="T6" fmla="*/ 14591 w 26"/>
              <a:gd name="T7" fmla="*/ 34047 h 26"/>
              <a:gd name="T8" fmla="*/ 24319 w 26"/>
              <a:gd name="T9" fmla="*/ 24319 h 26"/>
              <a:gd name="T10" fmla="*/ 34047 w 26"/>
              <a:gd name="T11" fmla="*/ 14591 h 26"/>
              <a:gd name="T12" fmla="*/ 42153 w 26"/>
              <a:gd name="T13" fmla="*/ 0 h 26"/>
              <a:gd name="T14" fmla="*/ 24319 w 26"/>
              <a:gd name="T15" fmla="*/ 0 h 26"/>
              <a:gd name="T16" fmla="*/ 24319 w 26"/>
              <a:gd name="T17" fmla="*/ 0 h 26"/>
              <a:gd name="T18" fmla="*/ 14591 w 26"/>
              <a:gd name="T19" fmla="*/ 14591 h 26"/>
              <a:gd name="T20" fmla="*/ 0 w 26"/>
              <a:gd name="T21" fmla="*/ 24319 h 26"/>
              <a:gd name="T22" fmla="*/ 0 w 26"/>
              <a:gd name="T23" fmla="*/ 24319 h 2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6" h="26">
                <a:moveTo>
                  <a:pt x="0" y="15"/>
                </a:moveTo>
                <a:lnTo>
                  <a:pt x="0" y="26"/>
                </a:lnTo>
                <a:lnTo>
                  <a:pt x="9" y="21"/>
                </a:lnTo>
                <a:lnTo>
                  <a:pt x="15" y="15"/>
                </a:lnTo>
                <a:lnTo>
                  <a:pt x="21" y="9"/>
                </a:lnTo>
                <a:lnTo>
                  <a:pt x="26" y="0"/>
                </a:lnTo>
                <a:lnTo>
                  <a:pt x="15" y="0"/>
                </a:lnTo>
                <a:lnTo>
                  <a:pt x="9" y="9"/>
                </a:lnTo>
                <a:lnTo>
                  <a:pt x="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736" name="Freeform 273">
            <a:extLst>
              <a:ext uri="{FF2B5EF4-FFF2-40B4-BE49-F238E27FC236}">
                <a16:creationId xmlns="" xmlns:a16="http://schemas.microsoft.com/office/drawing/2014/main" id="{FAE21A5D-C23C-4EA7-8313-6DCBD6E2D5A9}"/>
              </a:ext>
            </a:extLst>
          </p:cNvPr>
          <p:cNvSpPr>
            <a:spLocks/>
          </p:cNvSpPr>
          <p:nvPr/>
        </p:nvSpPr>
        <p:spPr bwMode="auto">
          <a:xfrm>
            <a:off x="15236827" y="9331327"/>
            <a:ext cx="85724" cy="85724"/>
          </a:xfrm>
          <a:custGeom>
            <a:avLst/>
            <a:gdLst>
              <a:gd name="T0" fmla="*/ 18547 w 25"/>
              <a:gd name="T1" fmla="*/ 0 h 26"/>
              <a:gd name="T2" fmla="*/ 0 w 25"/>
              <a:gd name="T3" fmla="*/ 0 h 26"/>
              <a:gd name="T4" fmla="*/ 0 w 25"/>
              <a:gd name="T5" fmla="*/ 0 h 26"/>
              <a:gd name="T6" fmla="*/ 8431 w 25"/>
              <a:gd name="T7" fmla="*/ 14591 h 26"/>
              <a:gd name="T8" fmla="*/ 18547 w 25"/>
              <a:gd name="T9" fmla="*/ 24319 h 26"/>
              <a:gd name="T10" fmla="*/ 28664 w 25"/>
              <a:gd name="T11" fmla="*/ 34047 h 26"/>
              <a:gd name="T12" fmla="*/ 42153 w 25"/>
              <a:gd name="T13" fmla="*/ 42153 h 26"/>
              <a:gd name="T14" fmla="*/ 42153 w 25"/>
              <a:gd name="T15" fmla="*/ 24319 h 26"/>
              <a:gd name="T16" fmla="*/ 42153 w 25"/>
              <a:gd name="T17" fmla="*/ 24319 h 26"/>
              <a:gd name="T18" fmla="*/ 28664 w 25"/>
              <a:gd name="T19" fmla="*/ 14591 h 26"/>
              <a:gd name="T20" fmla="*/ 18547 w 25"/>
              <a:gd name="T21" fmla="*/ 0 h 26"/>
              <a:gd name="T22" fmla="*/ 18547 w 25"/>
              <a:gd name="T23" fmla="*/ 0 h 2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5" h="26">
                <a:moveTo>
                  <a:pt x="11" y="0"/>
                </a:moveTo>
                <a:lnTo>
                  <a:pt x="0" y="0"/>
                </a:lnTo>
                <a:lnTo>
                  <a:pt x="5" y="9"/>
                </a:lnTo>
                <a:lnTo>
                  <a:pt x="11" y="15"/>
                </a:lnTo>
                <a:lnTo>
                  <a:pt x="17" y="21"/>
                </a:lnTo>
                <a:lnTo>
                  <a:pt x="25" y="26"/>
                </a:lnTo>
                <a:lnTo>
                  <a:pt x="25" y="15"/>
                </a:lnTo>
                <a:lnTo>
                  <a:pt x="17" y="9"/>
                </a:lnTo>
                <a:lnTo>
                  <a:pt x="11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737" name="Freeform 278">
            <a:extLst>
              <a:ext uri="{FF2B5EF4-FFF2-40B4-BE49-F238E27FC236}">
                <a16:creationId xmlns="" xmlns:a16="http://schemas.microsoft.com/office/drawing/2014/main" id="{957457BB-84AA-4C47-A85C-5874B00D30C7}"/>
              </a:ext>
            </a:extLst>
          </p:cNvPr>
          <p:cNvSpPr>
            <a:spLocks/>
          </p:cNvSpPr>
          <p:nvPr/>
        </p:nvSpPr>
        <p:spPr bwMode="auto">
          <a:xfrm>
            <a:off x="13747751" y="9302752"/>
            <a:ext cx="123827" cy="123827"/>
          </a:xfrm>
          <a:custGeom>
            <a:avLst/>
            <a:gdLst>
              <a:gd name="T0" fmla="*/ 45666 w 40"/>
              <a:gd name="T1" fmla="*/ 0 h 39"/>
              <a:gd name="T2" fmla="*/ 15222 w 40"/>
              <a:gd name="T3" fmla="*/ 0 h 39"/>
              <a:gd name="T4" fmla="*/ 15222 w 40"/>
              <a:gd name="T5" fmla="*/ 0 h 39"/>
              <a:gd name="T6" fmla="*/ 9133 w 40"/>
              <a:gd name="T7" fmla="*/ 1561 h 39"/>
              <a:gd name="T8" fmla="*/ 4567 w 40"/>
              <a:gd name="T9" fmla="*/ 4684 h 39"/>
              <a:gd name="T10" fmla="*/ 3044 w 40"/>
              <a:gd name="T11" fmla="*/ 9367 h 39"/>
              <a:gd name="T12" fmla="*/ 0 w 40"/>
              <a:gd name="T13" fmla="*/ 15612 h 39"/>
              <a:gd name="T14" fmla="*/ 0 w 40"/>
              <a:gd name="T15" fmla="*/ 46837 h 39"/>
              <a:gd name="T16" fmla="*/ 0 w 40"/>
              <a:gd name="T17" fmla="*/ 46837 h 39"/>
              <a:gd name="T18" fmla="*/ 3044 w 40"/>
              <a:gd name="T19" fmla="*/ 51521 h 39"/>
              <a:gd name="T20" fmla="*/ 4567 w 40"/>
              <a:gd name="T21" fmla="*/ 57766 h 39"/>
              <a:gd name="T22" fmla="*/ 9133 w 40"/>
              <a:gd name="T23" fmla="*/ 59327 h 39"/>
              <a:gd name="T24" fmla="*/ 15222 w 40"/>
              <a:gd name="T25" fmla="*/ 60888 h 39"/>
              <a:gd name="T26" fmla="*/ 45666 w 40"/>
              <a:gd name="T27" fmla="*/ 60888 h 39"/>
              <a:gd name="T28" fmla="*/ 45666 w 40"/>
              <a:gd name="T29" fmla="*/ 60888 h 39"/>
              <a:gd name="T30" fmla="*/ 51755 w 40"/>
              <a:gd name="T31" fmla="*/ 59327 h 39"/>
              <a:gd name="T32" fmla="*/ 56321 w 40"/>
              <a:gd name="T33" fmla="*/ 57766 h 39"/>
              <a:gd name="T34" fmla="*/ 59366 w 40"/>
              <a:gd name="T35" fmla="*/ 51521 h 39"/>
              <a:gd name="T36" fmla="*/ 60888 w 40"/>
              <a:gd name="T37" fmla="*/ 46837 h 39"/>
              <a:gd name="T38" fmla="*/ 60888 w 40"/>
              <a:gd name="T39" fmla="*/ 15612 h 39"/>
              <a:gd name="T40" fmla="*/ 60888 w 40"/>
              <a:gd name="T41" fmla="*/ 15612 h 39"/>
              <a:gd name="T42" fmla="*/ 59366 w 40"/>
              <a:gd name="T43" fmla="*/ 9367 h 39"/>
              <a:gd name="T44" fmla="*/ 56321 w 40"/>
              <a:gd name="T45" fmla="*/ 4684 h 39"/>
              <a:gd name="T46" fmla="*/ 51755 w 40"/>
              <a:gd name="T47" fmla="*/ 1561 h 39"/>
              <a:gd name="T48" fmla="*/ 45666 w 40"/>
              <a:gd name="T49" fmla="*/ 0 h 39"/>
              <a:gd name="T50" fmla="*/ 45666 w 40"/>
              <a:gd name="T51" fmla="*/ 0 h 3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40" h="39">
                <a:moveTo>
                  <a:pt x="30" y="0"/>
                </a:move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30"/>
                </a:lnTo>
                <a:lnTo>
                  <a:pt x="2" y="33"/>
                </a:lnTo>
                <a:lnTo>
                  <a:pt x="3" y="37"/>
                </a:lnTo>
                <a:lnTo>
                  <a:pt x="6" y="38"/>
                </a:lnTo>
                <a:lnTo>
                  <a:pt x="10" y="39"/>
                </a:lnTo>
                <a:lnTo>
                  <a:pt x="30" y="39"/>
                </a:lnTo>
                <a:lnTo>
                  <a:pt x="34" y="38"/>
                </a:lnTo>
                <a:lnTo>
                  <a:pt x="37" y="37"/>
                </a:lnTo>
                <a:lnTo>
                  <a:pt x="39" y="33"/>
                </a:lnTo>
                <a:lnTo>
                  <a:pt x="40" y="30"/>
                </a:lnTo>
                <a:lnTo>
                  <a:pt x="40" y="10"/>
                </a:lnTo>
                <a:lnTo>
                  <a:pt x="39" y="6"/>
                </a:lnTo>
                <a:lnTo>
                  <a:pt x="37" y="3"/>
                </a:lnTo>
                <a:lnTo>
                  <a:pt x="34" y="1"/>
                </a:lnTo>
                <a:lnTo>
                  <a:pt x="3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738" name="Freeform 279">
            <a:extLst>
              <a:ext uri="{FF2B5EF4-FFF2-40B4-BE49-F238E27FC236}">
                <a16:creationId xmlns="" xmlns:a16="http://schemas.microsoft.com/office/drawing/2014/main" id="{E02108F3-030F-4371-AEBE-97F564FD1A0E}"/>
              </a:ext>
            </a:extLst>
          </p:cNvPr>
          <p:cNvSpPr>
            <a:spLocks/>
          </p:cNvSpPr>
          <p:nvPr/>
        </p:nvSpPr>
        <p:spPr bwMode="auto">
          <a:xfrm>
            <a:off x="13935077" y="9115427"/>
            <a:ext cx="123824" cy="123824"/>
          </a:xfrm>
          <a:custGeom>
            <a:avLst/>
            <a:gdLst>
              <a:gd name="T0" fmla="*/ 45276 w 39"/>
              <a:gd name="T1" fmla="*/ 0 h 39"/>
              <a:gd name="T2" fmla="*/ 14051 w 39"/>
              <a:gd name="T3" fmla="*/ 0 h 39"/>
              <a:gd name="T4" fmla="*/ 14051 w 39"/>
              <a:gd name="T5" fmla="*/ 0 h 39"/>
              <a:gd name="T6" fmla="*/ 9367 w 39"/>
              <a:gd name="T7" fmla="*/ 1561 h 39"/>
              <a:gd name="T8" fmla="*/ 3122 w 39"/>
              <a:gd name="T9" fmla="*/ 3122 h 39"/>
              <a:gd name="T10" fmla="*/ 1561 w 39"/>
              <a:gd name="T11" fmla="*/ 9367 h 39"/>
              <a:gd name="T12" fmla="*/ 0 w 39"/>
              <a:gd name="T13" fmla="*/ 15612 h 39"/>
              <a:gd name="T14" fmla="*/ 0 w 39"/>
              <a:gd name="T15" fmla="*/ 45276 h 39"/>
              <a:gd name="T16" fmla="*/ 0 w 39"/>
              <a:gd name="T17" fmla="*/ 45276 h 39"/>
              <a:gd name="T18" fmla="*/ 1561 w 39"/>
              <a:gd name="T19" fmla="*/ 51521 h 39"/>
              <a:gd name="T20" fmla="*/ 3122 w 39"/>
              <a:gd name="T21" fmla="*/ 57766 h 39"/>
              <a:gd name="T22" fmla="*/ 9367 w 39"/>
              <a:gd name="T23" fmla="*/ 59327 h 39"/>
              <a:gd name="T24" fmla="*/ 14051 w 39"/>
              <a:gd name="T25" fmla="*/ 60888 h 39"/>
              <a:gd name="T26" fmla="*/ 45276 w 39"/>
              <a:gd name="T27" fmla="*/ 60888 h 39"/>
              <a:gd name="T28" fmla="*/ 45276 w 39"/>
              <a:gd name="T29" fmla="*/ 60888 h 39"/>
              <a:gd name="T30" fmla="*/ 51521 w 39"/>
              <a:gd name="T31" fmla="*/ 59327 h 39"/>
              <a:gd name="T32" fmla="*/ 57766 w 39"/>
              <a:gd name="T33" fmla="*/ 57766 h 39"/>
              <a:gd name="T34" fmla="*/ 59327 w 39"/>
              <a:gd name="T35" fmla="*/ 51521 h 39"/>
              <a:gd name="T36" fmla="*/ 60888 w 39"/>
              <a:gd name="T37" fmla="*/ 45276 h 39"/>
              <a:gd name="T38" fmla="*/ 60888 w 39"/>
              <a:gd name="T39" fmla="*/ 15612 h 39"/>
              <a:gd name="T40" fmla="*/ 60888 w 39"/>
              <a:gd name="T41" fmla="*/ 15612 h 39"/>
              <a:gd name="T42" fmla="*/ 59327 w 39"/>
              <a:gd name="T43" fmla="*/ 9367 h 39"/>
              <a:gd name="T44" fmla="*/ 57766 w 39"/>
              <a:gd name="T45" fmla="*/ 3122 h 39"/>
              <a:gd name="T46" fmla="*/ 51521 w 39"/>
              <a:gd name="T47" fmla="*/ 1561 h 39"/>
              <a:gd name="T48" fmla="*/ 45276 w 39"/>
              <a:gd name="T49" fmla="*/ 0 h 39"/>
              <a:gd name="T50" fmla="*/ 45276 w 39"/>
              <a:gd name="T51" fmla="*/ 0 h 3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39" h="39">
                <a:moveTo>
                  <a:pt x="29" y="0"/>
                </a:move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29"/>
                </a:lnTo>
                <a:lnTo>
                  <a:pt x="1" y="33"/>
                </a:lnTo>
                <a:lnTo>
                  <a:pt x="2" y="37"/>
                </a:lnTo>
                <a:lnTo>
                  <a:pt x="6" y="38"/>
                </a:lnTo>
                <a:lnTo>
                  <a:pt x="9" y="39"/>
                </a:lnTo>
                <a:lnTo>
                  <a:pt x="29" y="39"/>
                </a:lnTo>
                <a:lnTo>
                  <a:pt x="33" y="38"/>
                </a:lnTo>
                <a:lnTo>
                  <a:pt x="37" y="37"/>
                </a:lnTo>
                <a:lnTo>
                  <a:pt x="38" y="33"/>
                </a:lnTo>
                <a:lnTo>
                  <a:pt x="39" y="29"/>
                </a:lnTo>
                <a:lnTo>
                  <a:pt x="39" y="10"/>
                </a:lnTo>
                <a:lnTo>
                  <a:pt x="38" y="6"/>
                </a:lnTo>
                <a:lnTo>
                  <a:pt x="37" y="2"/>
                </a:lnTo>
                <a:lnTo>
                  <a:pt x="33" y="1"/>
                </a:lnTo>
                <a:lnTo>
                  <a:pt x="2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739" name="Freeform 280">
            <a:extLst>
              <a:ext uri="{FF2B5EF4-FFF2-40B4-BE49-F238E27FC236}">
                <a16:creationId xmlns="" xmlns:a16="http://schemas.microsoft.com/office/drawing/2014/main" id="{EC107077-1D92-40FA-B8F5-E003BB99001C}"/>
              </a:ext>
            </a:extLst>
          </p:cNvPr>
          <p:cNvSpPr>
            <a:spLocks/>
          </p:cNvSpPr>
          <p:nvPr/>
        </p:nvSpPr>
        <p:spPr bwMode="auto">
          <a:xfrm>
            <a:off x="13871578" y="9239251"/>
            <a:ext cx="63500" cy="63500"/>
          </a:xfrm>
          <a:custGeom>
            <a:avLst/>
            <a:gdLst>
              <a:gd name="T0" fmla="*/ 0 w 22"/>
              <a:gd name="T1" fmla="*/ 22355 h 22"/>
              <a:gd name="T2" fmla="*/ 10432 w 22"/>
              <a:gd name="T3" fmla="*/ 32787 h 22"/>
              <a:gd name="T4" fmla="*/ 32787 w 22"/>
              <a:gd name="T5" fmla="*/ 10432 h 22"/>
              <a:gd name="T6" fmla="*/ 20864 w 22"/>
              <a:gd name="T7" fmla="*/ 0 h 22"/>
              <a:gd name="T8" fmla="*/ 0 w 22"/>
              <a:gd name="T9" fmla="*/ 22355 h 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" h="22">
                <a:moveTo>
                  <a:pt x="0" y="15"/>
                </a:moveTo>
                <a:lnTo>
                  <a:pt x="7" y="22"/>
                </a:lnTo>
                <a:lnTo>
                  <a:pt x="22" y="7"/>
                </a:lnTo>
                <a:lnTo>
                  <a:pt x="14" y="0"/>
                </a:lnTo>
                <a:lnTo>
                  <a:pt x="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740" name="Freeform 281">
            <a:extLst>
              <a:ext uri="{FF2B5EF4-FFF2-40B4-BE49-F238E27FC236}">
                <a16:creationId xmlns="" xmlns:a16="http://schemas.microsoft.com/office/drawing/2014/main" id="{9FB4A02A-D8C7-4E38-9F9B-0F70D464BE10}"/>
              </a:ext>
            </a:extLst>
          </p:cNvPr>
          <p:cNvSpPr>
            <a:spLocks/>
          </p:cNvSpPr>
          <p:nvPr/>
        </p:nvSpPr>
        <p:spPr bwMode="auto">
          <a:xfrm>
            <a:off x="14601829" y="9115427"/>
            <a:ext cx="82550" cy="95250"/>
          </a:xfrm>
          <a:custGeom>
            <a:avLst/>
            <a:gdLst>
              <a:gd name="T0" fmla="*/ 11628 w 29"/>
              <a:gd name="T1" fmla="*/ 46837 h 29"/>
              <a:gd name="T2" fmla="*/ 30525 w 29"/>
              <a:gd name="T3" fmla="*/ 46837 h 29"/>
              <a:gd name="T4" fmla="*/ 30525 w 29"/>
              <a:gd name="T5" fmla="*/ 46837 h 29"/>
              <a:gd name="T6" fmla="*/ 34885 w 29"/>
              <a:gd name="T7" fmla="*/ 45222 h 29"/>
              <a:gd name="T8" fmla="*/ 39246 w 29"/>
              <a:gd name="T9" fmla="*/ 43607 h 29"/>
              <a:gd name="T10" fmla="*/ 40699 w 29"/>
              <a:gd name="T11" fmla="*/ 40377 h 29"/>
              <a:gd name="T12" fmla="*/ 42153 w 29"/>
              <a:gd name="T13" fmla="*/ 33916 h 29"/>
              <a:gd name="T14" fmla="*/ 42153 w 29"/>
              <a:gd name="T15" fmla="*/ 14536 h 29"/>
              <a:gd name="T16" fmla="*/ 42153 w 29"/>
              <a:gd name="T17" fmla="*/ 14536 h 29"/>
              <a:gd name="T18" fmla="*/ 40699 w 29"/>
              <a:gd name="T19" fmla="*/ 8075 h 29"/>
              <a:gd name="T20" fmla="*/ 39246 w 29"/>
              <a:gd name="T21" fmla="*/ 3230 h 29"/>
              <a:gd name="T22" fmla="*/ 34885 w 29"/>
              <a:gd name="T23" fmla="*/ 1615 h 29"/>
              <a:gd name="T24" fmla="*/ 30525 w 29"/>
              <a:gd name="T25" fmla="*/ 0 h 29"/>
              <a:gd name="T26" fmla="*/ 11628 w 29"/>
              <a:gd name="T27" fmla="*/ 0 h 29"/>
              <a:gd name="T28" fmla="*/ 11628 w 29"/>
              <a:gd name="T29" fmla="*/ 0 h 29"/>
              <a:gd name="T30" fmla="*/ 7268 w 29"/>
              <a:gd name="T31" fmla="*/ 1615 h 29"/>
              <a:gd name="T32" fmla="*/ 2907 w 29"/>
              <a:gd name="T33" fmla="*/ 3230 h 29"/>
              <a:gd name="T34" fmla="*/ 1454 w 29"/>
              <a:gd name="T35" fmla="*/ 8075 h 29"/>
              <a:gd name="T36" fmla="*/ 0 w 29"/>
              <a:gd name="T37" fmla="*/ 14536 h 29"/>
              <a:gd name="T38" fmla="*/ 0 w 29"/>
              <a:gd name="T39" fmla="*/ 33916 h 29"/>
              <a:gd name="T40" fmla="*/ 0 w 29"/>
              <a:gd name="T41" fmla="*/ 33916 h 29"/>
              <a:gd name="T42" fmla="*/ 1454 w 29"/>
              <a:gd name="T43" fmla="*/ 40377 h 29"/>
              <a:gd name="T44" fmla="*/ 2907 w 29"/>
              <a:gd name="T45" fmla="*/ 43607 h 29"/>
              <a:gd name="T46" fmla="*/ 7268 w 29"/>
              <a:gd name="T47" fmla="*/ 45222 h 29"/>
              <a:gd name="T48" fmla="*/ 11628 w 29"/>
              <a:gd name="T49" fmla="*/ 46837 h 29"/>
              <a:gd name="T50" fmla="*/ 11628 w 29"/>
              <a:gd name="T51" fmla="*/ 46837 h 2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9" h="29">
                <a:moveTo>
                  <a:pt x="8" y="29"/>
                </a:moveTo>
                <a:lnTo>
                  <a:pt x="21" y="29"/>
                </a:lnTo>
                <a:lnTo>
                  <a:pt x="24" y="28"/>
                </a:lnTo>
                <a:lnTo>
                  <a:pt x="27" y="27"/>
                </a:lnTo>
                <a:lnTo>
                  <a:pt x="28" y="25"/>
                </a:lnTo>
                <a:lnTo>
                  <a:pt x="29" y="21"/>
                </a:lnTo>
                <a:lnTo>
                  <a:pt x="29" y="9"/>
                </a:lnTo>
                <a:lnTo>
                  <a:pt x="28" y="5"/>
                </a:lnTo>
                <a:lnTo>
                  <a:pt x="27" y="2"/>
                </a:lnTo>
                <a:lnTo>
                  <a:pt x="24" y="1"/>
                </a:lnTo>
                <a:lnTo>
                  <a:pt x="21" y="0"/>
                </a:lnTo>
                <a:lnTo>
                  <a:pt x="8" y="0"/>
                </a:lnTo>
                <a:lnTo>
                  <a:pt x="5" y="1"/>
                </a:lnTo>
                <a:lnTo>
                  <a:pt x="2" y="2"/>
                </a:lnTo>
                <a:lnTo>
                  <a:pt x="1" y="5"/>
                </a:lnTo>
                <a:lnTo>
                  <a:pt x="0" y="9"/>
                </a:lnTo>
                <a:lnTo>
                  <a:pt x="0" y="21"/>
                </a:lnTo>
                <a:lnTo>
                  <a:pt x="1" y="25"/>
                </a:lnTo>
                <a:lnTo>
                  <a:pt x="2" y="27"/>
                </a:lnTo>
                <a:lnTo>
                  <a:pt x="5" y="28"/>
                </a:lnTo>
                <a:lnTo>
                  <a:pt x="8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741" name="Freeform 282">
            <a:extLst>
              <a:ext uri="{FF2B5EF4-FFF2-40B4-BE49-F238E27FC236}">
                <a16:creationId xmlns="" xmlns:a16="http://schemas.microsoft.com/office/drawing/2014/main" id="{B434A766-D9E9-41CA-ACDE-E548AB29A956}"/>
              </a:ext>
            </a:extLst>
          </p:cNvPr>
          <p:cNvSpPr>
            <a:spLocks/>
          </p:cNvSpPr>
          <p:nvPr/>
        </p:nvSpPr>
        <p:spPr bwMode="auto">
          <a:xfrm>
            <a:off x="14487527" y="9331328"/>
            <a:ext cx="95250" cy="95250"/>
          </a:xfrm>
          <a:custGeom>
            <a:avLst/>
            <a:gdLst>
              <a:gd name="T0" fmla="*/ 32786 w 30"/>
              <a:gd name="T1" fmla="*/ 0 h 29"/>
              <a:gd name="T2" fmla="*/ 14051 w 30"/>
              <a:gd name="T3" fmla="*/ 0 h 29"/>
              <a:gd name="T4" fmla="*/ 14051 w 30"/>
              <a:gd name="T5" fmla="*/ 0 h 29"/>
              <a:gd name="T6" fmla="*/ 7806 w 30"/>
              <a:gd name="T7" fmla="*/ 1615 h 29"/>
              <a:gd name="T8" fmla="*/ 4684 w 30"/>
              <a:gd name="T9" fmla="*/ 3230 h 29"/>
              <a:gd name="T10" fmla="*/ 1561 w 30"/>
              <a:gd name="T11" fmla="*/ 8075 h 29"/>
              <a:gd name="T12" fmla="*/ 0 w 30"/>
              <a:gd name="T13" fmla="*/ 14536 h 29"/>
              <a:gd name="T14" fmla="*/ 0 w 30"/>
              <a:gd name="T15" fmla="*/ 33916 h 29"/>
              <a:gd name="T16" fmla="*/ 0 w 30"/>
              <a:gd name="T17" fmla="*/ 33916 h 29"/>
              <a:gd name="T18" fmla="*/ 1561 w 30"/>
              <a:gd name="T19" fmla="*/ 40377 h 29"/>
              <a:gd name="T20" fmla="*/ 4684 w 30"/>
              <a:gd name="T21" fmla="*/ 43607 h 29"/>
              <a:gd name="T22" fmla="*/ 7806 w 30"/>
              <a:gd name="T23" fmla="*/ 45222 h 29"/>
              <a:gd name="T24" fmla="*/ 14051 w 30"/>
              <a:gd name="T25" fmla="*/ 46837 h 29"/>
              <a:gd name="T26" fmla="*/ 32786 w 30"/>
              <a:gd name="T27" fmla="*/ 46837 h 29"/>
              <a:gd name="T28" fmla="*/ 32786 w 30"/>
              <a:gd name="T29" fmla="*/ 46837 h 29"/>
              <a:gd name="T30" fmla="*/ 39031 w 30"/>
              <a:gd name="T31" fmla="*/ 45222 h 29"/>
              <a:gd name="T32" fmla="*/ 42153 w 30"/>
              <a:gd name="T33" fmla="*/ 43607 h 29"/>
              <a:gd name="T34" fmla="*/ 43715 w 30"/>
              <a:gd name="T35" fmla="*/ 40377 h 29"/>
              <a:gd name="T36" fmla="*/ 46837 w 30"/>
              <a:gd name="T37" fmla="*/ 33916 h 29"/>
              <a:gd name="T38" fmla="*/ 46837 w 30"/>
              <a:gd name="T39" fmla="*/ 14536 h 29"/>
              <a:gd name="T40" fmla="*/ 46837 w 30"/>
              <a:gd name="T41" fmla="*/ 14536 h 29"/>
              <a:gd name="T42" fmla="*/ 43715 w 30"/>
              <a:gd name="T43" fmla="*/ 8075 h 29"/>
              <a:gd name="T44" fmla="*/ 42153 w 30"/>
              <a:gd name="T45" fmla="*/ 3230 h 29"/>
              <a:gd name="T46" fmla="*/ 39031 w 30"/>
              <a:gd name="T47" fmla="*/ 1615 h 29"/>
              <a:gd name="T48" fmla="*/ 32786 w 30"/>
              <a:gd name="T49" fmla="*/ 0 h 29"/>
              <a:gd name="T50" fmla="*/ 32786 w 30"/>
              <a:gd name="T51" fmla="*/ 0 h 2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30" h="29">
                <a:moveTo>
                  <a:pt x="21" y="0"/>
                </a:moveTo>
                <a:lnTo>
                  <a:pt x="9" y="0"/>
                </a:lnTo>
                <a:lnTo>
                  <a:pt x="5" y="1"/>
                </a:lnTo>
                <a:lnTo>
                  <a:pt x="3" y="2"/>
                </a:lnTo>
                <a:lnTo>
                  <a:pt x="1" y="5"/>
                </a:lnTo>
                <a:lnTo>
                  <a:pt x="0" y="9"/>
                </a:lnTo>
                <a:lnTo>
                  <a:pt x="0" y="21"/>
                </a:lnTo>
                <a:lnTo>
                  <a:pt x="1" y="25"/>
                </a:lnTo>
                <a:lnTo>
                  <a:pt x="3" y="27"/>
                </a:lnTo>
                <a:lnTo>
                  <a:pt x="5" y="28"/>
                </a:lnTo>
                <a:lnTo>
                  <a:pt x="9" y="29"/>
                </a:lnTo>
                <a:lnTo>
                  <a:pt x="21" y="29"/>
                </a:lnTo>
                <a:lnTo>
                  <a:pt x="25" y="28"/>
                </a:lnTo>
                <a:lnTo>
                  <a:pt x="27" y="27"/>
                </a:lnTo>
                <a:lnTo>
                  <a:pt x="28" y="25"/>
                </a:lnTo>
                <a:lnTo>
                  <a:pt x="30" y="21"/>
                </a:lnTo>
                <a:lnTo>
                  <a:pt x="30" y="9"/>
                </a:lnTo>
                <a:lnTo>
                  <a:pt x="28" y="5"/>
                </a:lnTo>
                <a:lnTo>
                  <a:pt x="27" y="2"/>
                </a:lnTo>
                <a:lnTo>
                  <a:pt x="25" y="1"/>
                </a:lnTo>
                <a:lnTo>
                  <a:pt x="21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742" name="Freeform 283">
            <a:extLst>
              <a:ext uri="{FF2B5EF4-FFF2-40B4-BE49-F238E27FC236}">
                <a16:creationId xmlns="" xmlns:a16="http://schemas.microsoft.com/office/drawing/2014/main" id="{AFDAF646-6E64-4338-92AB-98F97325661A}"/>
              </a:ext>
            </a:extLst>
          </p:cNvPr>
          <p:cNvSpPr>
            <a:spLocks/>
          </p:cNvSpPr>
          <p:nvPr/>
        </p:nvSpPr>
        <p:spPr bwMode="auto">
          <a:xfrm>
            <a:off x="14703428" y="9331328"/>
            <a:ext cx="95250" cy="95250"/>
          </a:xfrm>
          <a:custGeom>
            <a:avLst/>
            <a:gdLst>
              <a:gd name="T0" fmla="*/ 32786 w 30"/>
              <a:gd name="T1" fmla="*/ 0 h 29"/>
              <a:gd name="T2" fmla="*/ 14051 w 30"/>
              <a:gd name="T3" fmla="*/ 0 h 29"/>
              <a:gd name="T4" fmla="*/ 14051 w 30"/>
              <a:gd name="T5" fmla="*/ 0 h 29"/>
              <a:gd name="T6" fmla="*/ 7806 w 30"/>
              <a:gd name="T7" fmla="*/ 1615 h 29"/>
              <a:gd name="T8" fmla="*/ 4684 w 30"/>
              <a:gd name="T9" fmla="*/ 3230 h 29"/>
              <a:gd name="T10" fmla="*/ 1561 w 30"/>
              <a:gd name="T11" fmla="*/ 8075 h 29"/>
              <a:gd name="T12" fmla="*/ 0 w 30"/>
              <a:gd name="T13" fmla="*/ 14536 h 29"/>
              <a:gd name="T14" fmla="*/ 0 w 30"/>
              <a:gd name="T15" fmla="*/ 33916 h 29"/>
              <a:gd name="T16" fmla="*/ 0 w 30"/>
              <a:gd name="T17" fmla="*/ 33916 h 29"/>
              <a:gd name="T18" fmla="*/ 1561 w 30"/>
              <a:gd name="T19" fmla="*/ 40377 h 29"/>
              <a:gd name="T20" fmla="*/ 4684 w 30"/>
              <a:gd name="T21" fmla="*/ 43607 h 29"/>
              <a:gd name="T22" fmla="*/ 7806 w 30"/>
              <a:gd name="T23" fmla="*/ 45222 h 29"/>
              <a:gd name="T24" fmla="*/ 14051 w 30"/>
              <a:gd name="T25" fmla="*/ 46837 h 29"/>
              <a:gd name="T26" fmla="*/ 32786 w 30"/>
              <a:gd name="T27" fmla="*/ 46837 h 29"/>
              <a:gd name="T28" fmla="*/ 32786 w 30"/>
              <a:gd name="T29" fmla="*/ 46837 h 29"/>
              <a:gd name="T30" fmla="*/ 39031 w 30"/>
              <a:gd name="T31" fmla="*/ 45222 h 29"/>
              <a:gd name="T32" fmla="*/ 42153 w 30"/>
              <a:gd name="T33" fmla="*/ 43607 h 29"/>
              <a:gd name="T34" fmla="*/ 45276 w 30"/>
              <a:gd name="T35" fmla="*/ 40377 h 29"/>
              <a:gd name="T36" fmla="*/ 46837 w 30"/>
              <a:gd name="T37" fmla="*/ 33916 h 29"/>
              <a:gd name="T38" fmla="*/ 46837 w 30"/>
              <a:gd name="T39" fmla="*/ 14536 h 29"/>
              <a:gd name="T40" fmla="*/ 46837 w 30"/>
              <a:gd name="T41" fmla="*/ 14536 h 29"/>
              <a:gd name="T42" fmla="*/ 45276 w 30"/>
              <a:gd name="T43" fmla="*/ 8075 h 29"/>
              <a:gd name="T44" fmla="*/ 42153 w 30"/>
              <a:gd name="T45" fmla="*/ 3230 h 29"/>
              <a:gd name="T46" fmla="*/ 39031 w 30"/>
              <a:gd name="T47" fmla="*/ 1615 h 29"/>
              <a:gd name="T48" fmla="*/ 32786 w 30"/>
              <a:gd name="T49" fmla="*/ 0 h 29"/>
              <a:gd name="T50" fmla="*/ 32786 w 30"/>
              <a:gd name="T51" fmla="*/ 0 h 2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30" h="29">
                <a:moveTo>
                  <a:pt x="21" y="0"/>
                </a:moveTo>
                <a:lnTo>
                  <a:pt x="9" y="0"/>
                </a:lnTo>
                <a:lnTo>
                  <a:pt x="5" y="1"/>
                </a:lnTo>
                <a:lnTo>
                  <a:pt x="3" y="2"/>
                </a:lnTo>
                <a:lnTo>
                  <a:pt x="1" y="5"/>
                </a:lnTo>
                <a:lnTo>
                  <a:pt x="0" y="9"/>
                </a:lnTo>
                <a:lnTo>
                  <a:pt x="0" y="21"/>
                </a:lnTo>
                <a:lnTo>
                  <a:pt x="1" y="25"/>
                </a:lnTo>
                <a:lnTo>
                  <a:pt x="3" y="27"/>
                </a:lnTo>
                <a:lnTo>
                  <a:pt x="5" y="28"/>
                </a:lnTo>
                <a:lnTo>
                  <a:pt x="9" y="29"/>
                </a:lnTo>
                <a:lnTo>
                  <a:pt x="21" y="29"/>
                </a:lnTo>
                <a:lnTo>
                  <a:pt x="25" y="28"/>
                </a:lnTo>
                <a:lnTo>
                  <a:pt x="27" y="27"/>
                </a:lnTo>
                <a:lnTo>
                  <a:pt x="29" y="25"/>
                </a:lnTo>
                <a:lnTo>
                  <a:pt x="30" y="21"/>
                </a:lnTo>
                <a:lnTo>
                  <a:pt x="30" y="9"/>
                </a:lnTo>
                <a:lnTo>
                  <a:pt x="29" y="5"/>
                </a:lnTo>
                <a:lnTo>
                  <a:pt x="27" y="2"/>
                </a:lnTo>
                <a:lnTo>
                  <a:pt x="25" y="1"/>
                </a:lnTo>
                <a:lnTo>
                  <a:pt x="21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743" name="Freeform 284">
            <a:extLst>
              <a:ext uri="{FF2B5EF4-FFF2-40B4-BE49-F238E27FC236}">
                <a16:creationId xmlns="" xmlns:a16="http://schemas.microsoft.com/office/drawing/2014/main" id="{ACF22DCF-A9B7-49A7-9B43-0D1CD27110D9}"/>
              </a:ext>
            </a:extLst>
          </p:cNvPr>
          <p:cNvSpPr>
            <a:spLocks/>
          </p:cNvSpPr>
          <p:nvPr/>
        </p:nvSpPr>
        <p:spPr bwMode="auto">
          <a:xfrm>
            <a:off x="14554200" y="9220201"/>
            <a:ext cx="76200" cy="101600"/>
          </a:xfrm>
          <a:custGeom>
            <a:avLst/>
            <a:gdLst>
              <a:gd name="T0" fmla="*/ 37468 w 24"/>
              <a:gd name="T1" fmla="*/ 7577 h 34"/>
              <a:gd name="T2" fmla="*/ 23418 w 24"/>
              <a:gd name="T3" fmla="*/ 0 h 34"/>
              <a:gd name="T4" fmla="*/ 0 w 24"/>
              <a:gd name="T5" fmla="*/ 45460 h 34"/>
              <a:gd name="T6" fmla="*/ 15612 w 24"/>
              <a:gd name="T7" fmla="*/ 51521 h 34"/>
              <a:gd name="T8" fmla="*/ 37468 w 24"/>
              <a:gd name="T9" fmla="*/ 7577 h 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4" h="34">
                <a:moveTo>
                  <a:pt x="24" y="5"/>
                </a:moveTo>
                <a:lnTo>
                  <a:pt x="15" y="0"/>
                </a:lnTo>
                <a:lnTo>
                  <a:pt x="0" y="30"/>
                </a:lnTo>
                <a:lnTo>
                  <a:pt x="10" y="34"/>
                </a:lnTo>
                <a:lnTo>
                  <a:pt x="24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744" name="Freeform 285">
            <a:extLst>
              <a:ext uri="{FF2B5EF4-FFF2-40B4-BE49-F238E27FC236}">
                <a16:creationId xmlns="" xmlns:a16="http://schemas.microsoft.com/office/drawing/2014/main" id="{DC73964B-2DDB-4332-AC7C-BD7F7F021F7D}"/>
              </a:ext>
            </a:extLst>
          </p:cNvPr>
          <p:cNvSpPr>
            <a:spLocks/>
          </p:cNvSpPr>
          <p:nvPr/>
        </p:nvSpPr>
        <p:spPr bwMode="auto">
          <a:xfrm>
            <a:off x="14655800" y="9220201"/>
            <a:ext cx="76200" cy="101600"/>
          </a:xfrm>
          <a:custGeom>
            <a:avLst/>
            <a:gdLst>
              <a:gd name="T0" fmla="*/ 0 w 25"/>
              <a:gd name="T1" fmla="*/ 7577 h 34"/>
              <a:gd name="T2" fmla="*/ 22481 w 25"/>
              <a:gd name="T3" fmla="*/ 51521 h 34"/>
              <a:gd name="T4" fmla="*/ 37468 w 25"/>
              <a:gd name="T5" fmla="*/ 45460 h 34"/>
              <a:gd name="T6" fmla="*/ 14987 w 25"/>
              <a:gd name="T7" fmla="*/ 0 h 34"/>
              <a:gd name="T8" fmla="*/ 0 w 25"/>
              <a:gd name="T9" fmla="*/ 7577 h 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" h="34">
                <a:moveTo>
                  <a:pt x="0" y="5"/>
                </a:moveTo>
                <a:lnTo>
                  <a:pt x="15" y="34"/>
                </a:lnTo>
                <a:lnTo>
                  <a:pt x="25" y="30"/>
                </a:lnTo>
                <a:lnTo>
                  <a:pt x="10" y="0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745" name="Rectangle 286">
            <a:extLst>
              <a:ext uri="{FF2B5EF4-FFF2-40B4-BE49-F238E27FC236}">
                <a16:creationId xmlns="" xmlns:a16="http://schemas.microsoft.com/office/drawing/2014/main" id="{E7DD2AAD-2DCC-4A9B-866A-EC7144DA83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11351" y="9369428"/>
            <a:ext cx="63500" cy="2857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3600" dirty="0">
              <a:latin typeface="Arial" panose="020B0604020202020204" pitchFamily="34" charset="0"/>
            </a:endParaRPr>
          </a:p>
        </p:txBody>
      </p:sp>
      <p:sp>
        <p:nvSpPr>
          <p:cNvPr id="63746" name="Freeform 288">
            <a:extLst>
              <a:ext uri="{FF2B5EF4-FFF2-40B4-BE49-F238E27FC236}">
                <a16:creationId xmlns="" xmlns:a16="http://schemas.microsoft.com/office/drawing/2014/main" id="{20E0E1D4-C73D-46F9-8B76-242AA4082B84}"/>
              </a:ext>
            </a:extLst>
          </p:cNvPr>
          <p:cNvSpPr>
            <a:spLocks/>
          </p:cNvSpPr>
          <p:nvPr/>
        </p:nvSpPr>
        <p:spPr bwMode="auto">
          <a:xfrm>
            <a:off x="16710026" y="9115427"/>
            <a:ext cx="212724" cy="215900"/>
          </a:xfrm>
          <a:custGeom>
            <a:avLst/>
            <a:gdLst>
              <a:gd name="T0" fmla="*/ 107724 w 70"/>
              <a:gd name="T1" fmla="*/ 92112 h 69"/>
              <a:gd name="T2" fmla="*/ 107724 w 70"/>
              <a:gd name="T3" fmla="*/ 15612 h 69"/>
              <a:gd name="T4" fmla="*/ 107724 w 70"/>
              <a:gd name="T5" fmla="*/ 15612 h 69"/>
              <a:gd name="T6" fmla="*/ 104646 w 70"/>
              <a:gd name="T7" fmla="*/ 9367 h 69"/>
              <a:gd name="T8" fmla="*/ 103107 w 70"/>
              <a:gd name="T9" fmla="*/ 3122 h 69"/>
              <a:gd name="T10" fmla="*/ 96952 w 70"/>
              <a:gd name="T11" fmla="*/ 1561 h 69"/>
              <a:gd name="T12" fmla="*/ 92335 w 70"/>
              <a:gd name="T13" fmla="*/ 0 h 69"/>
              <a:gd name="T14" fmla="*/ 15389 w 70"/>
              <a:gd name="T15" fmla="*/ 0 h 69"/>
              <a:gd name="T16" fmla="*/ 15389 w 70"/>
              <a:gd name="T17" fmla="*/ 0 h 69"/>
              <a:gd name="T18" fmla="*/ 10772 w 70"/>
              <a:gd name="T19" fmla="*/ 1561 h 69"/>
              <a:gd name="T20" fmla="*/ 4617 w 70"/>
              <a:gd name="T21" fmla="*/ 3122 h 69"/>
              <a:gd name="T22" fmla="*/ 3078 w 70"/>
              <a:gd name="T23" fmla="*/ 9367 h 69"/>
              <a:gd name="T24" fmla="*/ 0 w 70"/>
              <a:gd name="T25" fmla="*/ 15612 h 69"/>
              <a:gd name="T26" fmla="*/ 0 w 70"/>
              <a:gd name="T27" fmla="*/ 92112 h 69"/>
              <a:gd name="T28" fmla="*/ 0 w 70"/>
              <a:gd name="T29" fmla="*/ 92112 h 69"/>
              <a:gd name="T30" fmla="*/ 3078 w 70"/>
              <a:gd name="T31" fmla="*/ 98357 h 69"/>
              <a:gd name="T32" fmla="*/ 4617 w 70"/>
              <a:gd name="T33" fmla="*/ 103040 h 69"/>
              <a:gd name="T34" fmla="*/ 10772 w 70"/>
              <a:gd name="T35" fmla="*/ 106163 h 69"/>
              <a:gd name="T36" fmla="*/ 15389 w 70"/>
              <a:gd name="T37" fmla="*/ 107724 h 69"/>
              <a:gd name="T38" fmla="*/ 92335 w 70"/>
              <a:gd name="T39" fmla="*/ 107724 h 69"/>
              <a:gd name="T40" fmla="*/ 92335 w 70"/>
              <a:gd name="T41" fmla="*/ 107724 h 69"/>
              <a:gd name="T42" fmla="*/ 96952 w 70"/>
              <a:gd name="T43" fmla="*/ 106163 h 69"/>
              <a:gd name="T44" fmla="*/ 103107 w 70"/>
              <a:gd name="T45" fmla="*/ 103040 h 69"/>
              <a:gd name="T46" fmla="*/ 104646 w 70"/>
              <a:gd name="T47" fmla="*/ 98357 h 69"/>
              <a:gd name="T48" fmla="*/ 107724 w 70"/>
              <a:gd name="T49" fmla="*/ 92112 h 69"/>
              <a:gd name="T50" fmla="*/ 107724 w 70"/>
              <a:gd name="T51" fmla="*/ 92112 h 6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70" h="69">
                <a:moveTo>
                  <a:pt x="70" y="59"/>
                </a:moveTo>
                <a:lnTo>
                  <a:pt x="70" y="10"/>
                </a:lnTo>
                <a:lnTo>
                  <a:pt x="68" y="6"/>
                </a:lnTo>
                <a:lnTo>
                  <a:pt x="67" y="2"/>
                </a:lnTo>
                <a:lnTo>
                  <a:pt x="63" y="1"/>
                </a:lnTo>
                <a:lnTo>
                  <a:pt x="60" y="0"/>
                </a:ln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59"/>
                </a:lnTo>
                <a:lnTo>
                  <a:pt x="2" y="63"/>
                </a:lnTo>
                <a:lnTo>
                  <a:pt x="3" y="66"/>
                </a:lnTo>
                <a:lnTo>
                  <a:pt x="7" y="68"/>
                </a:lnTo>
                <a:lnTo>
                  <a:pt x="10" y="69"/>
                </a:lnTo>
                <a:lnTo>
                  <a:pt x="60" y="69"/>
                </a:lnTo>
                <a:lnTo>
                  <a:pt x="63" y="68"/>
                </a:lnTo>
                <a:lnTo>
                  <a:pt x="67" y="66"/>
                </a:lnTo>
                <a:lnTo>
                  <a:pt x="68" y="63"/>
                </a:lnTo>
                <a:lnTo>
                  <a:pt x="70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747" name="Freeform 289">
            <a:extLst>
              <a:ext uri="{FF2B5EF4-FFF2-40B4-BE49-F238E27FC236}">
                <a16:creationId xmlns="" xmlns:a16="http://schemas.microsoft.com/office/drawing/2014/main" id="{4D43978D-1F2D-4E5C-8C1F-CFFEA0E99924}"/>
              </a:ext>
            </a:extLst>
          </p:cNvPr>
          <p:cNvSpPr>
            <a:spLocks/>
          </p:cNvSpPr>
          <p:nvPr/>
        </p:nvSpPr>
        <p:spPr bwMode="auto">
          <a:xfrm>
            <a:off x="16802101" y="9210677"/>
            <a:ext cx="215900" cy="215900"/>
          </a:xfrm>
          <a:custGeom>
            <a:avLst/>
            <a:gdLst>
              <a:gd name="T0" fmla="*/ 92112 w 69"/>
              <a:gd name="T1" fmla="*/ 0 h 69"/>
              <a:gd name="T2" fmla="*/ 68694 w 69"/>
              <a:gd name="T3" fmla="*/ 0 h 69"/>
              <a:gd name="T4" fmla="*/ 68694 w 69"/>
              <a:gd name="T5" fmla="*/ 15612 h 69"/>
              <a:gd name="T6" fmla="*/ 92112 w 69"/>
              <a:gd name="T7" fmla="*/ 15612 h 69"/>
              <a:gd name="T8" fmla="*/ 92112 w 69"/>
              <a:gd name="T9" fmla="*/ 93673 h 69"/>
              <a:gd name="T10" fmla="*/ 15612 w 69"/>
              <a:gd name="T11" fmla="*/ 93673 h 69"/>
              <a:gd name="T12" fmla="*/ 15612 w 69"/>
              <a:gd name="T13" fmla="*/ 70255 h 69"/>
              <a:gd name="T14" fmla="*/ 0 w 69"/>
              <a:gd name="T15" fmla="*/ 70255 h 69"/>
              <a:gd name="T16" fmla="*/ 0 w 69"/>
              <a:gd name="T17" fmla="*/ 93673 h 69"/>
              <a:gd name="T18" fmla="*/ 0 w 69"/>
              <a:gd name="T19" fmla="*/ 93673 h 69"/>
              <a:gd name="T20" fmla="*/ 1561 w 69"/>
              <a:gd name="T21" fmla="*/ 98357 h 69"/>
              <a:gd name="T22" fmla="*/ 4684 w 69"/>
              <a:gd name="T23" fmla="*/ 104602 h 69"/>
              <a:gd name="T24" fmla="*/ 9367 w 69"/>
              <a:gd name="T25" fmla="*/ 106163 h 69"/>
              <a:gd name="T26" fmla="*/ 15612 w 69"/>
              <a:gd name="T27" fmla="*/ 107724 h 69"/>
              <a:gd name="T28" fmla="*/ 92112 w 69"/>
              <a:gd name="T29" fmla="*/ 107724 h 69"/>
              <a:gd name="T30" fmla="*/ 92112 w 69"/>
              <a:gd name="T31" fmla="*/ 107724 h 69"/>
              <a:gd name="T32" fmla="*/ 98357 w 69"/>
              <a:gd name="T33" fmla="*/ 106163 h 69"/>
              <a:gd name="T34" fmla="*/ 104602 w 69"/>
              <a:gd name="T35" fmla="*/ 104602 h 69"/>
              <a:gd name="T36" fmla="*/ 106163 w 69"/>
              <a:gd name="T37" fmla="*/ 98357 h 69"/>
              <a:gd name="T38" fmla="*/ 107724 w 69"/>
              <a:gd name="T39" fmla="*/ 93673 h 69"/>
              <a:gd name="T40" fmla="*/ 107724 w 69"/>
              <a:gd name="T41" fmla="*/ 15612 h 69"/>
              <a:gd name="T42" fmla="*/ 107724 w 69"/>
              <a:gd name="T43" fmla="*/ 15612 h 69"/>
              <a:gd name="T44" fmla="*/ 106163 w 69"/>
              <a:gd name="T45" fmla="*/ 10929 h 69"/>
              <a:gd name="T46" fmla="*/ 104602 w 69"/>
              <a:gd name="T47" fmla="*/ 4684 h 69"/>
              <a:gd name="T48" fmla="*/ 98357 w 69"/>
              <a:gd name="T49" fmla="*/ 3122 h 69"/>
              <a:gd name="T50" fmla="*/ 92112 w 69"/>
              <a:gd name="T51" fmla="*/ 0 h 69"/>
              <a:gd name="T52" fmla="*/ 92112 w 69"/>
              <a:gd name="T53" fmla="*/ 0 h 69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69" h="69">
                <a:moveTo>
                  <a:pt x="59" y="0"/>
                </a:moveTo>
                <a:lnTo>
                  <a:pt x="44" y="0"/>
                </a:lnTo>
                <a:lnTo>
                  <a:pt x="44" y="10"/>
                </a:lnTo>
                <a:lnTo>
                  <a:pt x="59" y="10"/>
                </a:lnTo>
                <a:lnTo>
                  <a:pt x="59" y="60"/>
                </a:lnTo>
                <a:lnTo>
                  <a:pt x="10" y="60"/>
                </a:lnTo>
                <a:lnTo>
                  <a:pt x="10" y="45"/>
                </a:lnTo>
                <a:lnTo>
                  <a:pt x="0" y="45"/>
                </a:lnTo>
                <a:lnTo>
                  <a:pt x="0" y="60"/>
                </a:lnTo>
                <a:lnTo>
                  <a:pt x="1" y="63"/>
                </a:lnTo>
                <a:lnTo>
                  <a:pt x="3" y="67"/>
                </a:lnTo>
                <a:lnTo>
                  <a:pt x="6" y="68"/>
                </a:lnTo>
                <a:lnTo>
                  <a:pt x="10" y="69"/>
                </a:lnTo>
                <a:lnTo>
                  <a:pt x="59" y="69"/>
                </a:lnTo>
                <a:lnTo>
                  <a:pt x="63" y="68"/>
                </a:lnTo>
                <a:lnTo>
                  <a:pt x="67" y="67"/>
                </a:lnTo>
                <a:lnTo>
                  <a:pt x="68" y="63"/>
                </a:lnTo>
                <a:lnTo>
                  <a:pt x="69" y="60"/>
                </a:lnTo>
                <a:lnTo>
                  <a:pt x="69" y="10"/>
                </a:lnTo>
                <a:lnTo>
                  <a:pt x="68" y="7"/>
                </a:lnTo>
                <a:lnTo>
                  <a:pt x="67" y="3"/>
                </a:lnTo>
                <a:lnTo>
                  <a:pt x="63" y="2"/>
                </a:lnTo>
                <a:lnTo>
                  <a:pt x="5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748" name="Freeform 290">
            <a:extLst>
              <a:ext uri="{FF2B5EF4-FFF2-40B4-BE49-F238E27FC236}">
                <a16:creationId xmlns="" xmlns:a16="http://schemas.microsoft.com/office/drawing/2014/main" id="{258C29B0-52B6-4DD4-8560-88D6571AF1C2}"/>
              </a:ext>
            </a:extLst>
          </p:cNvPr>
          <p:cNvSpPr>
            <a:spLocks/>
          </p:cNvSpPr>
          <p:nvPr/>
        </p:nvSpPr>
        <p:spPr bwMode="auto">
          <a:xfrm>
            <a:off x="16062328" y="9210677"/>
            <a:ext cx="215900" cy="215900"/>
          </a:xfrm>
          <a:custGeom>
            <a:avLst/>
            <a:gdLst>
              <a:gd name="T0" fmla="*/ 92112 w 69"/>
              <a:gd name="T1" fmla="*/ 0 h 69"/>
              <a:gd name="T2" fmla="*/ 15612 w 69"/>
              <a:gd name="T3" fmla="*/ 0 h 69"/>
              <a:gd name="T4" fmla="*/ 15612 w 69"/>
              <a:gd name="T5" fmla="*/ 0 h 69"/>
              <a:gd name="T6" fmla="*/ 9367 w 69"/>
              <a:gd name="T7" fmla="*/ 3122 h 69"/>
              <a:gd name="T8" fmla="*/ 4684 w 69"/>
              <a:gd name="T9" fmla="*/ 4684 h 69"/>
              <a:gd name="T10" fmla="*/ 3122 w 69"/>
              <a:gd name="T11" fmla="*/ 10929 h 69"/>
              <a:gd name="T12" fmla="*/ 0 w 69"/>
              <a:gd name="T13" fmla="*/ 15612 h 69"/>
              <a:gd name="T14" fmla="*/ 0 w 69"/>
              <a:gd name="T15" fmla="*/ 93673 h 69"/>
              <a:gd name="T16" fmla="*/ 0 w 69"/>
              <a:gd name="T17" fmla="*/ 93673 h 69"/>
              <a:gd name="T18" fmla="*/ 3122 w 69"/>
              <a:gd name="T19" fmla="*/ 98357 h 69"/>
              <a:gd name="T20" fmla="*/ 4684 w 69"/>
              <a:gd name="T21" fmla="*/ 104602 h 69"/>
              <a:gd name="T22" fmla="*/ 9367 w 69"/>
              <a:gd name="T23" fmla="*/ 106163 h 69"/>
              <a:gd name="T24" fmla="*/ 15612 w 69"/>
              <a:gd name="T25" fmla="*/ 107724 h 69"/>
              <a:gd name="T26" fmla="*/ 92112 w 69"/>
              <a:gd name="T27" fmla="*/ 107724 h 69"/>
              <a:gd name="T28" fmla="*/ 92112 w 69"/>
              <a:gd name="T29" fmla="*/ 107724 h 69"/>
              <a:gd name="T30" fmla="*/ 98357 w 69"/>
              <a:gd name="T31" fmla="*/ 106163 h 69"/>
              <a:gd name="T32" fmla="*/ 104602 w 69"/>
              <a:gd name="T33" fmla="*/ 104602 h 69"/>
              <a:gd name="T34" fmla="*/ 106163 w 69"/>
              <a:gd name="T35" fmla="*/ 98357 h 69"/>
              <a:gd name="T36" fmla="*/ 107724 w 69"/>
              <a:gd name="T37" fmla="*/ 93673 h 69"/>
              <a:gd name="T38" fmla="*/ 107724 w 69"/>
              <a:gd name="T39" fmla="*/ 15612 h 69"/>
              <a:gd name="T40" fmla="*/ 107724 w 69"/>
              <a:gd name="T41" fmla="*/ 15612 h 69"/>
              <a:gd name="T42" fmla="*/ 106163 w 69"/>
              <a:gd name="T43" fmla="*/ 10929 h 69"/>
              <a:gd name="T44" fmla="*/ 104602 w 69"/>
              <a:gd name="T45" fmla="*/ 4684 h 69"/>
              <a:gd name="T46" fmla="*/ 98357 w 69"/>
              <a:gd name="T47" fmla="*/ 3122 h 69"/>
              <a:gd name="T48" fmla="*/ 92112 w 69"/>
              <a:gd name="T49" fmla="*/ 0 h 69"/>
              <a:gd name="T50" fmla="*/ 92112 w 69"/>
              <a:gd name="T51" fmla="*/ 0 h 6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69" h="69">
                <a:moveTo>
                  <a:pt x="59" y="0"/>
                </a:moveTo>
                <a:lnTo>
                  <a:pt x="10" y="0"/>
                </a:lnTo>
                <a:lnTo>
                  <a:pt x="6" y="2"/>
                </a:lnTo>
                <a:lnTo>
                  <a:pt x="3" y="3"/>
                </a:lnTo>
                <a:lnTo>
                  <a:pt x="2" y="7"/>
                </a:lnTo>
                <a:lnTo>
                  <a:pt x="0" y="10"/>
                </a:lnTo>
                <a:lnTo>
                  <a:pt x="0" y="60"/>
                </a:lnTo>
                <a:lnTo>
                  <a:pt x="2" y="63"/>
                </a:lnTo>
                <a:lnTo>
                  <a:pt x="3" y="67"/>
                </a:lnTo>
                <a:lnTo>
                  <a:pt x="6" y="68"/>
                </a:lnTo>
                <a:lnTo>
                  <a:pt x="10" y="69"/>
                </a:lnTo>
                <a:lnTo>
                  <a:pt x="59" y="69"/>
                </a:lnTo>
                <a:lnTo>
                  <a:pt x="63" y="68"/>
                </a:lnTo>
                <a:lnTo>
                  <a:pt x="67" y="67"/>
                </a:lnTo>
                <a:lnTo>
                  <a:pt x="68" y="63"/>
                </a:lnTo>
                <a:lnTo>
                  <a:pt x="69" y="60"/>
                </a:lnTo>
                <a:lnTo>
                  <a:pt x="69" y="10"/>
                </a:lnTo>
                <a:lnTo>
                  <a:pt x="68" y="7"/>
                </a:lnTo>
                <a:lnTo>
                  <a:pt x="67" y="3"/>
                </a:lnTo>
                <a:lnTo>
                  <a:pt x="63" y="2"/>
                </a:lnTo>
                <a:lnTo>
                  <a:pt x="5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749" name="Freeform 291">
            <a:extLst>
              <a:ext uri="{FF2B5EF4-FFF2-40B4-BE49-F238E27FC236}">
                <a16:creationId xmlns="" xmlns:a16="http://schemas.microsoft.com/office/drawing/2014/main" id="{035B2194-7A36-4480-9F2B-4FCA0BC835D9}"/>
              </a:ext>
            </a:extLst>
          </p:cNvPr>
          <p:cNvSpPr>
            <a:spLocks/>
          </p:cNvSpPr>
          <p:nvPr/>
        </p:nvSpPr>
        <p:spPr bwMode="auto">
          <a:xfrm>
            <a:off x="15967078" y="9115427"/>
            <a:ext cx="215900" cy="215900"/>
          </a:xfrm>
          <a:custGeom>
            <a:avLst/>
            <a:gdLst>
              <a:gd name="T0" fmla="*/ 15612 w 69"/>
              <a:gd name="T1" fmla="*/ 15612 h 69"/>
              <a:gd name="T2" fmla="*/ 92112 w 69"/>
              <a:gd name="T3" fmla="*/ 15612 h 69"/>
              <a:gd name="T4" fmla="*/ 92112 w 69"/>
              <a:gd name="T5" fmla="*/ 39030 h 69"/>
              <a:gd name="T6" fmla="*/ 107724 w 69"/>
              <a:gd name="T7" fmla="*/ 39030 h 69"/>
              <a:gd name="T8" fmla="*/ 107724 w 69"/>
              <a:gd name="T9" fmla="*/ 15612 h 69"/>
              <a:gd name="T10" fmla="*/ 107724 w 69"/>
              <a:gd name="T11" fmla="*/ 15612 h 69"/>
              <a:gd name="T12" fmla="*/ 106163 w 69"/>
              <a:gd name="T13" fmla="*/ 9367 h 69"/>
              <a:gd name="T14" fmla="*/ 103040 w 69"/>
              <a:gd name="T15" fmla="*/ 3122 h 69"/>
              <a:gd name="T16" fmla="*/ 98357 w 69"/>
              <a:gd name="T17" fmla="*/ 1561 h 69"/>
              <a:gd name="T18" fmla="*/ 92112 w 69"/>
              <a:gd name="T19" fmla="*/ 0 h 69"/>
              <a:gd name="T20" fmla="*/ 15612 w 69"/>
              <a:gd name="T21" fmla="*/ 0 h 69"/>
              <a:gd name="T22" fmla="*/ 15612 w 69"/>
              <a:gd name="T23" fmla="*/ 0 h 69"/>
              <a:gd name="T24" fmla="*/ 9367 w 69"/>
              <a:gd name="T25" fmla="*/ 1561 h 69"/>
              <a:gd name="T26" fmla="*/ 3122 w 69"/>
              <a:gd name="T27" fmla="*/ 3122 h 69"/>
              <a:gd name="T28" fmla="*/ 1561 w 69"/>
              <a:gd name="T29" fmla="*/ 9367 h 69"/>
              <a:gd name="T30" fmla="*/ 0 w 69"/>
              <a:gd name="T31" fmla="*/ 15612 h 69"/>
              <a:gd name="T32" fmla="*/ 0 w 69"/>
              <a:gd name="T33" fmla="*/ 92112 h 69"/>
              <a:gd name="T34" fmla="*/ 0 w 69"/>
              <a:gd name="T35" fmla="*/ 92112 h 69"/>
              <a:gd name="T36" fmla="*/ 1561 w 69"/>
              <a:gd name="T37" fmla="*/ 98357 h 69"/>
              <a:gd name="T38" fmla="*/ 3122 w 69"/>
              <a:gd name="T39" fmla="*/ 103040 h 69"/>
              <a:gd name="T40" fmla="*/ 9367 w 69"/>
              <a:gd name="T41" fmla="*/ 106163 h 69"/>
              <a:gd name="T42" fmla="*/ 15612 w 69"/>
              <a:gd name="T43" fmla="*/ 107724 h 69"/>
              <a:gd name="T44" fmla="*/ 37469 w 69"/>
              <a:gd name="T45" fmla="*/ 107724 h 69"/>
              <a:gd name="T46" fmla="*/ 37469 w 69"/>
              <a:gd name="T47" fmla="*/ 92112 h 69"/>
              <a:gd name="T48" fmla="*/ 15612 w 69"/>
              <a:gd name="T49" fmla="*/ 92112 h 69"/>
              <a:gd name="T50" fmla="*/ 15612 w 69"/>
              <a:gd name="T51" fmla="*/ 15612 h 6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69" h="69">
                <a:moveTo>
                  <a:pt x="10" y="10"/>
                </a:moveTo>
                <a:lnTo>
                  <a:pt x="59" y="10"/>
                </a:lnTo>
                <a:lnTo>
                  <a:pt x="59" y="25"/>
                </a:lnTo>
                <a:lnTo>
                  <a:pt x="69" y="25"/>
                </a:lnTo>
                <a:lnTo>
                  <a:pt x="69" y="10"/>
                </a:lnTo>
                <a:lnTo>
                  <a:pt x="68" y="6"/>
                </a:lnTo>
                <a:lnTo>
                  <a:pt x="66" y="2"/>
                </a:lnTo>
                <a:lnTo>
                  <a:pt x="63" y="1"/>
                </a:lnTo>
                <a:lnTo>
                  <a:pt x="59" y="0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59"/>
                </a:lnTo>
                <a:lnTo>
                  <a:pt x="1" y="63"/>
                </a:lnTo>
                <a:lnTo>
                  <a:pt x="2" y="66"/>
                </a:lnTo>
                <a:lnTo>
                  <a:pt x="6" y="68"/>
                </a:lnTo>
                <a:lnTo>
                  <a:pt x="10" y="69"/>
                </a:lnTo>
                <a:lnTo>
                  <a:pt x="24" y="69"/>
                </a:lnTo>
                <a:lnTo>
                  <a:pt x="24" y="59"/>
                </a:lnTo>
                <a:lnTo>
                  <a:pt x="10" y="59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750" name="Freeform 292">
            <a:extLst>
              <a:ext uri="{FF2B5EF4-FFF2-40B4-BE49-F238E27FC236}">
                <a16:creationId xmlns="" xmlns:a16="http://schemas.microsoft.com/office/drawing/2014/main" id="{F4F116C9-5B64-44B7-83EB-99CCBE98FC4B}"/>
              </a:ext>
            </a:extLst>
          </p:cNvPr>
          <p:cNvSpPr>
            <a:spLocks/>
          </p:cNvSpPr>
          <p:nvPr/>
        </p:nvSpPr>
        <p:spPr bwMode="auto">
          <a:xfrm>
            <a:off x="10236200" y="9115427"/>
            <a:ext cx="130176" cy="225425"/>
          </a:xfrm>
          <a:custGeom>
            <a:avLst/>
            <a:gdLst>
              <a:gd name="T0" fmla="*/ 20791 w 41"/>
              <a:gd name="T1" fmla="*/ 0 h 71"/>
              <a:gd name="T2" fmla="*/ 0 w 41"/>
              <a:gd name="T3" fmla="*/ 20581 h 71"/>
              <a:gd name="T4" fmla="*/ 0 w 41"/>
              <a:gd name="T5" fmla="*/ 112406 h 71"/>
              <a:gd name="T6" fmla="*/ 65571 w 41"/>
              <a:gd name="T7" fmla="*/ 42746 h 71"/>
              <a:gd name="T8" fmla="*/ 20791 w 41"/>
              <a:gd name="T9" fmla="*/ 0 h 7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1" h="71">
                <a:moveTo>
                  <a:pt x="13" y="0"/>
                </a:moveTo>
                <a:lnTo>
                  <a:pt x="0" y="13"/>
                </a:lnTo>
                <a:lnTo>
                  <a:pt x="0" y="71"/>
                </a:lnTo>
                <a:lnTo>
                  <a:pt x="41" y="27"/>
                </a:lnTo>
                <a:lnTo>
                  <a:pt x="13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751" name="Freeform 293">
            <a:extLst>
              <a:ext uri="{FF2B5EF4-FFF2-40B4-BE49-F238E27FC236}">
                <a16:creationId xmlns="" xmlns:a16="http://schemas.microsoft.com/office/drawing/2014/main" id="{70F3B421-F077-4A7B-B463-17FC42DDC084}"/>
              </a:ext>
            </a:extLst>
          </p:cNvPr>
          <p:cNvSpPr>
            <a:spLocks noEditPoints="1"/>
          </p:cNvSpPr>
          <p:nvPr/>
        </p:nvSpPr>
        <p:spPr bwMode="auto">
          <a:xfrm>
            <a:off x="10048879" y="9115429"/>
            <a:ext cx="158750" cy="311150"/>
          </a:xfrm>
          <a:custGeom>
            <a:avLst/>
            <a:gdLst>
              <a:gd name="T0" fmla="*/ 63698 w 50"/>
              <a:gd name="T1" fmla="*/ 0 h 98"/>
              <a:gd name="T2" fmla="*/ 15925 w 50"/>
              <a:gd name="T3" fmla="*/ 0 h 98"/>
              <a:gd name="T4" fmla="*/ 15925 w 50"/>
              <a:gd name="T5" fmla="*/ 0 h 98"/>
              <a:gd name="T6" fmla="*/ 11147 w 50"/>
              <a:gd name="T7" fmla="*/ 1577 h 98"/>
              <a:gd name="T8" fmla="*/ 4777 w 50"/>
              <a:gd name="T9" fmla="*/ 3154 h 98"/>
              <a:gd name="T10" fmla="*/ 3185 w 50"/>
              <a:gd name="T11" fmla="*/ 9463 h 98"/>
              <a:gd name="T12" fmla="*/ 0 w 50"/>
              <a:gd name="T13" fmla="*/ 15771 h 98"/>
              <a:gd name="T14" fmla="*/ 0 w 50"/>
              <a:gd name="T15" fmla="*/ 140366 h 98"/>
              <a:gd name="T16" fmla="*/ 0 w 50"/>
              <a:gd name="T17" fmla="*/ 140366 h 98"/>
              <a:gd name="T18" fmla="*/ 3185 w 50"/>
              <a:gd name="T19" fmla="*/ 145097 h 98"/>
              <a:gd name="T20" fmla="*/ 4777 w 50"/>
              <a:gd name="T21" fmla="*/ 151406 h 98"/>
              <a:gd name="T22" fmla="*/ 11147 w 50"/>
              <a:gd name="T23" fmla="*/ 152983 h 98"/>
              <a:gd name="T24" fmla="*/ 15925 w 50"/>
              <a:gd name="T25" fmla="*/ 154560 h 98"/>
              <a:gd name="T26" fmla="*/ 63698 w 50"/>
              <a:gd name="T27" fmla="*/ 154560 h 98"/>
              <a:gd name="T28" fmla="*/ 63698 w 50"/>
              <a:gd name="T29" fmla="*/ 154560 h 98"/>
              <a:gd name="T30" fmla="*/ 70068 w 50"/>
              <a:gd name="T31" fmla="*/ 152983 h 98"/>
              <a:gd name="T32" fmla="*/ 74846 w 50"/>
              <a:gd name="T33" fmla="*/ 151406 h 98"/>
              <a:gd name="T34" fmla="*/ 76438 w 50"/>
              <a:gd name="T35" fmla="*/ 145097 h 98"/>
              <a:gd name="T36" fmla="*/ 79623 w 50"/>
              <a:gd name="T37" fmla="*/ 140366 h 98"/>
              <a:gd name="T38" fmla="*/ 79623 w 50"/>
              <a:gd name="T39" fmla="*/ 15771 h 98"/>
              <a:gd name="T40" fmla="*/ 79623 w 50"/>
              <a:gd name="T41" fmla="*/ 15771 h 98"/>
              <a:gd name="T42" fmla="*/ 76438 w 50"/>
              <a:gd name="T43" fmla="*/ 9463 h 98"/>
              <a:gd name="T44" fmla="*/ 74846 w 50"/>
              <a:gd name="T45" fmla="*/ 3154 h 98"/>
              <a:gd name="T46" fmla="*/ 70068 w 50"/>
              <a:gd name="T47" fmla="*/ 1577 h 98"/>
              <a:gd name="T48" fmla="*/ 63698 w 50"/>
              <a:gd name="T49" fmla="*/ 0 h 98"/>
              <a:gd name="T50" fmla="*/ 63698 w 50"/>
              <a:gd name="T51" fmla="*/ 0 h 98"/>
              <a:gd name="T52" fmla="*/ 15925 w 50"/>
              <a:gd name="T53" fmla="*/ 140366 h 98"/>
              <a:gd name="T54" fmla="*/ 15925 w 50"/>
              <a:gd name="T55" fmla="*/ 15771 h 98"/>
              <a:gd name="T56" fmla="*/ 63698 w 50"/>
              <a:gd name="T57" fmla="*/ 15771 h 98"/>
              <a:gd name="T58" fmla="*/ 63698 w 50"/>
              <a:gd name="T59" fmla="*/ 140366 h 98"/>
              <a:gd name="T60" fmla="*/ 15925 w 50"/>
              <a:gd name="T61" fmla="*/ 140366 h 98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0" h="98">
                <a:moveTo>
                  <a:pt x="40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89"/>
                </a:lnTo>
                <a:lnTo>
                  <a:pt x="2" y="92"/>
                </a:lnTo>
                <a:lnTo>
                  <a:pt x="3" y="96"/>
                </a:lnTo>
                <a:lnTo>
                  <a:pt x="7" y="97"/>
                </a:lnTo>
                <a:lnTo>
                  <a:pt x="10" y="98"/>
                </a:lnTo>
                <a:lnTo>
                  <a:pt x="40" y="98"/>
                </a:lnTo>
                <a:lnTo>
                  <a:pt x="44" y="97"/>
                </a:lnTo>
                <a:lnTo>
                  <a:pt x="47" y="96"/>
                </a:lnTo>
                <a:lnTo>
                  <a:pt x="48" y="92"/>
                </a:lnTo>
                <a:lnTo>
                  <a:pt x="50" y="89"/>
                </a:lnTo>
                <a:lnTo>
                  <a:pt x="50" y="10"/>
                </a:lnTo>
                <a:lnTo>
                  <a:pt x="48" y="6"/>
                </a:lnTo>
                <a:lnTo>
                  <a:pt x="47" y="2"/>
                </a:lnTo>
                <a:lnTo>
                  <a:pt x="44" y="1"/>
                </a:lnTo>
                <a:lnTo>
                  <a:pt x="40" y="0"/>
                </a:lnTo>
                <a:close/>
                <a:moveTo>
                  <a:pt x="10" y="89"/>
                </a:moveTo>
                <a:lnTo>
                  <a:pt x="10" y="10"/>
                </a:lnTo>
                <a:lnTo>
                  <a:pt x="40" y="10"/>
                </a:lnTo>
                <a:lnTo>
                  <a:pt x="40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752" name="Rectangle 294">
            <a:extLst>
              <a:ext uri="{FF2B5EF4-FFF2-40B4-BE49-F238E27FC236}">
                <a16:creationId xmlns="" xmlns:a16="http://schemas.microsoft.com/office/drawing/2014/main" id="{3D538C4E-D471-4A06-8C47-A852C2AAD9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96501" y="9182102"/>
            <a:ext cx="63500" cy="571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3600" dirty="0">
              <a:latin typeface="Arial" panose="020B0604020202020204" pitchFamily="34" charset="0"/>
            </a:endParaRPr>
          </a:p>
        </p:txBody>
      </p:sp>
      <p:sp>
        <p:nvSpPr>
          <p:cNvPr id="63753" name="Rectangle 295">
            <a:extLst>
              <a:ext uri="{FF2B5EF4-FFF2-40B4-BE49-F238E27FC236}">
                <a16:creationId xmlns="" xmlns:a16="http://schemas.microsoft.com/office/drawing/2014/main" id="{87D71281-1622-43E7-AAFB-1A037B1DD0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96501" y="9274178"/>
            <a:ext cx="63500" cy="571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3600" dirty="0">
              <a:latin typeface="Arial" panose="020B0604020202020204" pitchFamily="34" charset="0"/>
            </a:endParaRPr>
          </a:p>
        </p:txBody>
      </p:sp>
      <p:sp>
        <p:nvSpPr>
          <p:cNvPr id="63754" name="Freeform 296">
            <a:extLst>
              <a:ext uri="{FF2B5EF4-FFF2-40B4-BE49-F238E27FC236}">
                <a16:creationId xmlns="" xmlns:a16="http://schemas.microsoft.com/office/drawing/2014/main" id="{FDC1E854-2E10-4CC4-8C12-4621D3AD5BC5}"/>
              </a:ext>
            </a:extLst>
          </p:cNvPr>
          <p:cNvSpPr>
            <a:spLocks/>
          </p:cNvSpPr>
          <p:nvPr/>
        </p:nvSpPr>
        <p:spPr bwMode="auto">
          <a:xfrm>
            <a:off x="10115551" y="9350378"/>
            <a:ext cx="25400" cy="28574"/>
          </a:xfrm>
          <a:custGeom>
            <a:avLst/>
            <a:gdLst>
              <a:gd name="T0" fmla="*/ 7027 w 10"/>
              <a:gd name="T1" fmla="*/ 0 h 10"/>
              <a:gd name="T2" fmla="*/ 7027 w 10"/>
              <a:gd name="T3" fmla="*/ 0 h 10"/>
              <a:gd name="T4" fmla="*/ 4216 w 10"/>
              <a:gd name="T5" fmla="*/ 0 h 10"/>
              <a:gd name="T6" fmla="*/ 1405 w 10"/>
              <a:gd name="T7" fmla="*/ 1405 h 10"/>
              <a:gd name="T8" fmla="*/ 0 w 10"/>
              <a:gd name="T9" fmla="*/ 2811 h 10"/>
              <a:gd name="T10" fmla="*/ 0 w 10"/>
              <a:gd name="T11" fmla="*/ 7027 h 10"/>
              <a:gd name="T12" fmla="*/ 0 w 10"/>
              <a:gd name="T13" fmla="*/ 7027 h 10"/>
              <a:gd name="T14" fmla="*/ 0 w 10"/>
              <a:gd name="T15" fmla="*/ 9837 h 10"/>
              <a:gd name="T16" fmla="*/ 1405 w 10"/>
              <a:gd name="T17" fmla="*/ 11242 h 10"/>
              <a:gd name="T18" fmla="*/ 4216 w 10"/>
              <a:gd name="T19" fmla="*/ 14053 h 10"/>
              <a:gd name="T20" fmla="*/ 7027 w 10"/>
              <a:gd name="T21" fmla="*/ 14053 h 10"/>
              <a:gd name="T22" fmla="*/ 7027 w 10"/>
              <a:gd name="T23" fmla="*/ 14053 h 10"/>
              <a:gd name="T24" fmla="*/ 9837 w 10"/>
              <a:gd name="T25" fmla="*/ 14053 h 10"/>
              <a:gd name="T26" fmla="*/ 12648 w 10"/>
              <a:gd name="T27" fmla="*/ 11242 h 10"/>
              <a:gd name="T28" fmla="*/ 14053 w 10"/>
              <a:gd name="T29" fmla="*/ 9837 h 10"/>
              <a:gd name="T30" fmla="*/ 14053 w 10"/>
              <a:gd name="T31" fmla="*/ 7027 h 10"/>
              <a:gd name="T32" fmla="*/ 14053 w 10"/>
              <a:gd name="T33" fmla="*/ 7027 h 10"/>
              <a:gd name="T34" fmla="*/ 14053 w 10"/>
              <a:gd name="T35" fmla="*/ 2811 h 10"/>
              <a:gd name="T36" fmla="*/ 12648 w 10"/>
              <a:gd name="T37" fmla="*/ 1405 h 10"/>
              <a:gd name="T38" fmla="*/ 9837 w 10"/>
              <a:gd name="T39" fmla="*/ 0 h 10"/>
              <a:gd name="T40" fmla="*/ 7027 w 10"/>
              <a:gd name="T41" fmla="*/ 0 h 10"/>
              <a:gd name="T42" fmla="*/ 7027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3" y="10"/>
                </a:lnTo>
                <a:lnTo>
                  <a:pt x="5" y="10"/>
                </a:lnTo>
                <a:lnTo>
                  <a:pt x="7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755" name="Freeform 297">
            <a:extLst>
              <a:ext uri="{FF2B5EF4-FFF2-40B4-BE49-F238E27FC236}">
                <a16:creationId xmlns="" xmlns:a16="http://schemas.microsoft.com/office/drawing/2014/main" id="{D7B4294B-9F64-44E9-B725-6939B1F70EA3}"/>
              </a:ext>
            </a:extLst>
          </p:cNvPr>
          <p:cNvSpPr>
            <a:spLocks/>
          </p:cNvSpPr>
          <p:nvPr/>
        </p:nvSpPr>
        <p:spPr bwMode="auto">
          <a:xfrm>
            <a:off x="10236202" y="9283701"/>
            <a:ext cx="139700" cy="133350"/>
          </a:xfrm>
          <a:custGeom>
            <a:avLst/>
            <a:gdLst>
              <a:gd name="T0" fmla="*/ 64011 w 45"/>
              <a:gd name="T1" fmla="*/ 0 h 40"/>
              <a:gd name="T2" fmla="*/ 32786 w 45"/>
              <a:gd name="T3" fmla="*/ 4918 h 40"/>
              <a:gd name="T4" fmla="*/ 0 w 45"/>
              <a:gd name="T5" fmla="*/ 40982 h 40"/>
              <a:gd name="T6" fmla="*/ 0 w 45"/>
              <a:gd name="T7" fmla="*/ 65571 h 40"/>
              <a:gd name="T8" fmla="*/ 70256 w 45"/>
              <a:gd name="T9" fmla="*/ 57375 h 40"/>
              <a:gd name="T10" fmla="*/ 64011 w 45"/>
              <a:gd name="T11" fmla="*/ 0 h 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5" h="40">
                <a:moveTo>
                  <a:pt x="41" y="0"/>
                </a:moveTo>
                <a:lnTo>
                  <a:pt x="21" y="3"/>
                </a:lnTo>
                <a:lnTo>
                  <a:pt x="0" y="25"/>
                </a:lnTo>
                <a:lnTo>
                  <a:pt x="0" y="40"/>
                </a:lnTo>
                <a:lnTo>
                  <a:pt x="45" y="35"/>
                </a:lnTo>
                <a:lnTo>
                  <a:pt x="41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756" name="Freeform 298">
            <a:extLst>
              <a:ext uri="{FF2B5EF4-FFF2-40B4-BE49-F238E27FC236}">
                <a16:creationId xmlns="" xmlns:a16="http://schemas.microsoft.com/office/drawing/2014/main" id="{879EEEC1-0A1E-42EA-9829-07FB231B5D7E}"/>
              </a:ext>
            </a:extLst>
          </p:cNvPr>
          <p:cNvSpPr>
            <a:spLocks/>
          </p:cNvSpPr>
          <p:nvPr/>
        </p:nvSpPr>
        <p:spPr bwMode="auto">
          <a:xfrm>
            <a:off x="12306302" y="9398002"/>
            <a:ext cx="57150" cy="47627"/>
          </a:xfrm>
          <a:custGeom>
            <a:avLst/>
            <a:gdLst>
              <a:gd name="T0" fmla="*/ 13311 w 19"/>
              <a:gd name="T1" fmla="*/ 23419 h 14"/>
              <a:gd name="T2" fmla="*/ 28102 w 19"/>
              <a:gd name="T3" fmla="*/ 0 h 14"/>
              <a:gd name="T4" fmla="*/ 0 w 19"/>
              <a:gd name="T5" fmla="*/ 0 h 14"/>
              <a:gd name="T6" fmla="*/ 13311 w 19"/>
              <a:gd name="T7" fmla="*/ 23419 h 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" h="14">
                <a:moveTo>
                  <a:pt x="9" y="14"/>
                </a:moveTo>
                <a:lnTo>
                  <a:pt x="19" y="0"/>
                </a:lnTo>
                <a:lnTo>
                  <a:pt x="0" y="0"/>
                </a:lnTo>
                <a:lnTo>
                  <a:pt x="9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757" name="Rectangle 299">
            <a:extLst>
              <a:ext uri="{FF2B5EF4-FFF2-40B4-BE49-F238E27FC236}">
                <a16:creationId xmlns="" xmlns:a16="http://schemas.microsoft.com/office/drawing/2014/main" id="{32AA319A-791F-4F9E-BBB6-02AB038BF4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06302" y="9229727"/>
            <a:ext cx="57150" cy="1492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3600" dirty="0">
              <a:latin typeface="Arial" panose="020B0604020202020204" pitchFamily="34" charset="0"/>
            </a:endParaRPr>
          </a:p>
        </p:txBody>
      </p:sp>
      <p:sp>
        <p:nvSpPr>
          <p:cNvPr id="63758" name="Freeform 300">
            <a:extLst>
              <a:ext uri="{FF2B5EF4-FFF2-40B4-BE49-F238E27FC236}">
                <a16:creationId xmlns="" xmlns:a16="http://schemas.microsoft.com/office/drawing/2014/main" id="{38A3240C-20D6-43FE-987A-72F7AF72F711}"/>
              </a:ext>
            </a:extLst>
          </p:cNvPr>
          <p:cNvSpPr>
            <a:spLocks/>
          </p:cNvSpPr>
          <p:nvPr/>
        </p:nvSpPr>
        <p:spPr bwMode="auto">
          <a:xfrm>
            <a:off x="12306302" y="9163052"/>
            <a:ext cx="57150" cy="47627"/>
          </a:xfrm>
          <a:custGeom>
            <a:avLst/>
            <a:gdLst>
              <a:gd name="T0" fmla="*/ 13311 w 19"/>
              <a:gd name="T1" fmla="*/ 0 h 14"/>
              <a:gd name="T2" fmla="*/ 13311 w 19"/>
              <a:gd name="T3" fmla="*/ 0 h 14"/>
              <a:gd name="T4" fmla="*/ 8874 w 19"/>
              <a:gd name="T5" fmla="*/ 1673 h 14"/>
              <a:gd name="T6" fmla="*/ 2958 w 19"/>
              <a:gd name="T7" fmla="*/ 5018 h 14"/>
              <a:gd name="T8" fmla="*/ 1479 w 19"/>
              <a:gd name="T9" fmla="*/ 10037 h 14"/>
              <a:gd name="T10" fmla="*/ 0 w 19"/>
              <a:gd name="T11" fmla="*/ 18401 h 14"/>
              <a:gd name="T12" fmla="*/ 0 w 19"/>
              <a:gd name="T13" fmla="*/ 23419 h 14"/>
              <a:gd name="T14" fmla="*/ 28102 w 19"/>
              <a:gd name="T15" fmla="*/ 23419 h 14"/>
              <a:gd name="T16" fmla="*/ 28102 w 19"/>
              <a:gd name="T17" fmla="*/ 18401 h 14"/>
              <a:gd name="T18" fmla="*/ 28102 w 19"/>
              <a:gd name="T19" fmla="*/ 18401 h 14"/>
              <a:gd name="T20" fmla="*/ 26623 w 19"/>
              <a:gd name="T21" fmla="*/ 10037 h 14"/>
              <a:gd name="T22" fmla="*/ 25144 w 19"/>
              <a:gd name="T23" fmla="*/ 5018 h 14"/>
              <a:gd name="T24" fmla="*/ 19228 w 19"/>
              <a:gd name="T25" fmla="*/ 1673 h 14"/>
              <a:gd name="T26" fmla="*/ 13311 w 19"/>
              <a:gd name="T27" fmla="*/ 0 h 14"/>
              <a:gd name="T28" fmla="*/ 13311 w 19"/>
              <a:gd name="T29" fmla="*/ 0 h 1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9" h="14">
                <a:moveTo>
                  <a:pt x="9" y="0"/>
                </a:moveTo>
                <a:lnTo>
                  <a:pt x="9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1"/>
                </a:lnTo>
                <a:lnTo>
                  <a:pt x="0" y="14"/>
                </a:lnTo>
                <a:lnTo>
                  <a:pt x="19" y="14"/>
                </a:lnTo>
                <a:lnTo>
                  <a:pt x="19" y="11"/>
                </a:lnTo>
                <a:lnTo>
                  <a:pt x="18" y="6"/>
                </a:lnTo>
                <a:lnTo>
                  <a:pt x="17" y="3"/>
                </a:lnTo>
                <a:lnTo>
                  <a:pt x="13" y="1"/>
                </a:lnTo>
                <a:lnTo>
                  <a:pt x="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759" name="Freeform 301">
            <a:extLst>
              <a:ext uri="{FF2B5EF4-FFF2-40B4-BE49-F238E27FC236}">
                <a16:creationId xmlns="" xmlns:a16="http://schemas.microsoft.com/office/drawing/2014/main" id="{229847D8-3EE6-49D2-83A8-B46280C73247}"/>
              </a:ext>
            </a:extLst>
          </p:cNvPr>
          <p:cNvSpPr>
            <a:spLocks/>
          </p:cNvSpPr>
          <p:nvPr/>
        </p:nvSpPr>
        <p:spPr bwMode="auto">
          <a:xfrm>
            <a:off x="12407902" y="9115427"/>
            <a:ext cx="123827" cy="330200"/>
          </a:xfrm>
          <a:custGeom>
            <a:avLst/>
            <a:gdLst>
              <a:gd name="T0" fmla="*/ 0 w 40"/>
              <a:gd name="T1" fmla="*/ 0 h 103"/>
              <a:gd name="T2" fmla="*/ 0 w 40"/>
              <a:gd name="T3" fmla="*/ 15915 h 103"/>
              <a:gd name="T4" fmla="*/ 22833 w 40"/>
              <a:gd name="T5" fmla="*/ 15915 h 103"/>
              <a:gd name="T6" fmla="*/ 22833 w 40"/>
              <a:gd name="T7" fmla="*/ 31831 h 103"/>
              <a:gd name="T8" fmla="*/ 0 w 40"/>
              <a:gd name="T9" fmla="*/ 31831 h 103"/>
              <a:gd name="T10" fmla="*/ 0 w 40"/>
              <a:gd name="T11" fmla="*/ 54112 h 103"/>
              <a:gd name="T12" fmla="*/ 22833 w 40"/>
              <a:gd name="T13" fmla="*/ 54112 h 103"/>
              <a:gd name="T14" fmla="*/ 22833 w 40"/>
              <a:gd name="T15" fmla="*/ 70027 h 103"/>
              <a:gd name="T16" fmla="*/ 0 w 40"/>
              <a:gd name="T17" fmla="*/ 70027 h 103"/>
              <a:gd name="T18" fmla="*/ 0 w 40"/>
              <a:gd name="T19" fmla="*/ 93901 h 103"/>
              <a:gd name="T20" fmla="*/ 22833 w 40"/>
              <a:gd name="T21" fmla="*/ 93901 h 103"/>
              <a:gd name="T22" fmla="*/ 22833 w 40"/>
              <a:gd name="T23" fmla="*/ 109816 h 103"/>
              <a:gd name="T24" fmla="*/ 0 w 40"/>
              <a:gd name="T25" fmla="*/ 109816 h 103"/>
              <a:gd name="T26" fmla="*/ 0 w 40"/>
              <a:gd name="T27" fmla="*/ 133689 h 103"/>
              <a:gd name="T28" fmla="*/ 22833 w 40"/>
              <a:gd name="T29" fmla="*/ 133689 h 103"/>
              <a:gd name="T30" fmla="*/ 22833 w 40"/>
              <a:gd name="T31" fmla="*/ 149604 h 103"/>
              <a:gd name="T32" fmla="*/ 0 w 40"/>
              <a:gd name="T33" fmla="*/ 149604 h 103"/>
              <a:gd name="T34" fmla="*/ 0 w 40"/>
              <a:gd name="T35" fmla="*/ 163928 h 103"/>
              <a:gd name="T36" fmla="*/ 60888 w 40"/>
              <a:gd name="T37" fmla="*/ 163928 h 103"/>
              <a:gd name="T38" fmla="*/ 60888 w 40"/>
              <a:gd name="T39" fmla="*/ 0 h 103"/>
              <a:gd name="T40" fmla="*/ 0 w 40"/>
              <a:gd name="T41" fmla="*/ 0 h 10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40" h="103">
                <a:moveTo>
                  <a:pt x="0" y="0"/>
                </a:moveTo>
                <a:lnTo>
                  <a:pt x="0" y="10"/>
                </a:lnTo>
                <a:lnTo>
                  <a:pt x="15" y="10"/>
                </a:lnTo>
                <a:lnTo>
                  <a:pt x="15" y="20"/>
                </a:lnTo>
                <a:lnTo>
                  <a:pt x="0" y="20"/>
                </a:lnTo>
                <a:lnTo>
                  <a:pt x="0" y="34"/>
                </a:lnTo>
                <a:lnTo>
                  <a:pt x="15" y="34"/>
                </a:lnTo>
                <a:lnTo>
                  <a:pt x="15" y="44"/>
                </a:lnTo>
                <a:lnTo>
                  <a:pt x="0" y="44"/>
                </a:lnTo>
                <a:lnTo>
                  <a:pt x="0" y="59"/>
                </a:lnTo>
                <a:lnTo>
                  <a:pt x="15" y="59"/>
                </a:lnTo>
                <a:lnTo>
                  <a:pt x="15" y="69"/>
                </a:lnTo>
                <a:lnTo>
                  <a:pt x="0" y="69"/>
                </a:lnTo>
                <a:lnTo>
                  <a:pt x="0" y="84"/>
                </a:lnTo>
                <a:lnTo>
                  <a:pt x="15" y="84"/>
                </a:lnTo>
                <a:lnTo>
                  <a:pt x="15" y="94"/>
                </a:lnTo>
                <a:lnTo>
                  <a:pt x="0" y="94"/>
                </a:lnTo>
                <a:lnTo>
                  <a:pt x="0" y="103"/>
                </a:lnTo>
                <a:lnTo>
                  <a:pt x="40" y="103"/>
                </a:lnTo>
                <a:lnTo>
                  <a:pt x="4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760" name="Freeform 1063">
            <a:extLst>
              <a:ext uri="{FF2B5EF4-FFF2-40B4-BE49-F238E27FC236}">
                <a16:creationId xmlns="" xmlns:a16="http://schemas.microsoft.com/office/drawing/2014/main" id="{1623E13B-7A5A-48D6-B4CF-DF51DFC531F9}"/>
              </a:ext>
            </a:extLst>
          </p:cNvPr>
          <p:cNvSpPr>
            <a:spLocks noEditPoints="1"/>
          </p:cNvSpPr>
          <p:nvPr/>
        </p:nvSpPr>
        <p:spPr bwMode="auto">
          <a:xfrm>
            <a:off x="4876802" y="9115429"/>
            <a:ext cx="311150" cy="311150"/>
          </a:xfrm>
          <a:custGeom>
            <a:avLst/>
            <a:gdLst>
              <a:gd name="T0" fmla="*/ 140366 w 98"/>
              <a:gd name="T1" fmla="*/ 0 h 98"/>
              <a:gd name="T2" fmla="*/ 108823 w 98"/>
              <a:gd name="T3" fmla="*/ 0 h 98"/>
              <a:gd name="T4" fmla="*/ 108823 w 98"/>
              <a:gd name="T5" fmla="*/ 0 h 98"/>
              <a:gd name="T6" fmla="*/ 102514 w 98"/>
              <a:gd name="T7" fmla="*/ 1577 h 98"/>
              <a:gd name="T8" fmla="*/ 96206 w 98"/>
              <a:gd name="T9" fmla="*/ 3154 h 98"/>
              <a:gd name="T10" fmla="*/ 94629 w 98"/>
              <a:gd name="T11" fmla="*/ 9463 h 98"/>
              <a:gd name="T12" fmla="*/ 93051 w 98"/>
              <a:gd name="T13" fmla="*/ 15771 h 98"/>
              <a:gd name="T14" fmla="*/ 93051 w 98"/>
              <a:gd name="T15" fmla="*/ 45737 h 98"/>
              <a:gd name="T16" fmla="*/ 93051 w 98"/>
              <a:gd name="T17" fmla="*/ 45737 h 98"/>
              <a:gd name="T18" fmla="*/ 93051 w 98"/>
              <a:gd name="T19" fmla="*/ 50469 h 98"/>
              <a:gd name="T20" fmla="*/ 50469 w 98"/>
              <a:gd name="T21" fmla="*/ 93051 h 98"/>
              <a:gd name="T22" fmla="*/ 50469 w 98"/>
              <a:gd name="T23" fmla="*/ 93051 h 98"/>
              <a:gd name="T24" fmla="*/ 45737 w 98"/>
              <a:gd name="T25" fmla="*/ 93051 h 98"/>
              <a:gd name="T26" fmla="*/ 15771 w 98"/>
              <a:gd name="T27" fmla="*/ 93051 h 98"/>
              <a:gd name="T28" fmla="*/ 15771 w 98"/>
              <a:gd name="T29" fmla="*/ 93051 h 98"/>
              <a:gd name="T30" fmla="*/ 9463 w 98"/>
              <a:gd name="T31" fmla="*/ 94629 h 98"/>
              <a:gd name="T32" fmla="*/ 3154 w 98"/>
              <a:gd name="T33" fmla="*/ 97783 h 98"/>
              <a:gd name="T34" fmla="*/ 1577 w 98"/>
              <a:gd name="T35" fmla="*/ 102514 h 98"/>
              <a:gd name="T36" fmla="*/ 0 w 98"/>
              <a:gd name="T37" fmla="*/ 108823 h 98"/>
              <a:gd name="T38" fmla="*/ 0 w 98"/>
              <a:gd name="T39" fmla="*/ 140366 h 98"/>
              <a:gd name="T40" fmla="*/ 0 w 98"/>
              <a:gd name="T41" fmla="*/ 140366 h 98"/>
              <a:gd name="T42" fmla="*/ 1577 w 98"/>
              <a:gd name="T43" fmla="*/ 145097 h 98"/>
              <a:gd name="T44" fmla="*/ 3154 w 98"/>
              <a:gd name="T45" fmla="*/ 151406 h 98"/>
              <a:gd name="T46" fmla="*/ 9463 w 98"/>
              <a:gd name="T47" fmla="*/ 152983 h 98"/>
              <a:gd name="T48" fmla="*/ 15771 w 98"/>
              <a:gd name="T49" fmla="*/ 154560 h 98"/>
              <a:gd name="T50" fmla="*/ 45737 w 98"/>
              <a:gd name="T51" fmla="*/ 154560 h 98"/>
              <a:gd name="T52" fmla="*/ 45737 w 98"/>
              <a:gd name="T53" fmla="*/ 154560 h 98"/>
              <a:gd name="T54" fmla="*/ 52046 w 98"/>
              <a:gd name="T55" fmla="*/ 152983 h 98"/>
              <a:gd name="T56" fmla="*/ 58354 w 98"/>
              <a:gd name="T57" fmla="*/ 151406 h 98"/>
              <a:gd name="T58" fmla="*/ 59931 w 98"/>
              <a:gd name="T59" fmla="*/ 145097 h 98"/>
              <a:gd name="T60" fmla="*/ 61509 w 98"/>
              <a:gd name="T61" fmla="*/ 140366 h 98"/>
              <a:gd name="T62" fmla="*/ 61509 w 98"/>
              <a:gd name="T63" fmla="*/ 108823 h 98"/>
              <a:gd name="T64" fmla="*/ 61509 w 98"/>
              <a:gd name="T65" fmla="*/ 108823 h 98"/>
              <a:gd name="T66" fmla="*/ 61509 w 98"/>
              <a:gd name="T67" fmla="*/ 104091 h 98"/>
              <a:gd name="T68" fmla="*/ 104091 w 98"/>
              <a:gd name="T69" fmla="*/ 61509 h 98"/>
              <a:gd name="T70" fmla="*/ 104091 w 98"/>
              <a:gd name="T71" fmla="*/ 61509 h 98"/>
              <a:gd name="T72" fmla="*/ 108823 w 98"/>
              <a:gd name="T73" fmla="*/ 61509 h 98"/>
              <a:gd name="T74" fmla="*/ 140366 w 98"/>
              <a:gd name="T75" fmla="*/ 61509 h 98"/>
              <a:gd name="T76" fmla="*/ 140366 w 98"/>
              <a:gd name="T77" fmla="*/ 61509 h 98"/>
              <a:gd name="T78" fmla="*/ 145097 w 98"/>
              <a:gd name="T79" fmla="*/ 59931 h 98"/>
              <a:gd name="T80" fmla="*/ 151406 w 98"/>
              <a:gd name="T81" fmla="*/ 58354 h 98"/>
              <a:gd name="T82" fmla="*/ 152983 w 98"/>
              <a:gd name="T83" fmla="*/ 52046 h 98"/>
              <a:gd name="T84" fmla="*/ 154560 w 98"/>
              <a:gd name="T85" fmla="*/ 45737 h 98"/>
              <a:gd name="T86" fmla="*/ 154560 w 98"/>
              <a:gd name="T87" fmla="*/ 15771 h 98"/>
              <a:gd name="T88" fmla="*/ 154560 w 98"/>
              <a:gd name="T89" fmla="*/ 15771 h 98"/>
              <a:gd name="T90" fmla="*/ 152983 w 98"/>
              <a:gd name="T91" fmla="*/ 9463 h 98"/>
              <a:gd name="T92" fmla="*/ 151406 w 98"/>
              <a:gd name="T93" fmla="*/ 3154 h 98"/>
              <a:gd name="T94" fmla="*/ 145097 w 98"/>
              <a:gd name="T95" fmla="*/ 1577 h 98"/>
              <a:gd name="T96" fmla="*/ 140366 w 98"/>
              <a:gd name="T97" fmla="*/ 0 h 98"/>
              <a:gd name="T98" fmla="*/ 140366 w 98"/>
              <a:gd name="T99" fmla="*/ 0 h 98"/>
              <a:gd name="T100" fmla="*/ 15771 w 98"/>
              <a:gd name="T101" fmla="*/ 140366 h 98"/>
              <a:gd name="T102" fmla="*/ 15771 w 98"/>
              <a:gd name="T103" fmla="*/ 108823 h 98"/>
              <a:gd name="T104" fmla="*/ 45737 w 98"/>
              <a:gd name="T105" fmla="*/ 108823 h 98"/>
              <a:gd name="T106" fmla="*/ 45737 w 98"/>
              <a:gd name="T107" fmla="*/ 140366 h 98"/>
              <a:gd name="T108" fmla="*/ 15771 w 98"/>
              <a:gd name="T109" fmla="*/ 140366 h 98"/>
              <a:gd name="T110" fmla="*/ 108823 w 98"/>
              <a:gd name="T111" fmla="*/ 45737 h 98"/>
              <a:gd name="T112" fmla="*/ 108823 w 98"/>
              <a:gd name="T113" fmla="*/ 15771 h 98"/>
              <a:gd name="T114" fmla="*/ 140366 w 98"/>
              <a:gd name="T115" fmla="*/ 15771 h 98"/>
              <a:gd name="T116" fmla="*/ 140366 w 98"/>
              <a:gd name="T117" fmla="*/ 45737 h 98"/>
              <a:gd name="T118" fmla="*/ 108823 w 98"/>
              <a:gd name="T119" fmla="*/ 45737 h 9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98" h="98">
                <a:moveTo>
                  <a:pt x="89" y="0"/>
                </a:moveTo>
                <a:lnTo>
                  <a:pt x="69" y="0"/>
                </a:lnTo>
                <a:lnTo>
                  <a:pt x="65" y="1"/>
                </a:lnTo>
                <a:lnTo>
                  <a:pt x="61" y="2"/>
                </a:lnTo>
                <a:lnTo>
                  <a:pt x="60" y="6"/>
                </a:lnTo>
                <a:lnTo>
                  <a:pt x="59" y="10"/>
                </a:lnTo>
                <a:lnTo>
                  <a:pt x="59" y="29"/>
                </a:lnTo>
                <a:lnTo>
                  <a:pt x="59" y="32"/>
                </a:lnTo>
                <a:lnTo>
                  <a:pt x="32" y="59"/>
                </a:lnTo>
                <a:lnTo>
                  <a:pt x="29" y="59"/>
                </a:lnTo>
                <a:lnTo>
                  <a:pt x="10" y="59"/>
                </a:lnTo>
                <a:lnTo>
                  <a:pt x="6" y="60"/>
                </a:lnTo>
                <a:lnTo>
                  <a:pt x="2" y="62"/>
                </a:lnTo>
                <a:lnTo>
                  <a:pt x="1" y="65"/>
                </a:lnTo>
                <a:lnTo>
                  <a:pt x="0" y="69"/>
                </a:lnTo>
                <a:lnTo>
                  <a:pt x="0" y="89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10" y="98"/>
                </a:lnTo>
                <a:lnTo>
                  <a:pt x="29" y="98"/>
                </a:lnTo>
                <a:lnTo>
                  <a:pt x="33" y="97"/>
                </a:lnTo>
                <a:lnTo>
                  <a:pt x="37" y="96"/>
                </a:lnTo>
                <a:lnTo>
                  <a:pt x="38" y="92"/>
                </a:lnTo>
                <a:lnTo>
                  <a:pt x="39" y="89"/>
                </a:lnTo>
                <a:lnTo>
                  <a:pt x="39" y="69"/>
                </a:lnTo>
                <a:lnTo>
                  <a:pt x="39" y="66"/>
                </a:lnTo>
                <a:lnTo>
                  <a:pt x="66" y="39"/>
                </a:lnTo>
                <a:lnTo>
                  <a:pt x="69" y="39"/>
                </a:lnTo>
                <a:lnTo>
                  <a:pt x="89" y="39"/>
                </a:lnTo>
                <a:lnTo>
                  <a:pt x="92" y="38"/>
                </a:lnTo>
                <a:lnTo>
                  <a:pt x="96" y="37"/>
                </a:lnTo>
                <a:lnTo>
                  <a:pt x="97" y="33"/>
                </a:lnTo>
                <a:lnTo>
                  <a:pt x="98" y="29"/>
                </a:lnTo>
                <a:lnTo>
                  <a:pt x="98" y="10"/>
                </a:lnTo>
                <a:lnTo>
                  <a:pt x="97" y="6"/>
                </a:lnTo>
                <a:lnTo>
                  <a:pt x="96" y="2"/>
                </a:lnTo>
                <a:lnTo>
                  <a:pt x="92" y="1"/>
                </a:lnTo>
                <a:lnTo>
                  <a:pt x="89" y="0"/>
                </a:lnTo>
                <a:close/>
                <a:moveTo>
                  <a:pt x="10" y="89"/>
                </a:moveTo>
                <a:lnTo>
                  <a:pt x="10" y="69"/>
                </a:lnTo>
                <a:lnTo>
                  <a:pt x="29" y="69"/>
                </a:lnTo>
                <a:lnTo>
                  <a:pt x="29" y="89"/>
                </a:lnTo>
                <a:lnTo>
                  <a:pt x="10" y="89"/>
                </a:lnTo>
                <a:close/>
                <a:moveTo>
                  <a:pt x="69" y="29"/>
                </a:moveTo>
                <a:lnTo>
                  <a:pt x="69" y="10"/>
                </a:lnTo>
                <a:lnTo>
                  <a:pt x="89" y="10"/>
                </a:lnTo>
                <a:lnTo>
                  <a:pt x="89" y="29"/>
                </a:lnTo>
                <a:lnTo>
                  <a:pt x="69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761" name="Freeform 1064">
            <a:extLst>
              <a:ext uri="{FF2B5EF4-FFF2-40B4-BE49-F238E27FC236}">
                <a16:creationId xmlns="" xmlns:a16="http://schemas.microsoft.com/office/drawing/2014/main" id="{DF11C65A-9CB9-4C7E-8C18-D4A67E444939}"/>
              </a:ext>
            </a:extLst>
          </p:cNvPr>
          <p:cNvSpPr>
            <a:spLocks noEditPoints="1"/>
          </p:cNvSpPr>
          <p:nvPr/>
        </p:nvSpPr>
        <p:spPr bwMode="auto">
          <a:xfrm>
            <a:off x="5616578" y="9115429"/>
            <a:ext cx="311150" cy="311150"/>
          </a:xfrm>
          <a:custGeom>
            <a:avLst/>
            <a:gdLst>
              <a:gd name="T0" fmla="*/ 135634 w 98"/>
              <a:gd name="T1" fmla="*/ 108823 h 98"/>
              <a:gd name="T2" fmla="*/ 91474 w 98"/>
              <a:gd name="T3" fmla="*/ 45737 h 98"/>
              <a:gd name="T4" fmla="*/ 99360 w 98"/>
              <a:gd name="T5" fmla="*/ 41006 h 98"/>
              <a:gd name="T6" fmla="*/ 100937 w 98"/>
              <a:gd name="T7" fmla="*/ 33120 h 98"/>
              <a:gd name="T8" fmla="*/ 100937 w 98"/>
              <a:gd name="T9" fmla="*/ 14194 h 98"/>
              <a:gd name="T10" fmla="*/ 96206 w 98"/>
              <a:gd name="T11" fmla="*/ 3154 h 98"/>
              <a:gd name="T12" fmla="*/ 86743 w 98"/>
              <a:gd name="T13" fmla="*/ 0 h 98"/>
              <a:gd name="T14" fmla="*/ 67817 w 98"/>
              <a:gd name="T15" fmla="*/ 0 h 98"/>
              <a:gd name="T16" fmla="*/ 58354 w 98"/>
              <a:gd name="T17" fmla="*/ 3154 h 98"/>
              <a:gd name="T18" fmla="*/ 53623 w 98"/>
              <a:gd name="T19" fmla="*/ 14194 h 98"/>
              <a:gd name="T20" fmla="*/ 53623 w 98"/>
              <a:gd name="T21" fmla="*/ 33120 h 98"/>
              <a:gd name="T22" fmla="*/ 55200 w 98"/>
              <a:gd name="T23" fmla="*/ 41006 h 98"/>
              <a:gd name="T24" fmla="*/ 63086 w 98"/>
              <a:gd name="T25" fmla="*/ 45737 h 98"/>
              <a:gd name="T26" fmla="*/ 12617 w 98"/>
              <a:gd name="T27" fmla="*/ 108823 h 98"/>
              <a:gd name="T28" fmla="*/ 7886 w 98"/>
              <a:gd name="T29" fmla="*/ 110400 h 98"/>
              <a:gd name="T30" fmla="*/ 1577 w 98"/>
              <a:gd name="T31" fmla="*/ 116709 h 98"/>
              <a:gd name="T32" fmla="*/ 0 w 98"/>
              <a:gd name="T33" fmla="*/ 141943 h 98"/>
              <a:gd name="T34" fmla="*/ 1577 w 98"/>
              <a:gd name="T35" fmla="*/ 148251 h 98"/>
              <a:gd name="T36" fmla="*/ 7886 w 98"/>
              <a:gd name="T37" fmla="*/ 152983 h 98"/>
              <a:gd name="T38" fmla="*/ 33120 w 98"/>
              <a:gd name="T39" fmla="*/ 154560 h 98"/>
              <a:gd name="T40" fmla="*/ 37851 w 98"/>
              <a:gd name="T41" fmla="*/ 152983 h 98"/>
              <a:gd name="T42" fmla="*/ 44160 w 98"/>
              <a:gd name="T43" fmla="*/ 148251 h 98"/>
              <a:gd name="T44" fmla="*/ 45737 w 98"/>
              <a:gd name="T45" fmla="*/ 140366 h 98"/>
              <a:gd name="T46" fmla="*/ 108823 w 98"/>
              <a:gd name="T47" fmla="*/ 141943 h 98"/>
              <a:gd name="T48" fmla="*/ 110400 w 98"/>
              <a:gd name="T49" fmla="*/ 148251 h 98"/>
              <a:gd name="T50" fmla="*/ 116709 w 98"/>
              <a:gd name="T51" fmla="*/ 152983 h 98"/>
              <a:gd name="T52" fmla="*/ 141943 w 98"/>
              <a:gd name="T53" fmla="*/ 154560 h 98"/>
              <a:gd name="T54" fmla="*/ 146674 w 98"/>
              <a:gd name="T55" fmla="*/ 152983 h 98"/>
              <a:gd name="T56" fmla="*/ 152983 w 98"/>
              <a:gd name="T57" fmla="*/ 148251 h 98"/>
              <a:gd name="T58" fmla="*/ 154560 w 98"/>
              <a:gd name="T59" fmla="*/ 123017 h 98"/>
              <a:gd name="T60" fmla="*/ 152983 w 98"/>
              <a:gd name="T61" fmla="*/ 116709 h 98"/>
              <a:gd name="T62" fmla="*/ 146674 w 98"/>
              <a:gd name="T63" fmla="*/ 110400 h 98"/>
              <a:gd name="T64" fmla="*/ 141943 w 98"/>
              <a:gd name="T65" fmla="*/ 108823 h 98"/>
              <a:gd name="T66" fmla="*/ 85166 w 98"/>
              <a:gd name="T67" fmla="*/ 15771 h 98"/>
              <a:gd name="T68" fmla="*/ 69394 w 98"/>
              <a:gd name="T69" fmla="*/ 31543 h 98"/>
              <a:gd name="T70" fmla="*/ 29966 w 98"/>
              <a:gd name="T71" fmla="*/ 140366 h 98"/>
              <a:gd name="T72" fmla="*/ 14194 w 98"/>
              <a:gd name="T73" fmla="*/ 124594 h 98"/>
              <a:gd name="T74" fmla="*/ 29966 w 98"/>
              <a:gd name="T75" fmla="*/ 140366 h 98"/>
              <a:gd name="T76" fmla="*/ 45737 w 98"/>
              <a:gd name="T77" fmla="*/ 123017 h 98"/>
              <a:gd name="T78" fmla="*/ 45737 w 98"/>
              <a:gd name="T79" fmla="*/ 118286 h 98"/>
              <a:gd name="T80" fmla="*/ 41006 w 98"/>
              <a:gd name="T81" fmla="*/ 110400 h 98"/>
              <a:gd name="T82" fmla="*/ 77280 w 98"/>
              <a:gd name="T83" fmla="*/ 52046 h 98"/>
              <a:gd name="T84" fmla="*/ 118286 w 98"/>
              <a:gd name="T85" fmla="*/ 108823 h 98"/>
              <a:gd name="T86" fmla="*/ 110400 w 98"/>
              <a:gd name="T87" fmla="*/ 115131 h 98"/>
              <a:gd name="T88" fmla="*/ 108823 w 98"/>
              <a:gd name="T89" fmla="*/ 123017 h 98"/>
              <a:gd name="T90" fmla="*/ 45737 w 98"/>
              <a:gd name="T91" fmla="*/ 124594 h 98"/>
              <a:gd name="T92" fmla="*/ 124594 w 98"/>
              <a:gd name="T93" fmla="*/ 140366 h 98"/>
              <a:gd name="T94" fmla="*/ 138789 w 98"/>
              <a:gd name="T95" fmla="*/ 124594 h 9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98" h="98">
                <a:moveTo>
                  <a:pt x="90" y="69"/>
                </a:moveTo>
                <a:lnTo>
                  <a:pt x="86" y="69"/>
                </a:lnTo>
                <a:lnTo>
                  <a:pt x="58" y="29"/>
                </a:lnTo>
                <a:lnTo>
                  <a:pt x="60" y="28"/>
                </a:lnTo>
                <a:lnTo>
                  <a:pt x="63" y="26"/>
                </a:lnTo>
                <a:lnTo>
                  <a:pt x="64" y="23"/>
                </a:lnTo>
                <a:lnTo>
                  <a:pt x="64" y="21"/>
                </a:lnTo>
                <a:lnTo>
                  <a:pt x="64" y="9"/>
                </a:lnTo>
                <a:lnTo>
                  <a:pt x="63" y="5"/>
                </a:lnTo>
                <a:lnTo>
                  <a:pt x="61" y="2"/>
                </a:lnTo>
                <a:lnTo>
                  <a:pt x="59" y="1"/>
                </a:lnTo>
                <a:lnTo>
                  <a:pt x="55" y="0"/>
                </a:lnTo>
                <a:lnTo>
                  <a:pt x="43" y="0"/>
                </a:lnTo>
                <a:lnTo>
                  <a:pt x="39" y="1"/>
                </a:lnTo>
                <a:lnTo>
                  <a:pt x="37" y="2"/>
                </a:lnTo>
                <a:lnTo>
                  <a:pt x="35" y="5"/>
                </a:lnTo>
                <a:lnTo>
                  <a:pt x="34" y="9"/>
                </a:lnTo>
                <a:lnTo>
                  <a:pt x="34" y="21"/>
                </a:lnTo>
                <a:lnTo>
                  <a:pt x="34" y="23"/>
                </a:lnTo>
                <a:lnTo>
                  <a:pt x="35" y="26"/>
                </a:lnTo>
                <a:lnTo>
                  <a:pt x="38" y="28"/>
                </a:lnTo>
                <a:lnTo>
                  <a:pt x="40" y="29"/>
                </a:lnTo>
                <a:lnTo>
                  <a:pt x="12" y="69"/>
                </a:lnTo>
                <a:lnTo>
                  <a:pt x="8" y="69"/>
                </a:lnTo>
                <a:lnTo>
                  <a:pt x="5" y="70"/>
                </a:lnTo>
                <a:lnTo>
                  <a:pt x="2" y="71"/>
                </a:lnTo>
                <a:lnTo>
                  <a:pt x="1" y="74"/>
                </a:lnTo>
                <a:lnTo>
                  <a:pt x="0" y="78"/>
                </a:lnTo>
                <a:lnTo>
                  <a:pt x="0" y="90"/>
                </a:lnTo>
                <a:lnTo>
                  <a:pt x="1" y="94"/>
                </a:lnTo>
                <a:lnTo>
                  <a:pt x="2" y="96"/>
                </a:lnTo>
                <a:lnTo>
                  <a:pt x="5" y="97"/>
                </a:lnTo>
                <a:lnTo>
                  <a:pt x="8" y="98"/>
                </a:lnTo>
                <a:lnTo>
                  <a:pt x="21" y="98"/>
                </a:lnTo>
                <a:lnTo>
                  <a:pt x="24" y="97"/>
                </a:lnTo>
                <a:lnTo>
                  <a:pt x="27" y="96"/>
                </a:lnTo>
                <a:lnTo>
                  <a:pt x="28" y="94"/>
                </a:lnTo>
                <a:lnTo>
                  <a:pt x="29" y="90"/>
                </a:lnTo>
                <a:lnTo>
                  <a:pt x="29" y="89"/>
                </a:lnTo>
                <a:lnTo>
                  <a:pt x="69" y="89"/>
                </a:lnTo>
                <a:lnTo>
                  <a:pt x="69" y="90"/>
                </a:lnTo>
                <a:lnTo>
                  <a:pt x="70" y="94"/>
                </a:lnTo>
                <a:lnTo>
                  <a:pt x="71" y="96"/>
                </a:lnTo>
                <a:lnTo>
                  <a:pt x="74" y="97"/>
                </a:lnTo>
                <a:lnTo>
                  <a:pt x="77" y="98"/>
                </a:lnTo>
                <a:lnTo>
                  <a:pt x="90" y="98"/>
                </a:lnTo>
                <a:lnTo>
                  <a:pt x="93" y="97"/>
                </a:lnTo>
                <a:lnTo>
                  <a:pt x="96" y="96"/>
                </a:lnTo>
                <a:lnTo>
                  <a:pt x="97" y="94"/>
                </a:lnTo>
                <a:lnTo>
                  <a:pt x="98" y="90"/>
                </a:lnTo>
                <a:lnTo>
                  <a:pt x="98" y="78"/>
                </a:lnTo>
                <a:lnTo>
                  <a:pt x="97" y="74"/>
                </a:lnTo>
                <a:lnTo>
                  <a:pt x="96" y="71"/>
                </a:lnTo>
                <a:lnTo>
                  <a:pt x="93" y="70"/>
                </a:lnTo>
                <a:lnTo>
                  <a:pt x="90" y="69"/>
                </a:lnTo>
                <a:close/>
                <a:moveTo>
                  <a:pt x="44" y="10"/>
                </a:moveTo>
                <a:lnTo>
                  <a:pt x="54" y="10"/>
                </a:lnTo>
                <a:lnTo>
                  <a:pt x="54" y="20"/>
                </a:lnTo>
                <a:lnTo>
                  <a:pt x="44" y="20"/>
                </a:lnTo>
                <a:lnTo>
                  <a:pt x="44" y="10"/>
                </a:lnTo>
                <a:close/>
                <a:moveTo>
                  <a:pt x="19" y="89"/>
                </a:moveTo>
                <a:lnTo>
                  <a:pt x="9" y="89"/>
                </a:lnTo>
                <a:lnTo>
                  <a:pt x="9" y="79"/>
                </a:lnTo>
                <a:lnTo>
                  <a:pt x="19" y="79"/>
                </a:lnTo>
                <a:lnTo>
                  <a:pt x="19" y="89"/>
                </a:lnTo>
                <a:close/>
                <a:moveTo>
                  <a:pt x="29" y="79"/>
                </a:moveTo>
                <a:lnTo>
                  <a:pt x="29" y="78"/>
                </a:lnTo>
                <a:lnTo>
                  <a:pt x="29" y="75"/>
                </a:lnTo>
                <a:lnTo>
                  <a:pt x="28" y="73"/>
                </a:lnTo>
                <a:lnTo>
                  <a:pt x="26" y="70"/>
                </a:lnTo>
                <a:lnTo>
                  <a:pt x="23" y="69"/>
                </a:lnTo>
                <a:lnTo>
                  <a:pt x="49" y="33"/>
                </a:lnTo>
                <a:lnTo>
                  <a:pt x="75" y="69"/>
                </a:lnTo>
                <a:lnTo>
                  <a:pt x="72" y="70"/>
                </a:lnTo>
                <a:lnTo>
                  <a:pt x="70" y="73"/>
                </a:lnTo>
                <a:lnTo>
                  <a:pt x="69" y="75"/>
                </a:lnTo>
                <a:lnTo>
                  <a:pt x="69" y="78"/>
                </a:lnTo>
                <a:lnTo>
                  <a:pt x="69" y="79"/>
                </a:lnTo>
                <a:lnTo>
                  <a:pt x="29" y="79"/>
                </a:lnTo>
                <a:close/>
                <a:moveTo>
                  <a:pt x="88" y="89"/>
                </a:moveTo>
                <a:lnTo>
                  <a:pt x="79" y="89"/>
                </a:lnTo>
                <a:lnTo>
                  <a:pt x="79" y="79"/>
                </a:lnTo>
                <a:lnTo>
                  <a:pt x="88" y="79"/>
                </a:lnTo>
                <a:lnTo>
                  <a:pt x="88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762" name="Freeform 1070">
            <a:extLst>
              <a:ext uri="{FF2B5EF4-FFF2-40B4-BE49-F238E27FC236}">
                <a16:creationId xmlns="" xmlns:a16="http://schemas.microsoft.com/office/drawing/2014/main" id="{A3496112-8D92-4C01-9A31-200F5F4555AD}"/>
              </a:ext>
            </a:extLst>
          </p:cNvPr>
          <p:cNvSpPr>
            <a:spLocks noEditPoints="1"/>
          </p:cNvSpPr>
          <p:nvPr/>
        </p:nvSpPr>
        <p:spPr bwMode="auto">
          <a:xfrm>
            <a:off x="7099301" y="9115429"/>
            <a:ext cx="307976" cy="311150"/>
          </a:xfrm>
          <a:custGeom>
            <a:avLst/>
            <a:gdLst>
              <a:gd name="T0" fmla="*/ 138948 w 99"/>
              <a:gd name="T1" fmla="*/ 45737 h 98"/>
              <a:gd name="T2" fmla="*/ 107724 w 99"/>
              <a:gd name="T3" fmla="*/ 45737 h 98"/>
              <a:gd name="T4" fmla="*/ 107724 w 99"/>
              <a:gd name="T5" fmla="*/ 15771 h 98"/>
              <a:gd name="T6" fmla="*/ 107724 w 99"/>
              <a:gd name="T7" fmla="*/ 15771 h 98"/>
              <a:gd name="T8" fmla="*/ 106162 w 99"/>
              <a:gd name="T9" fmla="*/ 9463 h 98"/>
              <a:gd name="T10" fmla="*/ 104601 w 99"/>
              <a:gd name="T11" fmla="*/ 3154 h 98"/>
              <a:gd name="T12" fmla="*/ 98356 w 99"/>
              <a:gd name="T13" fmla="*/ 1577 h 98"/>
              <a:gd name="T14" fmla="*/ 92112 w 99"/>
              <a:gd name="T15" fmla="*/ 0 h 98"/>
              <a:gd name="T16" fmla="*/ 15612 w 99"/>
              <a:gd name="T17" fmla="*/ 0 h 98"/>
              <a:gd name="T18" fmla="*/ 15612 w 99"/>
              <a:gd name="T19" fmla="*/ 0 h 98"/>
              <a:gd name="T20" fmla="*/ 9367 w 99"/>
              <a:gd name="T21" fmla="*/ 1577 h 98"/>
              <a:gd name="T22" fmla="*/ 4684 w 99"/>
              <a:gd name="T23" fmla="*/ 3154 h 98"/>
              <a:gd name="T24" fmla="*/ 1561 w 99"/>
              <a:gd name="T25" fmla="*/ 9463 h 98"/>
              <a:gd name="T26" fmla="*/ 0 w 99"/>
              <a:gd name="T27" fmla="*/ 15771 h 98"/>
              <a:gd name="T28" fmla="*/ 0 w 99"/>
              <a:gd name="T29" fmla="*/ 93051 h 98"/>
              <a:gd name="T30" fmla="*/ 0 w 99"/>
              <a:gd name="T31" fmla="*/ 93051 h 98"/>
              <a:gd name="T32" fmla="*/ 1561 w 99"/>
              <a:gd name="T33" fmla="*/ 99360 h 98"/>
              <a:gd name="T34" fmla="*/ 4684 w 99"/>
              <a:gd name="T35" fmla="*/ 104091 h 98"/>
              <a:gd name="T36" fmla="*/ 9367 w 99"/>
              <a:gd name="T37" fmla="*/ 107246 h 98"/>
              <a:gd name="T38" fmla="*/ 15612 w 99"/>
              <a:gd name="T39" fmla="*/ 108823 h 98"/>
              <a:gd name="T40" fmla="*/ 46836 w 99"/>
              <a:gd name="T41" fmla="*/ 108823 h 98"/>
              <a:gd name="T42" fmla="*/ 46836 w 99"/>
              <a:gd name="T43" fmla="*/ 140366 h 98"/>
              <a:gd name="T44" fmla="*/ 46836 w 99"/>
              <a:gd name="T45" fmla="*/ 140366 h 98"/>
              <a:gd name="T46" fmla="*/ 48398 w 99"/>
              <a:gd name="T47" fmla="*/ 145097 h 98"/>
              <a:gd name="T48" fmla="*/ 49959 w 99"/>
              <a:gd name="T49" fmla="*/ 151406 h 98"/>
              <a:gd name="T50" fmla="*/ 56204 w 99"/>
              <a:gd name="T51" fmla="*/ 152983 h 98"/>
              <a:gd name="T52" fmla="*/ 62448 w 99"/>
              <a:gd name="T53" fmla="*/ 154560 h 98"/>
              <a:gd name="T54" fmla="*/ 138948 w 99"/>
              <a:gd name="T55" fmla="*/ 154560 h 98"/>
              <a:gd name="T56" fmla="*/ 138948 w 99"/>
              <a:gd name="T57" fmla="*/ 154560 h 98"/>
              <a:gd name="T58" fmla="*/ 145193 w 99"/>
              <a:gd name="T59" fmla="*/ 152983 h 98"/>
              <a:gd name="T60" fmla="*/ 149876 w 99"/>
              <a:gd name="T61" fmla="*/ 151406 h 98"/>
              <a:gd name="T62" fmla="*/ 152999 w 99"/>
              <a:gd name="T63" fmla="*/ 145097 h 98"/>
              <a:gd name="T64" fmla="*/ 154560 w 99"/>
              <a:gd name="T65" fmla="*/ 140366 h 98"/>
              <a:gd name="T66" fmla="*/ 154560 w 99"/>
              <a:gd name="T67" fmla="*/ 61509 h 98"/>
              <a:gd name="T68" fmla="*/ 154560 w 99"/>
              <a:gd name="T69" fmla="*/ 61509 h 98"/>
              <a:gd name="T70" fmla="*/ 152999 w 99"/>
              <a:gd name="T71" fmla="*/ 56777 h 98"/>
              <a:gd name="T72" fmla="*/ 149876 w 99"/>
              <a:gd name="T73" fmla="*/ 50469 h 98"/>
              <a:gd name="T74" fmla="*/ 145193 w 99"/>
              <a:gd name="T75" fmla="*/ 48891 h 98"/>
              <a:gd name="T76" fmla="*/ 138948 w 99"/>
              <a:gd name="T77" fmla="*/ 45737 h 98"/>
              <a:gd name="T78" fmla="*/ 138948 w 99"/>
              <a:gd name="T79" fmla="*/ 45737 h 98"/>
              <a:gd name="T80" fmla="*/ 46836 w 99"/>
              <a:gd name="T81" fmla="*/ 61509 h 98"/>
              <a:gd name="T82" fmla="*/ 46836 w 99"/>
              <a:gd name="T83" fmla="*/ 93051 h 98"/>
              <a:gd name="T84" fmla="*/ 15612 w 99"/>
              <a:gd name="T85" fmla="*/ 93051 h 98"/>
              <a:gd name="T86" fmla="*/ 15612 w 99"/>
              <a:gd name="T87" fmla="*/ 15771 h 98"/>
              <a:gd name="T88" fmla="*/ 92112 w 99"/>
              <a:gd name="T89" fmla="*/ 15771 h 98"/>
              <a:gd name="T90" fmla="*/ 92112 w 99"/>
              <a:gd name="T91" fmla="*/ 45737 h 98"/>
              <a:gd name="T92" fmla="*/ 62448 w 99"/>
              <a:gd name="T93" fmla="*/ 45737 h 98"/>
              <a:gd name="T94" fmla="*/ 62448 w 99"/>
              <a:gd name="T95" fmla="*/ 45737 h 98"/>
              <a:gd name="T96" fmla="*/ 56204 w 99"/>
              <a:gd name="T97" fmla="*/ 48891 h 98"/>
              <a:gd name="T98" fmla="*/ 49959 w 99"/>
              <a:gd name="T99" fmla="*/ 50469 h 98"/>
              <a:gd name="T100" fmla="*/ 48398 w 99"/>
              <a:gd name="T101" fmla="*/ 56777 h 98"/>
              <a:gd name="T102" fmla="*/ 46836 w 99"/>
              <a:gd name="T103" fmla="*/ 61509 h 98"/>
              <a:gd name="T104" fmla="*/ 46836 w 99"/>
              <a:gd name="T105" fmla="*/ 61509 h 98"/>
              <a:gd name="T106" fmla="*/ 62448 w 99"/>
              <a:gd name="T107" fmla="*/ 140366 h 98"/>
              <a:gd name="T108" fmla="*/ 62448 w 99"/>
              <a:gd name="T109" fmla="*/ 61509 h 98"/>
              <a:gd name="T110" fmla="*/ 138948 w 99"/>
              <a:gd name="T111" fmla="*/ 61509 h 98"/>
              <a:gd name="T112" fmla="*/ 138948 w 99"/>
              <a:gd name="T113" fmla="*/ 140366 h 98"/>
              <a:gd name="T114" fmla="*/ 62448 w 99"/>
              <a:gd name="T115" fmla="*/ 140366 h 98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9" h="98">
                <a:moveTo>
                  <a:pt x="89" y="29"/>
                </a:moveTo>
                <a:lnTo>
                  <a:pt x="69" y="29"/>
                </a:lnTo>
                <a:lnTo>
                  <a:pt x="69" y="10"/>
                </a:lnTo>
                <a:lnTo>
                  <a:pt x="68" y="6"/>
                </a:lnTo>
                <a:lnTo>
                  <a:pt x="67" y="2"/>
                </a:lnTo>
                <a:lnTo>
                  <a:pt x="63" y="1"/>
                </a:lnTo>
                <a:lnTo>
                  <a:pt x="59" y="0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0" y="59"/>
                </a:lnTo>
                <a:lnTo>
                  <a:pt x="1" y="63"/>
                </a:lnTo>
                <a:lnTo>
                  <a:pt x="3" y="66"/>
                </a:lnTo>
                <a:lnTo>
                  <a:pt x="6" y="68"/>
                </a:lnTo>
                <a:lnTo>
                  <a:pt x="10" y="69"/>
                </a:lnTo>
                <a:lnTo>
                  <a:pt x="30" y="69"/>
                </a:lnTo>
                <a:lnTo>
                  <a:pt x="30" y="89"/>
                </a:lnTo>
                <a:lnTo>
                  <a:pt x="31" y="92"/>
                </a:lnTo>
                <a:lnTo>
                  <a:pt x="32" y="96"/>
                </a:lnTo>
                <a:lnTo>
                  <a:pt x="36" y="97"/>
                </a:lnTo>
                <a:lnTo>
                  <a:pt x="40" y="98"/>
                </a:lnTo>
                <a:lnTo>
                  <a:pt x="89" y="98"/>
                </a:lnTo>
                <a:lnTo>
                  <a:pt x="93" y="97"/>
                </a:lnTo>
                <a:lnTo>
                  <a:pt x="96" y="96"/>
                </a:lnTo>
                <a:lnTo>
                  <a:pt x="98" y="92"/>
                </a:lnTo>
                <a:lnTo>
                  <a:pt x="99" y="89"/>
                </a:lnTo>
                <a:lnTo>
                  <a:pt x="99" y="39"/>
                </a:lnTo>
                <a:lnTo>
                  <a:pt x="98" y="36"/>
                </a:lnTo>
                <a:lnTo>
                  <a:pt x="96" y="32"/>
                </a:lnTo>
                <a:lnTo>
                  <a:pt x="93" y="31"/>
                </a:lnTo>
                <a:lnTo>
                  <a:pt x="89" y="29"/>
                </a:lnTo>
                <a:close/>
                <a:moveTo>
                  <a:pt x="30" y="39"/>
                </a:moveTo>
                <a:lnTo>
                  <a:pt x="30" y="59"/>
                </a:lnTo>
                <a:lnTo>
                  <a:pt x="10" y="59"/>
                </a:lnTo>
                <a:lnTo>
                  <a:pt x="10" y="10"/>
                </a:lnTo>
                <a:lnTo>
                  <a:pt x="59" y="10"/>
                </a:lnTo>
                <a:lnTo>
                  <a:pt x="59" y="29"/>
                </a:lnTo>
                <a:lnTo>
                  <a:pt x="40" y="29"/>
                </a:lnTo>
                <a:lnTo>
                  <a:pt x="36" y="31"/>
                </a:lnTo>
                <a:lnTo>
                  <a:pt x="32" y="32"/>
                </a:lnTo>
                <a:lnTo>
                  <a:pt x="31" y="36"/>
                </a:lnTo>
                <a:lnTo>
                  <a:pt x="30" y="39"/>
                </a:lnTo>
                <a:close/>
                <a:moveTo>
                  <a:pt x="40" y="89"/>
                </a:moveTo>
                <a:lnTo>
                  <a:pt x="40" y="39"/>
                </a:lnTo>
                <a:lnTo>
                  <a:pt x="89" y="39"/>
                </a:lnTo>
                <a:lnTo>
                  <a:pt x="89" y="89"/>
                </a:lnTo>
                <a:lnTo>
                  <a:pt x="4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763" name="Freeform 1071">
            <a:extLst>
              <a:ext uri="{FF2B5EF4-FFF2-40B4-BE49-F238E27FC236}">
                <a16:creationId xmlns="" xmlns:a16="http://schemas.microsoft.com/office/drawing/2014/main" id="{45E11E91-2952-40C2-85AD-2CF07CE6D4BF}"/>
              </a:ext>
            </a:extLst>
          </p:cNvPr>
          <p:cNvSpPr>
            <a:spLocks noEditPoints="1"/>
          </p:cNvSpPr>
          <p:nvPr/>
        </p:nvSpPr>
        <p:spPr bwMode="auto">
          <a:xfrm>
            <a:off x="7839077" y="9115429"/>
            <a:ext cx="307974" cy="311150"/>
          </a:xfrm>
          <a:custGeom>
            <a:avLst/>
            <a:gdLst>
              <a:gd name="T0" fmla="*/ 138948 w 99"/>
              <a:gd name="T1" fmla="*/ 45737 h 98"/>
              <a:gd name="T2" fmla="*/ 107724 w 99"/>
              <a:gd name="T3" fmla="*/ 45737 h 98"/>
              <a:gd name="T4" fmla="*/ 107724 w 99"/>
              <a:gd name="T5" fmla="*/ 15771 h 98"/>
              <a:gd name="T6" fmla="*/ 107724 w 99"/>
              <a:gd name="T7" fmla="*/ 15771 h 98"/>
              <a:gd name="T8" fmla="*/ 106162 w 99"/>
              <a:gd name="T9" fmla="*/ 9463 h 98"/>
              <a:gd name="T10" fmla="*/ 104601 w 99"/>
              <a:gd name="T11" fmla="*/ 3154 h 98"/>
              <a:gd name="T12" fmla="*/ 98356 w 99"/>
              <a:gd name="T13" fmla="*/ 1577 h 98"/>
              <a:gd name="T14" fmla="*/ 92112 w 99"/>
              <a:gd name="T15" fmla="*/ 0 h 98"/>
              <a:gd name="T16" fmla="*/ 15612 w 99"/>
              <a:gd name="T17" fmla="*/ 0 h 98"/>
              <a:gd name="T18" fmla="*/ 15612 w 99"/>
              <a:gd name="T19" fmla="*/ 0 h 98"/>
              <a:gd name="T20" fmla="*/ 9367 w 99"/>
              <a:gd name="T21" fmla="*/ 1577 h 98"/>
              <a:gd name="T22" fmla="*/ 3122 w 99"/>
              <a:gd name="T23" fmla="*/ 3154 h 98"/>
              <a:gd name="T24" fmla="*/ 1561 w 99"/>
              <a:gd name="T25" fmla="*/ 9463 h 98"/>
              <a:gd name="T26" fmla="*/ 0 w 99"/>
              <a:gd name="T27" fmla="*/ 15771 h 98"/>
              <a:gd name="T28" fmla="*/ 0 w 99"/>
              <a:gd name="T29" fmla="*/ 93051 h 98"/>
              <a:gd name="T30" fmla="*/ 0 w 99"/>
              <a:gd name="T31" fmla="*/ 93051 h 98"/>
              <a:gd name="T32" fmla="*/ 1561 w 99"/>
              <a:gd name="T33" fmla="*/ 99360 h 98"/>
              <a:gd name="T34" fmla="*/ 3122 w 99"/>
              <a:gd name="T35" fmla="*/ 104091 h 98"/>
              <a:gd name="T36" fmla="*/ 9367 w 99"/>
              <a:gd name="T37" fmla="*/ 107246 h 98"/>
              <a:gd name="T38" fmla="*/ 15612 w 99"/>
              <a:gd name="T39" fmla="*/ 108823 h 98"/>
              <a:gd name="T40" fmla="*/ 46836 w 99"/>
              <a:gd name="T41" fmla="*/ 108823 h 98"/>
              <a:gd name="T42" fmla="*/ 46836 w 99"/>
              <a:gd name="T43" fmla="*/ 140366 h 98"/>
              <a:gd name="T44" fmla="*/ 46836 w 99"/>
              <a:gd name="T45" fmla="*/ 140366 h 98"/>
              <a:gd name="T46" fmla="*/ 48398 w 99"/>
              <a:gd name="T47" fmla="*/ 145097 h 98"/>
              <a:gd name="T48" fmla="*/ 49959 w 99"/>
              <a:gd name="T49" fmla="*/ 151406 h 98"/>
              <a:gd name="T50" fmla="*/ 56204 w 99"/>
              <a:gd name="T51" fmla="*/ 152983 h 98"/>
              <a:gd name="T52" fmla="*/ 60887 w 99"/>
              <a:gd name="T53" fmla="*/ 154560 h 98"/>
              <a:gd name="T54" fmla="*/ 138948 w 99"/>
              <a:gd name="T55" fmla="*/ 154560 h 98"/>
              <a:gd name="T56" fmla="*/ 138948 w 99"/>
              <a:gd name="T57" fmla="*/ 154560 h 98"/>
              <a:gd name="T58" fmla="*/ 143632 w 99"/>
              <a:gd name="T59" fmla="*/ 152983 h 98"/>
              <a:gd name="T60" fmla="*/ 149876 w 99"/>
              <a:gd name="T61" fmla="*/ 151406 h 98"/>
              <a:gd name="T62" fmla="*/ 151438 w 99"/>
              <a:gd name="T63" fmla="*/ 145097 h 98"/>
              <a:gd name="T64" fmla="*/ 154560 w 99"/>
              <a:gd name="T65" fmla="*/ 140366 h 98"/>
              <a:gd name="T66" fmla="*/ 154560 w 99"/>
              <a:gd name="T67" fmla="*/ 61509 h 98"/>
              <a:gd name="T68" fmla="*/ 154560 w 99"/>
              <a:gd name="T69" fmla="*/ 61509 h 98"/>
              <a:gd name="T70" fmla="*/ 151438 w 99"/>
              <a:gd name="T71" fmla="*/ 56777 h 98"/>
              <a:gd name="T72" fmla="*/ 149876 w 99"/>
              <a:gd name="T73" fmla="*/ 50469 h 98"/>
              <a:gd name="T74" fmla="*/ 143632 w 99"/>
              <a:gd name="T75" fmla="*/ 48891 h 98"/>
              <a:gd name="T76" fmla="*/ 138948 w 99"/>
              <a:gd name="T77" fmla="*/ 45737 h 98"/>
              <a:gd name="T78" fmla="*/ 138948 w 99"/>
              <a:gd name="T79" fmla="*/ 45737 h 98"/>
              <a:gd name="T80" fmla="*/ 15612 w 99"/>
              <a:gd name="T81" fmla="*/ 15771 h 98"/>
              <a:gd name="T82" fmla="*/ 92112 w 99"/>
              <a:gd name="T83" fmla="*/ 15771 h 98"/>
              <a:gd name="T84" fmla="*/ 92112 w 99"/>
              <a:gd name="T85" fmla="*/ 93051 h 98"/>
              <a:gd name="T86" fmla="*/ 15612 w 99"/>
              <a:gd name="T87" fmla="*/ 93051 h 98"/>
              <a:gd name="T88" fmla="*/ 15612 w 99"/>
              <a:gd name="T89" fmla="*/ 15771 h 98"/>
              <a:gd name="T90" fmla="*/ 138948 w 99"/>
              <a:gd name="T91" fmla="*/ 140366 h 98"/>
              <a:gd name="T92" fmla="*/ 60887 w 99"/>
              <a:gd name="T93" fmla="*/ 140366 h 98"/>
              <a:gd name="T94" fmla="*/ 60887 w 99"/>
              <a:gd name="T95" fmla="*/ 108823 h 98"/>
              <a:gd name="T96" fmla="*/ 92112 w 99"/>
              <a:gd name="T97" fmla="*/ 108823 h 98"/>
              <a:gd name="T98" fmla="*/ 92112 w 99"/>
              <a:gd name="T99" fmla="*/ 108823 h 98"/>
              <a:gd name="T100" fmla="*/ 98356 w 99"/>
              <a:gd name="T101" fmla="*/ 107246 h 98"/>
              <a:gd name="T102" fmla="*/ 104601 w 99"/>
              <a:gd name="T103" fmla="*/ 104091 h 98"/>
              <a:gd name="T104" fmla="*/ 106162 w 99"/>
              <a:gd name="T105" fmla="*/ 99360 h 98"/>
              <a:gd name="T106" fmla="*/ 107724 w 99"/>
              <a:gd name="T107" fmla="*/ 93051 h 98"/>
              <a:gd name="T108" fmla="*/ 107724 w 99"/>
              <a:gd name="T109" fmla="*/ 61509 h 98"/>
              <a:gd name="T110" fmla="*/ 138948 w 99"/>
              <a:gd name="T111" fmla="*/ 61509 h 98"/>
              <a:gd name="T112" fmla="*/ 138948 w 99"/>
              <a:gd name="T113" fmla="*/ 140366 h 98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99" h="98">
                <a:moveTo>
                  <a:pt x="89" y="29"/>
                </a:moveTo>
                <a:lnTo>
                  <a:pt x="69" y="29"/>
                </a:lnTo>
                <a:lnTo>
                  <a:pt x="69" y="10"/>
                </a:lnTo>
                <a:lnTo>
                  <a:pt x="68" y="6"/>
                </a:lnTo>
                <a:lnTo>
                  <a:pt x="67" y="2"/>
                </a:lnTo>
                <a:lnTo>
                  <a:pt x="63" y="1"/>
                </a:lnTo>
                <a:lnTo>
                  <a:pt x="59" y="0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59"/>
                </a:lnTo>
                <a:lnTo>
                  <a:pt x="1" y="63"/>
                </a:lnTo>
                <a:lnTo>
                  <a:pt x="2" y="66"/>
                </a:lnTo>
                <a:lnTo>
                  <a:pt x="6" y="68"/>
                </a:lnTo>
                <a:lnTo>
                  <a:pt x="10" y="69"/>
                </a:lnTo>
                <a:lnTo>
                  <a:pt x="30" y="69"/>
                </a:lnTo>
                <a:lnTo>
                  <a:pt x="30" y="89"/>
                </a:lnTo>
                <a:lnTo>
                  <a:pt x="31" y="92"/>
                </a:lnTo>
                <a:lnTo>
                  <a:pt x="32" y="96"/>
                </a:lnTo>
                <a:lnTo>
                  <a:pt x="36" y="97"/>
                </a:lnTo>
                <a:lnTo>
                  <a:pt x="39" y="98"/>
                </a:lnTo>
                <a:lnTo>
                  <a:pt x="89" y="98"/>
                </a:lnTo>
                <a:lnTo>
                  <a:pt x="92" y="97"/>
                </a:lnTo>
                <a:lnTo>
                  <a:pt x="96" y="96"/>
                </a:lnTo>
                <a:lnTo>
                  <a:pt x="97" y="92"/>
                </a:lnTo>
                <a:lnTo>
                  <a:pt x="99" y="89"/>
                </a:lnTo>
                <a:lnTo>
                  <a:pt x="99" y="39"/>
                </a:lnTo>
                <a:lnTo>
                  <a:pt x="97" y="36"/>
                </a:lnTo>
                <a:lnTo>
                  <a:pt x="96" y="32"/>
                </a:lnTo>
                <a:lnTo>
                  <a:pt x="92" y="31"/>
                </a:lnTo>
                <a:lnTo>
                  <a:pt x="89" y="29"/>
                </a:lnTo>
                <a:close/>
                <a:moveTo>
                  <a:pt x="10" y="10"/>
                </a:moveTo>
                <a:lnTo>
                  <a:pt x="59" y="10"/>
                </a:lnTo>
                <a:lnTo>
                  <a:pt x="59" y="59"/>
                </a:lnTo>
                <a:lnTo>
                  <a:pt x="10" y="59"/>
                </a:lnTo>
                <a:lnTo>
                  <a:pt x="10" y="10"/>
                </a:lnTo>
                <a:close/>
                <a:moveTo>
                  <a:pt x="89" y="89"/>
                </a:moveTo>
                <a:lnTo>
                  <a:pt x="39" y="89"/>
                </a:lnTo>
                <a:lnTo>
                  <a:pt x="39" y="69"/>
                </a:lnTo>
                <a:lnTo>
                  <a:pt x="59" y="69"/>
                </a:lnTo>
                <a:lnTo>
                  <a:pt x="63" y="68"/>
                </a:lnTo>
                <a:lnTo>
                  <a:pt x="67" y="66"/>
                </a:lnTo>
                <a:lnTo>
                  <a:pt x="68" y="63"/>
                </a:lnTo>
                <a:lnTo>
                  <a:pt x="69" y="59"/>
                </a:lnTo>
                <a:lnTo>
                  <a:pt x="69" y="39"/>
                </a:lnTo>
                <a:lnTo>
                  <a:pt x="89" y="39"/>
                </a:lnTo>
                <a:lnTo>
                  <a:pt x="89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764" name="Freeform 1072">
            <a:extLst>
              <a:ext uri="{FF2B5EF4-FFF2-40B4-BE49-F238E27FC236}">
                <a16:creationId xmlns="" xmlns:a16="http://schemas.microsoft.com/office/drawing/2014/main" id="{786A4215-BE52-4169-846C-E9AF7D80AA46}"/>
              </a:ext>
            </a:extLst>
          </p:cNvPr>
          <p:cNvSpPr>
            <a:spLocks/>
          </p:cNvSpPr>
          <p:nvPr/>
        </p:nvSpPr>
        <p:spPr bwMode="auto">
          <a:xfrm>
            <a:off x="1965328" y="9134479"/>
            <a:ext cx="47624" cy="28574"/>
          </a:xfrm>
          <a:custGeom>
            <a:avLst/>
            <a:gdLst>
              <a:gd name="T0" fmla="*/ 23419 w 15"/>
              <a:gd name="T1" fmla="*/ 9837 h 10"/>
              <a:gd name="T2" fmla="*/ 23419 w 15"/>
              <a:gd name="T3" fmla="*/ 9837 h 10"/>
              <a:gd name="T4" fmla="*/ 23419 w 15"/>
              <a:gd name="T5" fmla="*/ 7027 h 10"/>
              <a:gd name="T6" fmla="*/ 20296 w 15"/>
              <a:gd name="T7" fmla="*/ 2811 h 10"/>
              <a:gd name="T8" fmla="*/ 15613 w 15"/>
              <a:gd name="T9" fmla="*/ 0 h 10"/>
              <a:gd name="T10" fmla="*/ 12490 w 15"/>
              <a:gd name="T11" fmla="*/ 0 h 10"/>
              <a:gd name="T12" fmla="*/ 12490 w 15"/>
              <a:gd name="T13" fmla="*/ 0 h 10"/>
              <a:gd name="T14" fmla="*/ 7806 w 15"/>
              <a:gd name="T15" fmla="*/ 0 h 10"/>
              <a:gd name="T16" fmla="*/ 4684 w 15"/>
              <a:gd name="T17" fmla="*/ 2811 h 10"/>
              <a:gd name="T18" fmla="*/ 0 w 15"/>
              <a:gd name="T19" fmla="*/ 7027 h 10"/>
              <a:gd name="T20" fmla="*/ 0 w 15"/>
              <a:gd name="T21" fmla="*/ 9837 h 10"/>
              <a:gd name="T22" fmla="*/ 0 w 15"/>
              <a:gd name="T23" fmla="*/ 14053 h 10"/>
              <a:gd name="T24" fmla="*/ 23419 w 15"/>
              <a:gd name="T25" fmla="*/ 14053 h 10"/>
              <a:gd name="T26" fmla="*/ 23419 w 15"/>
              <a:gd name="T27" fmla="*/ 9837 h 1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0">
                <a:moveTo>
                  <a:pt x="15" y="7"/>
                </a:moveTo>
                <a:lnTo>
                  <a:pt x="15" y="7"/>
                </a:lnTo>
                <a:lnTo>
                  <a:pt x="15" y="5"/>
                </a:lnTo>
                <a:lnTo>
                  <a:pt x="13" y="2"/>
                </a:lnTo>
                <a:lnTo>
                  <a:pt x="10" y="0"/>
                </a:lnTo>
                <a:lnTo>
                  <a:pt x="8" y="0"/>
                </a:lnTo>
                <a:lnTo>
                  <a:pt x="5" y="0"/>
                </a:lnTo>
                <a:lnTo>
                  <a:pt x="3" y="2"/>
                </a:lnTo>
                <a:lnTo>
                  <a:pt x="0" y="5"/>
                </a:lnTo>
                <a:lnTo>
                  <a:pt x="0" y="7"/>
                </a:lnTo>
                <a:lnTo>
                  <a:pt x="0" y="10"/>
                </a:lnTo>
                <a:lnTo>
                  <a:pt x="15" y="10"/>
                </a:lnTo>
                <a:lnTo>
                  <a:pt x="15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765" name="Freeform 1073">
            <a:extLst>
              <a:ext uri="{FF2B5EF4-FFF2-40B4-BE49-F238E27FC236}">
                <a16:creationId xmlns="" xmlns:a16="http://schemas.microsoft.com/office/drawing/2014/main" id="{FFFCA448-8AFE-4A00-8779-16F774C6CB24}"/>
              </a:ext>
            </a:extLst>
          </p:cNvPr>
          <p:cNvSpPr>
            <a:spLocks/>
          </p:cNvSpPr>
          <p:nvPr/>
        </p:nvSpPr>
        <p:spPr bwMode="auto">
          <a:xfrm>
            <a:off x="1965328" y="9182102"/>
            <a:ext cx="47624" cy="187326"/>
          </a:xfrm>
          <a:custGeom>
            <a:avLst/>
            <a:gdLst>
              <a:gd name="T0" fmla="*/ 23419 w 15"/>
              <a:gd name="T1" fmla="*/ 69857 h 59"/>
              <a:gd name="T2" fmla="*/ 23419 w 15"/>
              <a:gd name="T3" fmla="*/ 0 h 59"/>
              <a:gd name="T4" fmla="*/ 0 w 15"/>
              <a:gd name="T5" fmla="*/ 0 h 59"/>
              <a:gd name="T6" fmla="*/ 0 w 15"/>
              <a:gd name="T7" fmla="*/ 69857 h 59"/>
              <a:gd name="T8" fmla="*/ 12490 w 15"/>
              <a:gd name="T9" fmla="*/ 93672 h 59"/>
              <a:gd name="T10" fmla="*/ 23419 w 15"/>
              <a:gd name="T11" fmla="*/ 69857 h 5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5" h="59">
                <a:moveTo>
                  <a:pt x="15" y="44"/>
                </a:moveTo>
                <a:lnTo>
                  <a:pt x="15" y="0"/>
                </a:lnTo>
                <a:lnTo>
                  <a:pt x="0" y="0"/>
                </a:lnTo>
                <a:lnTo>
                  <a:pt x="0" y="44"/>
                </a:lnTo>
                <a:lnTo>
                  <a:pt x="8" y="59"/>
                </a:lnTo>
                <a:lnTo>
                  <a:pt x="15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766" name="Freeform 1074">
            <a:extLst>
              <a:ext uri="{FF2B5EF4-FFF2-40B4-BE49-F238E27FC236}">
                <a16:creationId xmlns="" xmlns:a16="http://schemas.microsoft.com/office/drawing/2014/main" id="{364433F1-A19A-4426-936F-1E99AA9ACFC1}"/>
              </a:ext>
            </a:extLst>
          </p:cNvPr>
          <p:cNvSpPr>
            <a:spLocks noEditPoints="1"/>
          </p:cNvSpPr>
          <p:nvPr/>
        </p:nvSpPr>
        <p:spPr bwMode="auto">
          <a:xfrm>
            <a:off x="1908178" y="9201151"/>
            <a:ext cx="336551" cy="215900"/>
          </a:xfrm>
          <a:custGeom>
            <a:avLst/>
            <a:gdLst>
              <a:gd name="T0" fmla="*/ 152997 w 108"/>
              <a:gd name="T1" fmla="*/ 0 h 69"/>
              <a:gd name="T2" fmla="*/ 68693 w 108"/>
              <a:gd name="T3" fmla="*/ 0 h 69"/>
              <a:gd name="T4" fmla="*/ 68693 w 108"/>
              <a:gd name="T5" fmla="*/ 14051 h 69"/>
              <a:gd name="T6" fmla="*/ 107722 w 108"/>
              <a:gd name="T7" fmla="*/ 14051 h 69"/>
              <a:gd name="T8" fmla="*/ 107722 w 108"/>
              <a:gd name="T9" fmla="*/ 92112 h 69"/>
              <a:gd name="T10" fmla="*/ 15612 w 108"/>
              <a:gd name="T11" fmla="*/ 92112 h 69"/>
              <a:gd name="T12" fmla="*/ 15612 w 108"/>
              <a:gd name="T13" fmla="*/ 0 h 69"/>
              <a:gd name="T14" fmla="*/ 15612 w 108"/>
              <a:gd name="T15" fmla="*/ 0 h 69"/>
              <a:gd name="T16" fmla="*/ 9367 w 108"/>
              <a:gd name="T17" fmla="*/ 1561 h 69"/>
              <a:gd name="T18" fmla="*/ 3122 w 108"/>
              <a:gd name="T19" fmla="*/ 3122 h 69"/>
              <a:gd name="T20" fmla="*/ 1561 w 108"/>
              <a:gd name="T21" fmla="*/ 9367 h 69"/>
              <a:gd name="T22" fmla="*/ 0 w 108"/>
              <a:gd name="T23" fmla="*/ 14051 h 69"/>
              <a:gd name="T24" fmla="*/ 0 w 108"/>
              <a:gd name="T25" fmla="*/ 92112 h 69"/>
              <a:gd name="T26" fmla="*/ 0 w 108"/>
              <a:gd name="T27" fmla="*/ 92112 h 69"/>
              <a:gd name="T28" fmla="*/ 1561 w 108"/>
              <a:gd name="T29" fmla="*/ 96795 h 69"/>
              <a:gd name="T30" fmla="*/ 3122 w 108"/>
              <a:gd name="T31" fmla="*/ 103040 h 69"/>
              <a:gd name="T32" fmla="*/ 9367 w 108"/>
              <a:gd name="T33" fmla="*/ 104602 h 69"/>
              <a:gd name="T34" fmla="*/ 15612 w 108"/>
              <a:gd name="T35" fmla="*/ 107724 h 69"/>
              <a:gd name="T36" fmla="*/ 152997 w 108"/>
              <a:gd name="T37" fmla="*/ 107724 h 69"/>
              <a:gd name="T38" fmla="*/ 152997 w 108"/>
              <a:gd name="T39" fmla="*/ 107724 h 69"/>
              <a:gd name="T40" fmla="*/ 159242 w 108"/>
              <a:gd name="T41" fmla="*/ 104602 h 69"/>
              <a:gd name="T42" fmla="*/ 165487 w 108"/>
              <a:gd name="T43" fmla="*/ 103040 h 69"/>
              <a:gd name="T44" fmla="*/ 167048 w 108"/>
              <a:gd name="T45" fmla="*/ 96795 h 69"/>
              <a:gd name="T46" fmla="*/ 168609 w 108"/>
              <a:gd name="T47" fmla="*/ 92112 h 69"/>
              <a:gd name="T48" fmla="*/ 168609 w 108"/>
              <a:gd name="T49" fmla="*/ 14051 h 69"/>
              <a:gd name="T50" fmla="*/ 168609 w 108"/>
              <a:gd name="T51" fmla="*/ 14051 h 69"/>
              <a:gd name="T52" fmla="*/ 167048 w 108"/>
              <a:gd name="T53" fmla="*/ 9367 h 69"/>
              <a:gd name="T54" fmla="*/ 165487 w 108"/>
              <a:gd name="T55" fmla="*/ 3122 h 69"/>
              <a:gd name="T56" fmla="*/ 159242 w 108"/>
              <a:gd name="T57" fmla="*/ 1561 h 69"/>
              <a:gd name="T58" fmla="*/ 152997 w 108"/>
              <a:gd name="T59" fmla="*/ 0 h 69"/>
              <a:gd name="T60" fmla="*/ 152997 w 108"/>
              <a:gd name="T61" fmla="*/ 0 h 69"/>
              <a:gd name="T62" fmla="*/ 123334 w 108"/>
              <a:gd name="T63" fmla="*/ 14051 h 69"/>
              <a:gd name="T64" fmla="*/ 152997 w 108"/>
              <a:gd name="T65" fmla="*/ 14051 h 69"/>
              <a:gd name="T66" fmla="*/ 152997 w 108"/>
              <a:gd name="T67" fmla="*/ 45275 h 69"/>
              <a:gd name="T68" fmla="*/ 123334 w 108"/>
              <a:gd name="T69" fmla="*/ 45275 h 69"/>
              <a:gd name="T70" fmla="*/ 123334 w 108"/>
              <a:gd name="T71" fmla="*/ 14051 h 69"/>
              <a:gd name="T72" fmla="*/ 123334 w 108"/>
              <a:gd name="T73" fmla="*/ 92112 h 69"/>
              <a:gd name="T74" fmla="*/ 123334 w 108"/>
              <a:gd name="T75" fmla="*/ 60887 h 69"/>
              <a:gd name="T76" fmla="*/ 152997 w 108"/>
              <a:gd name="T77" fmla="*/ 60887 h 69"/>
              <a:gd name="T78" fmla="*/ 152997 w 108"/>
              <a:gd name="T79" fmla="*/ 92112 h 69"/>
              <a:gd name="T80" fmla="*/ 123334 w 108"/>
              <a:gd name="T81" fmla="*/ 92112 h 6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08" h="69">
                <a:moveTo>
                  <a:pt x="98" y="0"/>
                </a:moveTo>
                <a:lnTo>
                  <a:pt x="44" y="0"/>
                </a:lnTo>
                <a:lnTo>
                  <a:pt x="44" y="9"/>
                </a:lnTo>
                <a:lnTo>
                  <a:pt x="69" y="9"/>
                </a:lnTo>
                <a:lnTo>
                  <a:pt x="69" y="59"/>
                </a:lnTo>
                <a:lnTo>
                  <a:pt x="10" y="59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9"/>
                </a:lnTo>
                <a:lnTo>
                  <a:pt x="0" y="59"/>
                </a:lnTo>
                <a:lnTo>
                  <a:pt x="1" y="62"/>
                </a:lnTo>
                <a:lnTo>
                  <a:pt x="2" y="66"/>
                </a:lnTo>
                <a:lnTo>
                  <a:pt x="6" y="67"/>
                </a:lnTo>
                <a:lnTo>
                  <a:pt x="10" y="69"/>
                </a:lnTo>
                <a:lnTo>
                  <a:pt x="98" y="69"/>
                </a:lnTo>
                <a:lnTo>
                  <a:pt x="102" y="67"/>
                </a:lnTo>
                <a:lnTo>
                  <a:pt x="106" y="66"/>
                </a:lnTo>
                <a:lnTo>
                  <a:pt x="107" y="62"/>
                </a:lnTo>
                <a:lnTo>
                  <a:pt x="108" y="59"/>
                </a:lnTo>
                <a:lnTo>
                  <a:pt x="108" y="9"/>
                </a:lnTo>
                <a:lnTo>
                  <a:pt x="107" y="6"/>
                </a:lnTo>
                <a:lnTo>
                  <a:pt x="106" y="2"/>
                </a:lnTo>
                <a:lnTo>
                  <a:pt x="102" y="1"/>
                </a:lnTo>
                <a:lnTo>
                  <a:pt x="98" y="0"/>
                </a:lnTo>
                <a:close/>
                <a:moveTo>
                  <a:pt x="79" y="9"/>
                </a:moveTo>
                <a:lnTo>
                  <a:pt x="98" y="9"/>
                </a:lnTo>
                <a:lnTo>
                  <a:pt x="98" y="29"/>
                </a:lnTo>
                <a:lnTo>
                  <a:pt x="79" y="29"/>
                </a:lnTo>
                <a:lnTo>
                  <a:pt x="79" y="9"/>
                </a:lnTo>
                <a:close/>
                <a:moveTo>
                  <a:pt x="79" y="59"/>
                </a:moveTo>
                <a:lnTo>
                  <a:pt x="79" y="39"/>
                </a:lnTo>
                <a:lnTo>
                  <a:pt x="98" y="39"/>
                </a:lnTo>
                <a:lnTo>
                  <a:pt x="98" y="59"/>
                </a:lnTo>
                <a:lnTo>
                  <a:pt x="79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767" name="Freeform 1075">
            <a:extLst>
              <a:ext uri="{FF2B5EF4-FFF2-40B4-BE49-F238E27FC236}">
                <a16:creationId xmlns="" xmlns:a16="http://schemas.microsoft.com/office/drawing/2014/main" id="{23F9C263-0A99-4E53-B9A5-61AB361ACCEB}"/>
              </a:ext>
            </a:extLst>
          </p:cNvPr>
          <p:cNvSpPr>
            <a:spLocks noEditPoints="1"/>
          </p:cNvSpPr>
          <p:nvPr/>
        </p:nvSpPr>
        <p:spPr bwMode="auto">
          <a:xfrm>
            <a:off x="2638427" y="9115429"/>
            <a:ext cx="327024" cy="311150"/>
          </a:xfrm>
          <a:custGeom>
            <a:avLst/>
            <a:gdLst>
              <a:gd name="T0" fmla="*/ 163928 w 106"/>
              <a:gd name="T1" fmla="*/ 23657 h 98"/>
              <a:gd name="T2" fmla="*/ 156196 w 106"/>
              <a:gd name="T3" fmla="*/ 7886 h 98"/>
              <a:gd name="T4" fmla="*/ 150010 w 106"/>
              <a:gd name="T5" fmla="*/ 1577 h 98"/>
              <a:gd name="T6" fmla="*/ 131452 w 106"/>
              <a:gd name="T7" fmla="*/ 1577 h 98"/>
              <a:gd name="T8" fmla="*/ 47941 w 106"/>
              <a:gd name="T9" fmla="*/ 86743 h 98"/>
              <a:gd name="T10" fmla="*/ 35569 w 106"/>
              <a:gd name="T11" fmla="*/ 89897 h 98"/>
              <a:gd name="T12" fmla="*/ 29383 w 106"/>
              <a:gd name="T13" fmla="*/ 94629 h 98"/>
              <a:gd name="T14" fmla="*/ 18558 w 106"/>
              <a:gd name="T15" fmla="*/ 110400 h 98"/>
              <a:gd name="T16" fmla="*/ 17011 w 106"/>
              <a:gd name="T17" fmla="*/ 123017 h 98"/>
              <a:gd name="T18" fmla="*/ 17011 w 106"/>
              <a:gd name="T19" fmla="*/ 132480 h 98"/>
              <a:gd name="T20" fmla="*/ 10825 w 106"/>
              <a:gd name="T21" fmla="*/ 141943 h 98"/>
              <a:gd name="T22" fmla="*/ 0 w 106"/>
              <a:gd name="T23" fmla="*/ 152983 h 98"/>
              <a:gd name="T24" fmla="*/ 24744 w 106"/>
              <a:gd name="T25" fmla="*/ 154560 h 98"/>
              <a:gd name="T26" fmla="*/ 24744 w 106"/>
              <a:gd name="T27" fmla="*/ 154560 h 98"/>
              <a:gd name="T28" fmla="*/ 47941 w 106"/>
              <a:gd name="T29" fmla="*/ 152983 h 98"/>
              <a:gd name="T30" fmla="*/ 64953 w 106"/>
              <a:gd name="T31" fmla="*/ 143520 h 98"/>
              <a:gd name="T32" fmla="*/ 71139 w 106"/>
              <a:gd name="T33" fmla="*/ 140366 h 98"/>
              <a:gd name="T34" fmla="*/ 80418 w 106"/>
              <a:gd name="T35" fmla="*/ 118286 h 98"/>
              <a:gd name="T36" fmla="*/ 156196 w 106"/>
              <a:gd name="T37" fmla="*/ 41006 h 98"/>
              <a:gd name="T38" fmla="*/ 163928 w 106"/>
              <a:gd name="T39" fmla="*/ 23657 h 98"/>
              <a:gd name="T40" fmla="*/ 61860 w 106"/>
              <a:gd name="T41" fmla="*/ 127749 h 98"/>
              <a:gd name="T42" fmla="*/ 54127 w 106"/>
              <a:gd name="T43" fmla="*/ 134057 h 98"/>
              <a:gd name="T44" fmla="*/ 30930 w 106"/>
              <a:gd name="T45" fmla="*/ 140366 h 98"/>
              <a:gd name="T46" fmla="*/ 32476 w 106"/>
              <a:gd name="T47" fmla="*/ 129326 h 98"/>
              <a:gd name="T48" fmla="*/ 32476 w 106"/>
              <a:gd name="T49" fmla="*/ 123017 h 98"/>
              <a:gd name="T50" fmla="*/ 38662 w 106"/>
              <a:gd name="T51" fmla="*/ 107246 h 98"/>
              <a:gd name="T52" fmla="*/ 49488 w 106"/>
              <a:gd name="T53" fmla="*/ 100937 h 98"/>
              <a:gd name="T54" fmla="*/ 55674 w 106"/>
              <a:gd name="T55" fmla="*/ 102514 h 98"/>
              <a:gd name="T56" fmla="*/ 61860 w 106"/>
              <a:gd name="T57" fmla="*/ 107246 h 98"/>
              <a:gd name="T58" fmla="*/ 64953 w 106"/>
              <a:gd name="T59" fmla="*/ 116709 h 98"/>
              <a:gd name="T60" fmla="*/ 61860 w 106"/>
              <a:gd name="T61" fmla="*/ 127749 h 98"/>
              <a:gd name="T62" fmla="*/ 146917 w 106"/>
              <a:gd name="T63" fmla="*/ 28389 h 98"/>
              <a:gd name="T64" fmla="*/ 75778 w 106"/>
              <a:gd name="T65" fmla="*/ 100937 h 98"/>
              <a:gd name="T66" fmla="*/ 71139 w 106"/>
              <a:gd name="T67" fmla="*/ 94629 h 98"/>
              <a:gd name="T68" fmla="*/ 136091 w 106"/>
              <a:gd name="T69" fmla="*/ 17349 h 98"/>
              <a:gd name="T70" fmla="*/ 137638 w 106"/>
              <a:gd name="T71" fmla="*/ 17349 h 98"/>
              <a:gd name="T72" fmla="*/ 145370 w 106"/>
              <a:gd name="T73" fmla="*/ 17349 h 98"/>
              <a:gd name="T74" fmla="*/ 146917 w 106"/>
              <a:gd name="T75" fmla="*/ 17349 h 98"/>
              <a:gd name="T76" fmla="*/ 148463 w 106"/>
              <a:gd name="T77" fmla="*/ 23657 h 98"/>
              <a:gd name="T78" fmla="*/ 148463 w 106"/>
              <a:gd name="T79" fmla="*/ 26811 h 98"/>
              <a:gd name="T80" fmla="*/ 146917 w 106"/>
              <a:gd name="T81" fmla="*/ 28389 h 98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06" h="98">
                <a:moveTo>
                  <a:pt x="106" y="15"/>
                </a:moveTo>
                <a:lnTo>
                  <a:pt x="106" y="15"/>
                </a:lnTo>
                <a:lnTo>
                  <a:pt x="105" y="10"/>
                </a:lnTo>
                <a:lnTo>
                  <a:pt x="101" y="5"/>
                </a:lnTo>
                <a:lnTo>
                  <a:pt x="97" y="1"/>
                </a:lnTo>
                <a:lnTo>
                  <a:pt x="91" y="0"/>
                </a:lnTo>
                <a:lnTo>
                  <a:pt x="85" y="1"/>
                </a:lnTo>
                <a:lnTo>
                  <a:pt x="81" y="5"/>
                </a:lnTo>
                <a:lnTo>
                  <a:pt x="31" y="55"/>
                </a:lnTo>
                <a:lnTo>
                  <a:pt x="23" y="57"/>
                </a:lnTo>
                <a:lnTo>
                  <a:pt x="19" y="60"/>
                </a:lnTo>
                <a:lnTo>
                  <a:pt x="14" y="65"/>
                </a:lnTo>
                <a:lnTo>
                  <a:pt x="12" y="70"/>
                </a:lnTo>
                <a:lnTo>
                  <a:pt x="11" y="74"/>
                </a:lnTo>
                <a:lnTo>
                  <a:pt x="11" y="78"/>
                </a:lnTo>
                <a:lnTo>
                  <a:pt x="11" y="84"/>
                </a:lnTo>
                <a:lnTo>
                  <a:pt x="10" y="86"/>
                </a:lnTo>
                <a:lnTo>
                  <a:pt x="7" y="90"/>
                </a:lnTo>
                <a:lnTo>
                  <a:pt x="0" y="97"/>
                </a:lnTo>
                <a:lnTo>
                  <a:pt x="16" y="98"/>
                </a:lnTo>
                <a:lnTo>
                  <a:pt x="22" y="98"/>
                </a:lnTo>
                <a:lnTo>
                  <a:pt x="31" y="97"/>
                </a:lnTo>
                <a:lnTo>
                  <a:pt x="38" y="94"/>
                </a:lnTo>
                <a:lnTo>
                  <a:pt x="42" y="91"/>
                </a:lnTo>
                <a:lnTo>
                  <a:pt x="46" y="89"/>
                </a:lnTo>
                <a:lnTo>
                  <a:pt x="49" y="82"/>
                </a:lnTo>
                <a:lnTo>
                  <a:pt x="52" y="75"/>
                </a:lnTo>
                <a:lnTo>
                  <a:pt x="101" y="26"/>
                </a:lnTo>
                <a:lnTo>
                  <a:pt x="105" y="21"/>
                </a:lnTo>
                <a:lnTo>
                  <a:pt x="106" y="15"/>
                </a:lnTo>
                <a:close/>
                <a:moveTo>
                  <a:pt x="40" y="81"/>
                </a:moveTo>
                <a:lnTo>
                  <a:pt x="40" y="81"/>
                </a:lnTo>
                <a:lnTo>
                  <a:pt x="35" y="85"/>
                </a:lnTo>
                <a:lnTo>
                  <a:pt x="30" y="86"/>
                </a:lnTo>
                <a:lnTo>
                  <a:pt x="20" y="89"/>
                </a:lnTo>
                <a:lnTo>
                  <a:pt x="21" y="82"/>
                </a:lnTo>
                <a:lnTo>
                  <a:pt x="21" y="78"/>
                </a:lnTo>
                <a:lnTo>
                  <a:pt x="22" y="71"/>
                </a:lnTo>
                <a:lnTo>
                  <a:pt x="25" y="68"/>
                </a:lnTo>
                <a:lnTo>
                  <a:pt x="28" y="65"/>
                </a:lnTo>
                <a:lnTo>
                  <a:pt x="32" y="64"/>
                </a:lnTo>
                <a:lnTo>
                  <a:pt x="36" y="65"/>
                </a:lnTo>
                <a:lnTo>
                  <a:pt x="40" y="68"/>
                </a:lnTo>
                <a:lnTo>
                  <a:pt x="41" y="70"/>
                </a:lnTo>
                <a:lnTo>
                  <a:pt x="42" y="74"/>
                </a:lnTo>
                <a:lnTo>
                  <a:pt x="41" y="78"/>
                </a:lnTo>
                <a:lnTo>
                  <a:pt x="40" y="81"/>
                </a:lnTo>
                <a:close/>
                <a:moveTo>
                  <a:pt x="95" y="18"/>
                </a:moveTo>
                <a:lnTo>
                  <a:pt x="49" y="64"/>
                </a:lnTo>
                <a:lnTo>
                  <a:pt x="46" y="60"/>
                </a:lnTo>
                <a:lnTo>
                  <a:pt x="42" y="58"/>
                </a:lnTo>
                <a:lnTo>
                  <a:pt x="88" y="11"/>
                </a:lnTo>
                <a:lnTo>
                  <a:pt x="89" y="11"/>
                </a:lnTo>
                <a:lnTo>
                  <a:pt x="91" y="10"/>
                </a:lnTo>
                <a:lnTo>
                  <a:pt x="94" y="11"/>
                </a:lnTo>
                <a:lnTo>
                  <a:pt x="95" y="11"/>
                </a:lnTo>
                <a:lnTo>
                  <a:pt x="96" y="13"/>
                </a:lnTo>
                <a:lnTo>
                  <a:pt x="96" y="15"/>
                </a:lnTo>
                <a:lnTo>
                  <a:pt x="96" y="17"/>
                </a:lnTo>
                <a:lnTo>
                  <a:pt x="95" y="1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768" name="Freeform 1076">
            <a:extLst>
              <a:ext uri="{FF2B5EF4-FFF2-40B4-BE49-F238E27FC236}">
                <a16:creationId xmlns="" xmlns:a16="http://schemas.microsoft.com/office/drawing/2014/main" id="{26BB4C78-701D-45FE-9715-DFBEE6CC076E}"/>
              </a:ext>
            </a:extLst>
          </p:cNvPr>
          <p:cNvSpPr>
            <a:spLocks noEditPoints="1"/>
          </p:cNvSpPr>
          <p:nvPr/>
        </p:nvSpPr>
        <p:spPr bwMode="auto">
          <a:xfrm>
            <a:off x="6330952" y="9086852"/>
            <a:ext cx="365126" cy="365126"/>
          </a:xfrm>
          <a:custGeom>
            <a:avLst/>
            <a:gdLst>
              <a:gd name="T0" fmla="*/ 164086 w 118"/>
              <a:gd name="T1" fmla="*/ 68111 h 118"/>
              <a:gd name="T2" fmla="*/ 131579 w 118"/>
              <a:gd name="T3" fmla="*/ 26316 h 118"/>
              <a:gd name="T4" fmla="*/ 114551 w 118"/>
              <a:gd name="T5" fmla="*/ 7740 h 118"/>
              <a:gd name="T6" fmla="*/ 109907 w 118"/>
              <a:gd name="T7" fmla="*/ 0 h 118"/>
              <a:gd name="T8" fmla="*/ 75851 w 118"/>
              <a:gd name="T9" fmla="*/ 0 h 118"/>
              <a:gd name="T10" fmla="*/ 68111 w 118"/>
              <a:gd name="T11" fmla="*/ 3096 h 118"/>
              <a:gd name="T12" fmla="*/ 68111 w 118"/>
              <a:gd name="T13" fmla="*/ 18576 h 118"/>
              <a:gd name="T14" fmla="*/ 26316 w 118"/>
              <a:gd name="T15" fmla="*/ 51083 h 118"/>
              <a:gd name="T16" fmla="*/ 6192 w 118"/>
              <a:gd name="T17" fmla="*/ 68111 h 118"/>
              <a:gd name="T18" fmla="*/ 0 w 118"/>
              <a:gd name="T19" fmla="*/ 72755 h 118"/>
              <a:gd name="T20" fmla="*/ 0 w 118"/>
              <a:gd name="T21" fmla="*/ 106811 h 118"/>
              <a:gd name="T22" fmla="*/ 3096 w 118"/>
              <a:gd name="T23" fmla="*/ 114551 h 118"/>
              <a:gd name="T24" fmla="*/ 18576 w 118"/>
              <a:gd name="T25" fmla="*/ 114551 h 118"/>
              <a:gd name="T26" fmla="*/ 51083 w 118"/>
              <a:gd name="T27" fmla="*/ 156346 h 118"/>
              <a:gd name="T28" fmla="*/ 68111 w 118"/>
              <a:gd name="T29" fmla="*/ 174922 h 118"/>
              <a:gd name="T30" fmla="*/ 71207 w 118"/>
              <a:gd name="T31" fmla="*/ 182662 h 118"/>
              <a:gd name="T32" fmla="*/ 106811 w 118"/>
              <a:gd name="T33" fmla="*/ 182662 h 118"/>
              <a:gd name="T34" fmla="*/ 114551 w 118"/>
              <a:gd name="T35" fmla="*/ 179566 h 118"/>
              <a:gd name="T36" fmla="*/ 114551 w 118"/>
              <a:gd name="T37" fmla="*/ 164086 h 118"/>
              <a:gd name="T38" fmla="*/ 156346 w 118"/>
              <a:gd name="T39" fmla="*/ 131579 h 118"/>
              <a:gd name="T40" fmla="*/ 174922 w 118"/>
              <a:gd name="T41" fmla="*/ 114551 h 118"/>
              <a:gd name="T42" fmla="*/ 182662 w 118"/>
              <a:gd name="T43" fmla="*/ 111455 h 118"/>
              <a:gd name="T44" fmla="*/ 182662 w 118"/>
              <a:gd name="T45" fmla="*/ 75851 h 118"/>
              <a:gd name="T46" fmla="*/ 178018 w 118"/>
              <a:gd name="T47" fmla="*/ 68111 h 118"/>
              <a:gd name="T48" fmla="*/ 83591 w 118"/>
              <a:gd name="T49" fmla="*/ 15480 h 118"/>
              <a:gd name="T50" fmla="*/ 83591 w 118"/>
              <a:gd name="T51" fmla="*/ 30960 h 118"/>
              <a:gd name="T52" fmla="*/ 29412 w 118"/>
              <a:gd name="T53" fmla="*/ 83591 h 118"/>
              <a:gd name="T54" fmla="*/ 13932 w 118"/>
              <a:gd name="T55" fmla="*/ 83591 h 118"/>
              <a:gd name="T56" fmla="*/ 83591 w 118"/>
              <a:gd name="T57" fmla="*/ 153250 h 118"/>
              <a:gd name="T58" fmla="*/ 114551 w 118"/>
              <a:gd name="T59" fmla="*/ 148606 h 118"/>
              <a:gd name="T60" fmla="*/ 114551 w 118"/>
              <a:gd name="T61" fmla="*/ 140866 h 118"/>
              <a:gd name="T62" fmla="*/ 106811 w 118"/>
              <a:gd name="T63" fmla="*/ 137770 h 118"/>
              <a:gd name="T64" fmla="*/ 71207 w 118"/>
              <a:gd name="T65" fmla="*/ 137770 h 118"/>
              <a:gd name="T66" fmla="*/ 68111 w 118"/>
              <a:gd name="T67" fmla="*/ 145510 h 118"/>
              <a:gd name="T68" fmla="*/ 57275 w 118"/>
              <a:gd name="T69" fmla="*/ 142414 h 118"/>
              <a:gd name="T70" fmla="*/ 34056 w 118"/>
              <a:gd name="T71" fmla="*/ 114551 h 118"/>
              <a:gd name="T72" fmla="*/ 41796 w 118"/>
              <a:gd name="T73" fmla="*/ 114551 h 118"/>
              <a:gd name="T74" fmla="*/ 44892 w 118"/>
              <a:gd name="T75" fmla="*/ 106811 h 118"/>
              <a:gd name="T76" fmla="*/ 44892 w 118"/>
              <a:gd name="T77" fmla="*/ 72755 h 118"/>
              <a:gd name="T78" fmla="*/ 37152 w 118"/>
              <a:gd name="T79" fmla="*/ 68111 h 118"/>
              <a:gd name="T80" fmla="*/ 38700 w 118"/>
              <a:gd name="T81" fmla="*/ 57275 h 118"/>
              <a:gd name="T82" fmla="*/ 68111 w 118"/>
              <a:gd name="T83" fmla="*/ 34056 h 118"/>
              <a:gd name="T84" fmla="*/ 68111 w 118"/>
              <a:gd name="T85" fmla="*/ 41796 h 118"/>
              <a:gd name="T86" fmla="*/ 75851 w 118"/>
              <a:gd name="T87" fmla="*/ 46439 h 118"/>
              <a:gd name="T88" fmla="*/ 109907 w 118"/>
              <a:gd name="T89" fmla="*/ 46439 h 118"/>
              <a:gd name="T90" fmla="*/ 114551 w 118"/>
              <a:gd name="T91" fmla="*/ 38700 h 118"/>
              <a:gd name="T92" fmla="*/ 125387 w 118"/>
              <a:gd name="T93" fmla="*/ 40248 h 118"/>
              <a:gd name="T94" fmla="*/ 148606 w 118"/>
              <a:gd name="T95" fmla="*/ 68111 h 118"/>
              <a:gd name="T96" fmla="*/ 140866 w 118"/>
              <a:gd name="T97" fmla="*/ 68111 h 118"/>
              <a:gd name="T98" fmla="*/ 136223 w 118"/>
              <a:gd name="T99" fmla="*/ 75851 h 118"/>
              <a:gd name="T100" fmla="*/ 136223 w 118"/>
              <a:gd name="T101" fmla="*/ 111455 h 118"/>
              <a:gd name="T102" fmla="*/ 143962 w 118"/>
              <a:gd name="T103" fmla="*/ 114551 h 118"/>
              <a:gd name="T104" fmla="*/ 142414 w 118"/>
              <a:gd name="T105" fmla="*/ 125387 h 118"/>
              <a:gd name="T106" fmla="*/ 114551 w 118"/>
              <a:gd name="T107" fmla="*/ 148606 h 118"/>
              <a:gd name="T108" fmla="*/ 151702 w 118"/>
              <a:gd name="T109" fmla="*/ 99071 h 118"/>
              <a:gd name="T110" fmla="*/ 167182 w 118"/>
              <a:gd name="T111" fmla="*/ 99071 h 11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118" h="118">
                <a:moveTo>
                  <a:pt x="113" y="44"/>
                </a:moveTo>
                <a:lnTo>
                  <a:pt x="106" y="44"/>
                </a:lnTo>
                <a:lnTo>
                  <a:pt x="101" y="33"/>
                </a:lnTo>
                <a:lnTo>
                  <a:pt x="93" y="25"/>
                </a:lnTo>
                <a:lnTo>
                  <a:pt x="85" y="17"/>
                </a:lnTo>
                <a:lnTo>
                  <a:pt x="74" y="12"/>
                </a:lnTo>
                <a:lnTo>
                  <a:pt x="74" y="5"/>
                </a:lnTo>
                <a:lnTo>
                  <a:pt x="74" y="2"/>
                </a:lnTo>
                <a:lnTo>
                  <a:pt x="72" y="1"/>
                </a:lnTo>
                <a:lnTo>
                  <a:pt x="71" y="0"/>
                </a:lnTo>
                <a:lnTo>
                  <a:pt x="69" y="0"/>
                </a:lnTo>
                <a:lnTo>
                  <a:pt x="49" y="0"/>
                </a:lnTo>
                <a:lnTo>
                  <a:pt x="46" y="0"/>
                </a:lnTo>
                <a:lnTo>
                  <a:pt x="45" y="1"/>
                </a:lnTo>
                <a:lnTo>
                  <a:pt x="44" y="2"/>
                </a:lnTo>
                <a:lnTo>
                  <a:pt x="44" y="5"/>
                </a:lnTo>
                <a:lnTo>
                  <a:pt x="44" y="12"/>
                </a:lnTo>
                <a:lnTo>
                  <a:pt x="33" y="17"/>
                </a:lnTo>
                <a:lnTo>
                  <a:pt x="24" y="25"/>
                </a:lnTo>
                <a:lnTo>
                  <a:pt x="17" y="33"/>
                </a:lnTo>
                <a:lnTo>
                  <a:pt x="12" y="44"/>
                </a:lnTo>
                <a:lnTo>
                  <a:pt x="4" y="44"/>
                </a:lnTo>
                <a:lnTo>
                  <a:pt x="2" y="44"/>
                </a:lnTo>
                <a:lnTo>
                  <a:pt x="1" y="46"/>
                </a:lnTo>
                <a:lnTo>
                  <a:pt x="0" y="47"/>
                </a:lnTo>
                <a:lnTo>
                  <a:pt x="0" y="49"/>
                </a:lnTo>
                <a:lnTo>
                  <a:pt x="0" y="69"/>
                </a:lnTo>
                <a:lnTo>
                  <a:pt x="0" y="72"/>
                </a:lnTo>
                <a:lnTo>
                  <a:pt x="1" y="73"/>
                </a:lnTo>
                <a:lnTo>
                  <a:pt x="2" y="74"/>
                </a:lnTo>
                <a:lnTo>
                  <a:pt x="4" y="74"/>
                </a:lnTo>
                <a:lnTo>
                  <a:pt x="12" y="74"/>
                </a:lnTo>
                <a:lnTo>
                  <a:pt x="17" y="85"/>
                </a:lnTo>
                <a:lnTo>
                  <a:pt x="24" y="94"/>
                </a:lnTo>
                <a:lnTo>
                  <a:pt x="33" y="101"/>
                </a:lnTo>
                <a:lnTo>
                  <a:pt x="44" y="106"/>
                </a:lnTo>
                <a:lnTo>
                  <a:pt x="44" y="113"/>
                </a:lnTo>
                <a:lnTo>
                  <a:pt x="44" y="116"/>
                </a:lnTo>
                <a:lnTo>
                  <a:pt x="45" y="117"/>
                </a:lnTo>
                <a:lnTo>
                  <a:pt x="46" y="118"/>
                </a:lnTo>
                <a:lnTo>
                  <a:pt x="49" y="118"/>
                </a:lnTo>
                <a:lnTo>
                  <a:pt x="69" y="118"/>
                </a:lnTo>
                <a:lnTo>
                  <a:pt x="71" y="118"/>
                </a:lnTo>
                <a:lnTo>
                  <a:pt x="72" y="117"/>
                </a:lnTo>
                <a:lnTo>
                  <a:pt x="74" y="116"/>
                </a:lnTo>
                <a:lnTo>
                  <a:pt x="74" y="113"/>
                </a:lnTo>
                <a:lnTo>
                  <a:pt x="74" y="106"/>
                </a:lnTo>
                <a:lnTo>
                  <a:pt x="85" y="101"/>
                </a:lnTo>
                <a:lnTo>
                  <a:pt x="93" y="94"/>
                </a:lnTo>
                <a:lnTo>
                  <a:pt x="101" y="85"/>
                </a:lnTo>
                <a:lnTo>
                  <a:pt x="106" y="74"/>
                </a:lnTo>
                <a:lnTo>
                  <a:pt x="113" y="74"/>
                </a:lnTo>
                <a:lnTo>
                  <a:pt x="115" y="74"/>
                </a:lnTo>
                <a:lnTo>
                  <a:pt x="117" y="73"/>
                </a:lnTo>
                <a:lnTo>
                  <a:pt x="118" y="72"/>
                </a:lnTo>
                <a:lnTo>
                  <a:pt x="118" y="69"/>
                </a:lnTo>
                <a:lnTo>
                  <a:pt x="118" y="49"/>
                </a:lnTo>
                <a:lnTo>
                  <a:pt x="118" y="47"/>
                </a:lnTo>
                <a:lnTo>
                  <a:pt x="117" y="46"/>
                </a:lnTo>
                <a:lnTo>
                  <a:pt x="115" y="44"/>
                </a:lnTo>
                <a:lnTo>
                  <a:pt x="113" y="44"/>
                </a:lnTo>
                <a:close/>
                <a:moveTo>
                  <a:pt x="54" y="10"/>
                </a:moveTo>
                <a:lnTo>
                  <a:pt x="64" y="10"/>
                </a:lnTo>
                <a:lnTo>
                  <a:pt x="64" y="20"/>
                </a:lnTo>
                <a:lnTo>
                  <a:pt x="54" y="20"/>
                </a:lnTo>
                <a:lnTo>
                  <a:pt x="54" y="10"/>
                </a:lnTo>
                <a:close/>
                <a:moveTo>
                  <a:pt x="9" y="54"/>
                </a:moveTo>
                <a:lnTo>
                  <a:pt x="19" y="54"/>
                </a:lnTo>
                <a:lnTo>
                  <a:pt x="19" y="64"/>
                </a:lnTo>
                <a:lnTo>
                  <a:pt x="9" y="64"/>
                </a:lnTo>
                <a:lnTo>
                  <a:pt x="9" y="54"/>
                </a:lnTo>
                <a:close/>
                <a:moveTo>
                  <a:pt x="64" y="108"/>
                </a:moveTo>
                <a:lnTo>
                  <a:pt x="54" y="108"/>
                </a:lnTo>
                <a:lnTo>
                  <a:pt x="54" y="99"/>
                </a:lnTo>
                <a:lnTo>
                  <a:pt x="64" y="99"/>
                </a:lnTo>
                <a:lnTo>
                  <a:pt x="64" y="108"/>
                </a:lnTo>
                <a:close/>
                <a:moveTo>
                  <a:pt x="74" y="96"/>
                </a:moveTo>
                <a:lnTo>
                  <a:pt x="74" y="94"/>
                </a:lnTo>
                <a:lnTo>
                  <a:pt x="74" y="91"/>
                </a:lnTo>
                <a:lnTo>
                  <a:pt x="72" y="90"/>
                </a:lnTo>
                <a:lnTo>
                  <a:pt x="71" y="89"/>
                </a:lnTo>
                <a:lnTo>
                  <a:pt x="69" y="89"/>
                </a:lnTo>
                <a:lnTo>
                  <a:pt x="49" y="89"/>
                </a:lnTo>
                <a:lnTo>
                  <a:pt x="46" y="89"/>
                </a:lnTo>
                <a:lnTo>
                  <a:pt x="45" y="90"/>
                </a:lnTo>
                <a:lnTo>
                  <a:pt x="44" y="91"/>
                </a:lnTo>
                <a:lnTo>
                  <a:pt x="44" y="94"/>
                </a:lnTo>
                <a:lnTo>
                  <a:pt x="44" y="96"/>
                </a:lnTo>
                <a:lnTo>
                  <a:pt x="37" y="92"/>
                </a:lnTo>
                <a:lnTo>
                  <a:pt x="30" y="88"/>
                </a:lnTo>
                <a:lnTo>
                  <a:pt x="25" y="81"/>
                </a:lnTo>
                <a:lnTo>
                  <a:pt x="22" y="74"/>
                </a:lnTo>
                <a:lnTo>
                  <a:pt x="24" y="74"/>
                </a:lnTo>
                <a:lnTo>
                  <a:pt x="27" y="74"/>
                </a:lnTo>
                <a:lnTo>
                  <a:pt x="28" y="73"/>
                </a:lnTo>
                <a:lnTo>
                  <a:pt x="29" y="72"/>
                </a:lnTo>
                <a:lnTo>
                  <a:pt x="29" y="69"/>
                </a:lnTo>
                <a:lnTo>
                  <a:pt x="29" y="49"/>
                </a:lnTo>
                <a:lnTo>
                  <a:pt x="29" y="47"/>
                </a:lnTo>
                <a:lnTo>
                  <a:pt x="28" y="46"/>
                </a:lnTo>
                <a:lnTo>
                  <a:pt x="27" y="44"/>
                </a:lnTo>
                <a:lnTo>
                  <a:pt x="24" y="44"/>
                </a:lnTo>
                <a:lnTo>
                  <a:pt x="22" y="44"/>
                </a:lnTo>
                <a:lnTo>
                  <a:pt x="25" y="37"/>
                </a:lnTo>
                <a:lnTo>
                  <a:pt x="30" y="31"/>
                </a:lnTo>
                <a:lnTo>
                  <a:pt x="37" y="26"/>
                </a:lnTo>
                <a:lnTo>
                  <a:pt x="44" y="22"/>
                </a:lnTo>
                <a:lnTo>
                  <a:pt x="44" y="25"/>
                </a:lnTo>
                <a:lnTo>
                  <a:pt x="44" y="27"/>
                </a:lnTo>
                <a:lnTo>
                  <a:pt x="45" y="28"/>
                </a:lnTo>
                <a:lnTo>
                  <a:pt x="46" y="30"/>
                </a:lnTo>
                <a:lnTo>
                  <a:pt x="49" y="30"/>
                </a:lnTo>
                <a:lnTo>
                  <a:pt x="69" y="30"/>
                </a:lnTo>
                <a:lnTo>
                  <a:pt x="71" y="30"/>
                </a:lnTo>
                <a:lnTo>
                  <a:pt x="72" y="28"/>
                </a:lnTo>
                <a:lnTo>
                  <a:pt x="74" y="27"/>
                </a:lnTo>
                <a:lnTo>
                  <a:pt x="74" y="25"/>
                </a:lnTo>
                <a:lnTo>
                  <a:pt x="74" y="22"/>
                </a:lnTo>
                <a:lnTo>
                  <a:pt x="81" y="26"/>
                </a:lnTo>
                <a:lnTo>
                  <a:pt x="87" y="31"/>
                </a:lnTo>
                <a:lnTo>
                  <a:pt x="92" y="37"/>
                </a:lnTo>
                <a:lnTo>
                  <a:pt x="96" y="44"/>
                </a:lnTo>
                <a:lnTo>
                  <a:pt x="93" y="44"/>
                </a:lnTo>
                <a:lnTo>
                  <a:pt x="91" y="44"/>
                </a:lnTo>
                <a:lnTo>
                  <a:pt x="90" y="46"/>
                </a:lnTo>
                <a:lnTo>
                  <a:pt x="88" y="47"/>
                </a:lnTo>
                <a:lnTo>
                  <a:pt x="88" y="49"/>
                </a:lnTo>
                <a:lnTo>
                  <a:pt x="88" y="69"/>
                </a:lnTo>
                <a:lnTo>
                  <a:pt x="88" y="72"/>
                </a:lnTo>
                <a:lnTo>
                  <a:pt x="90" y="73"/>
                </a:lnTo>
                <a:lnTo>
                  <a:pt x="91" y="74"/>
                </a:lnTo>
                <a:lnTo>
                  <a:pt x="93" y="74"/>
                </a:lnTo>
                <a:lnTo>
                  <a:pt x="96" y="74"/>
                </a:lnTo>
                <a:lnTo>
                  <a:pt x="92" y="81"/>
                </a:lnTo>
                <a:lnTo>
                  <a:pt x="87" y="88"/>
                </a:lnTo>
                <a:lnTo>
                  <a:pt x="81" y="92"/>
                </a:lnTo>
                <a:lnTo>
                  <a:pt x="74" y="96"/>
                </a:lnTo>
                <a:close/>
                <a:moveTo>
                  <a:pt x="108" y="64"/>
                </a:moveTo>
                <a:lnTo>
                  <a:pt x="98" y="64"/>
                </a:lnTo>
                <a:lnTo>
                  <a:pt x="98" y="54"/>
                </a:lnTo>
                <a:lnTo>
                  <a:pt x="108" y="54"/>
                </a:lnTo>
                <a:lnTo>
                  <a:pt x="108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769" name="Freeform 1078">
            <a:extLst>
              <a:ext uri="{FF2B5EF4-FFF2-40B4-BE49-F238E27FC236}">
                <a16:creationId xmlns="" xmlns:a16="http://schemas.microsoft.com/office/drawing/2014/main" id="{9D61D72F-E81D-471B-9F30-0D9BC96B4EB5}"/>
              </a:ext>
            </a:extLst>
          </p:cNvPr>
          <p:cNvSpPr>
            <a:spLocks/>
          </p:cNvSpPr>
          <p:nvPr/>
        </p:nvSpPr>
        <p:spPr bwMode="auto">
          <a:xfrm>
            <a:off x="1346201" y="9134477"/>
            <a:ext cx="139700" cy="215900"/>
          </a:xfrm>
          <a:custGeom>
            <a:avLst/>
            <a:gdLst>
              <a:gd name="T0" fmla="*/ 70256 w 43"/>
              <a:gd name="T1" fmla="*/ 31224 h 69"/>
              <a:gd name="T2" fmla="*/ 70256 w 43"/>
              <a:gd name="T3" fmla="*/ 31224 h 69"/>
              <a:gd name="T4" fmla="*/ 68622 w 43"/>
              <a:gd name="T5" fmla="*/ 24979 h 69"/>
              <a:gd name="T6" fmla="*/ 65354 w 43"/>
              <a:gd name="T7" fmla="*/ 18735 h 69"/>
              <a:gd name="T8" fmla="*/ 45748 w 43"/>
              <a:gd name="T9" fmla="*/ 3122 h 69"/>
              <a:gd name="T10" fmla="*/ 45748 w 43"/>
              <a:gd name="T11" fmla="*/ 3122 h 69"/>
              <a:gd name="T12" fmla="*/ 40847 w 43"/>
              <a:gd name="T13" fmla="*/ 0 h 69"/>
              <a:gd name="T14" fmla="*/ 34311 w 43"/>
              <a:gd name="T15" fmla="*/ 0 h 69"/>
              <a:gd name="T16" fmla="*/ 27776 w 43"/>
              <a:gd name="T17" fmla="*/ 0 h 69"/>
              <a:gd name="T18" fmla="*/ 24508 w 43"/>
              <a:gd name="T19" fmla="*/ 3122 h 69"/>
              <a:gd name="T20" fmla="*/ 0 w 43"/>
              <a:gd name="T21" fmla="*/ 26541 h 69"/>
              <a:gd name="T22" fmla="*/ 0 w 43"/>
              <a:gd name="T23" fmla="*/ 49959 h 69"/>
              <a:gd name="T24" fmla="*/ 34311 w 43"/>
              <a:gd name="T25" fmla="*/ 12490 h 69"/>
              <a:gd name="T26" fmla="*/ 53917 w 43"/>
              <a:gd name="T27" fmla="*/ 31224 h 69"/>
              <a:gd name="T28" fmla="*/ 0 w 43"/>
              <a:gd name="T29" fmla="*/ 84306 h 69"/>
              <a:gd name="T30" fmla="*/ 0 w 43"/>
              <a:gd name="T31" fmla="*/ 107724 h 69"/>
              <a:gd name="T32" fmla="*/ 65354 w 43"/>
              <a:gd name="T33" fmla="*/ 42153 h 69"/>
              <a:gd name="T34" fmla="*/ 65354 w 43"/>
              <a:gd name="T35" fmla="*/ 42153 h 69"/>
              <a:gd name="T36" fmla="*/ 68622 w 43"/>
              <a:gd name="T37" fmla="*/ 35908 h 69"/>
              <a:gd name="T38" fmla="*/ 70256 w 43"/>
              <a:gd name="T39" fmla="*/ 31224 h 69"/>
              <a:gd name="T40" fmla="*/ 70256 w 43"/>
              <a:gd name="T41" fmla="*/ 31224 h 6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43" h="69">
                <a:moveTo>
                  <a:pt x="43" y="20"/>
                </a:moveTo>
                <a:lnTo>
                  <a:pt x="43" y="20"/>
                </a:lnTo>
                <a:lnTo>
                  <a:pt x="42" y="16"/>
                </a:lnTo>
                <a:lnTo>
                  <a:pt x="40" y="12"/>
                </a:lnTo>
                <a:lnTo>
                  <a:pt x="28" y="2"/>
                </a:lnTo>
                <a:lnTo>
                  <a:pt x="25" y="0"/>
                </a:lnTo>
                <a:lnTo>
                  <a:pt x="21" y="0"/>
                </a:lnTo>
                <a:lnTo>
                  <a:pt x="17" y="0"/>
                </a:lnTo>
                <a:lnTo>
                  <a:pt x="15" y="2"/>
                </a:lnTo>
                <a:lnTo>
                  <a:pt x="0" y="17"/>
                </a:lnTo>
                <a:lnTo>
                  <a:pt x="0" y="32"/>
                </a:lnTo>
                <a:lnTo>
                  <a:pt x="21" y="8"/>
                </a:lnTo>
                <a:lnTo>
                  <a:pt x="33" y="20"/>
                </a:lnTo>
                <a:lnTo>
                  <a:pt x="0" y="54"/>
                </a:lnTo>
                <a:lnTo>
                  <a:pt x="0" y="69"/>
                </a:lnTo>
                <a:lnTo>
                  <a:pt x="40" y="27"/>
                </a:lnTo>
                <a:lnTo>
                  <a:pt x="42" y="23"/>
                </a:lnTo>
                <a:lnTo>
                  <a:pt x="43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770" name="Freeform 1079">
            <a:extLst>
              <a:ext uri="{FF2B5EF4-FFF2-40B4-BE49-F238E27FC236}">
                <a16:creationId xmlns="" xmlns:a16="http://schemas.microsoft.com/office/drawing/2014/main" id="{1AFFC84C-A59E-47EE-B227-6F5EE2858A0A}"/>
              </a:ext>
            </a:extLst>
          </p:cNvPr>
          <p:cNvSpPr>
            <a:spLocks noEditPoints="1"/>
          </p:cNvSpPr>
          <p:nvPr/>
        </p:nvSpPr>
        <p:spPr bwMode="auto">
          <a:xfrm>
            <a:off x="1177928" y="9115429"/>
            <a:ext cx="158750" cy="311150"/>
          </a:xfrm>
          <a:custGeom>
            <a:avLst/>
            <a:gdLst>
              <a:gd name="T0" fmla="*/ 63373 w 49"/>
              <a:gd name="T1" fmla="*/ 0 h 98"/>
              <a:gd name="T2" fmla="*/ 16250 w 49"/>
              <a:gd name="T3" fmla="*/ 0 h 98"/>
              <a:gd name="T4" fmla="*/ 16250 w 49"/>
              <a:gd name="T5" fmla="*/ 0 h 98"/>
              <a:gd name="T6" fmla="*/ 9750 w 49"/>
              <a:gd name="T7" fmla="*/ 1577 h 98"/>
              <a:gd name="T8" fmla="*/ 3250 w 49"/>
              <a:gd name="T9" fmla="*/ 3154 h 98"/>
              <a:gd name="T10" fmla="*/ 1625 w 49"/>
              <a:gd name="T11" fmla="*/ 9463 h 98"/>
              <a:gd name="T12" fmla="*/ 0 w 49"/>
              <a:gd name="T13" fmla="*/ 15771 h 98"/>
              <a:gd name="T14" fmla="*/ 0 w 49"/>
              <a:gd name="T15" fmla="*/ 140366 h 98"/>
              <a:gd name="T16" fmla="*/ 0 w 49"/>
              <a:gd name="T17" fmla="*/ 140366 h 98"/>
              <a:gd name="T18" fmla="*/ 1625 w 49"/>
              <a:gd name="T19" fmla="*/ 145097 h 98"/>
              <a:gd name="T20" fmla="*/ 3250 w 49"/>
              <a:gd name="T21" fmla="*/ 151406 h 98"/>
              <a:gd name="T22" fmla="*/ 9750 w 49"/>
              <a:gd name="T23" fmla="*/ 152983 h 98"/>
              <a:gd name="T24" fmla="*/ 16250 w 49"/>
              <a:gd name="T25" fmla="*/ 154560 h 98"/>
              <a:gd name="T26" fmla="*/ 63373 w 49"/>
              <a:gd name="T27" fmla="*/ 154560 h 98"/>
              <a:gd name="T28" fmla="*/ 63373 w 49"/>
              <a:gd name="T29" fmla="*/ 154560 h 98"/>
              <a:gd name="T30" fmla="*/ 69873 w 49"/>
              <a:gd name="T31" fmla="*/ 152983 h 98"/>
              <a:gd name="T32" fmla="*/ 76373 w 49"/>
              <a:gd name="T33" fmla="*/ 151406 h 98"/>
              <a:gd name="T34" fmla="*/ 77998 w 49"/>
              <a:gd name="T35" fmla="*/ 145097 h 98"/>
              <a:gd name="T36" fmla="*/ 79623 w 49"/>
              <a:gd name="T37" fmla="*/ 140366 h 98"/>
              <a:gd name="T38" fmla="*/ 79623 w 49"/>
              <a:gd name="T39" fmla="*/ 15771 h 98"/>
              <a:gd name="T40" fmla="*/ 79623 w 49"/>
              <a:gd name="T41" fmla="*/ 15771 h 98"/>
              <a:gd name="T42" fmla="*/ 77998 w 49"/>
              <a:gd name="T43" fmla="*/ 9463 h 98"/>
              <a:gd name="T44" fmla="*/ 76373 w 49"/>
              <a:gd name="T45" fmla="*/ 3154 h 98"/>
              <a:gd name="T46" fmla="*/ 69873 w 49"/>
              <a:gd name="T47" fmla="*/ 1577 h 98"/>
              <a:gd name="T48" fmla="*/ 63373 w 49"/>
              <a:gd name="T49" fmla="*/ 0 h 98"/>
              <a:gd name="T50" fmla="*/ 63373 w 49"/>
              <a:gd name="T51" fmla="*/ 0 h 98"/>
              <a:gd name="T52" fmla="*/ 16250 w 49"/>
              <a:gd name="T53" fmla="*/ 140366 h 98"/>
              <a:gd name="T54" fmla="*/ 16250 w 49"/>
              <a:gd name="T55" fmla="*/ 15771 h 98"/>
              <a:gd name="T56" fmla="*/ 63373 w 49"/>
              <a:gd name="T57" fmla="*/ 15771 h 98"/>
              <a:gd name="T58" fmla="*/ 63373 w 49"/>
              <a:gd name="T59" fmla="*/ 140366 h 98"/>
              <a:gd name="T60" fmla="*/ 16250 w 49"/>
              <a:gd name="T61" fmla="*/ 140366 h 98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49" h="98">
                <a:moveTo>
                  <a:pt x="39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10" y="98"/>
                </a:lnTo>
                <a:lnTo>
                  <a:pt x="39" y="98"/>
                </a:lnTo>
                <a:lnTo>
                  <a:pt x="43" y="97"/>
                </a:lnTo>
                <a:lnTo>
                  <a:pt x="47" y="96"/>
                </a:lnTo>
                <a:lnTo>
                  <a:pt x="48" y="92"/>
                </a:lnTo>
                <a:lnTo>
                  <a:pt x="49" y="89"/>
                </a:lnTo>
                <a:lnTo>
                  <a:pt x="49" y="10"/>
                </a:lnTo>
                <a:lnTo>
                  <a:pt x="48" y="6"/>
                </a:lnTo>
                <a:lnTo>
                  <a:pt x="47" y="2"/>
                </a:lnTo>
                <a:lnTo>
                  <a:pt x="43" y="1"/>
                </a:lnTo>
                <a:lnTo>
                  <a:pt x="39" y="0"/>
                </a:lnTo>
                <a:close/>
                <a:moveTo>
                  <a:pt x="10" y="89"/>
                </a:moveTo>
                <a:lnTo>
                  <a:pt x="10" y="10"/>
                </a:lnTo>
                <a:lnTo>
                  <a:pt x="39" y="10"/>
                </a:lnTo>
                <a:lnTo>
                  <a:pt x="39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771" name="Rectangle 1080">
            <a:extLst>
              <a:ext uri="{FF2B5EF4-FFF2-40B4-BE49-F238E27FC236}">
                <a16:creationId xmlns="" xmlns:a16="http://schemas.microsoft.com/office/drawing/2014/main" id="{80710AAE-83D6-4158-90C0-519BCFF635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5552" y="9182102"/>
            <a:ext cx="63500" cy="571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3600" dirty="0">
              <a:latin typeface="Arial" panose="020B0604020202020204" pitchFamily="34" charset="0"/>
            </a:endParaRPr>
          </a:p>
        </p:txBody>
      </p:sp>
      <p:sp>
        <p:nvSpPr>
          <p:cNvPr id="63772" name="Rectangle 1081">
            <a:extLst>
              <a:ext uri="{FF2B5EF4-FFF2-40B4-BE49-F238E27FC236}">
                <a16:creationId xmlns="" xmlns:a16="http://schemas.microsoft.com/office/drawing/2014/main" id="{97C334A2-D39A-43AB-BBF3-767E487243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5552" y="9274178"/>
            <a:ext cx="63500" cy="571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3600" dirty="0">
              <a:latin typeface="Arial" panose="020B0604020202020204" pitchFamily="34" charset="0"/>
            </a:endParaRPr>
          </a:p>
        </p:txBody>
      </p:sp>
      <p:sp>
        <p:nvSpPr>
          <p:cNvPr id="63773" name="Freeform 1082">
            <a:extLst>
              <a:ext uri="{FF2B5EF4-FFF2-40B4-BE49-F238E27FC236}">
                <a16:creationId xmlns="" xmlns:a16="http://schemas.microsoft.com/office/drawing/2014/main" id="{A7140A84-7BCE-4046-A94A-E95618BC01B1}"/>
              </a:ext>
            </a:extLst>
          </p:cNvPr>
          <p:cNvSpPr>
            <a:spLocks/>
          </p:cNvSpPr>
          <p:nvPr/>
        </p:nvSpPr>
        <p:spPr bwMode="auto">
          <a:xfrm>
            <a:off x="1244602" y="9350378"/>
            <a:ext cx="25400" cy="28574"/>
          </a:xfrm>
          <a:custGeom>
            <a:avLst/>
            <a:gdLst>
              <a:gd name="T0" fmla="*/ 7807 w 9"/>
              <a:gd name="T1" fmla="*/ 0 h 10"/>
              <a:gd name="T2" fmla="*/ 7807 w 9"/>
              <a:gd name="T3" fmla="*/ 0 h 10"/>
              <a:gd name="T4" fmla="*/ 3123 w 9"/>
              <a:gd name="T5" fmla="*/ 0 h 10"/>
              <a:gd name="T6" fmla="*/ 1561 w 9"/>
              <a:gd name="T7" fmla="*/ 1405 h 10"/>
              <a:gd name="T8" fmla="*/ 0 w 9"/>
              <a:gd name="T9" fmla="*/ 2811 h 10"/>
              <a:gd name="T10" fmla="*/ 0 w 9"/>
              <a:gd name="T11" fmla="*/ 7027 h 10"/>
              <a:gd name="T12" fmla="*/ 0 w 9"/>
              <a:gd name="T13" fmla="*/ 7027 h 10"/>
              <a:gd name="T14" fmla="*/ 0 w 9"/>
              <a:gd name="T15" fmla="*/ 9837 h 10"/>
              <a:gd name="T16" fmla="*/ 1561 w 9"/>
              <a:gd name="T17" fmla="*/ 11242 h 10"/>
              <a:gd name="T18" fmla="*/ 3123 w 9"/>
              <a:gd name="T19" fmla="*/ 14053 h 10"/>
              <a:gd name="T20" fmla="*/ 7807 w 9"/>
              <a:gd name="T21" fmla="*/ 14053 h 10"/>
              <a:gd name="T22" fmla="*/ 7807 w 9"/>
              <a:gd name="T23" fmla="*/ 14053 h 10"/>
              <a:gd name="T24" fmla="*/ 10930 w 9"/>
              <a:gd name="T25" fmla="*/ 14053 h 10"/>
              <a:gd name="T26" fmla="*/ 12492 w 9"/>
              <a:gd name="T27" fmla="*/ 11242 h 10"/>
              <a:gd name="T28" fmla="*/ 14053 w 9"/>
              <a:gd name="T29" fmla="*/ 9837 h 10"/>
              <a:gd name="T30" fmla="*/ 14053 w 9"/>
              <a:gd name="T31" fmla="*/ 7027 h 10"/>
              <a:gd name="T32" fmla="*/ 14053 w 9"/>
              <a:gd name="T33" fmla="*/ 7027 h 10"/>
              <a:gd name="T34" fmla="*/ 14053 w 9"/>
              <a:gd name="T35" fmla="*/ 2811 h 10"/>
              <a:gd name="T36" fmla="*/ 12492 w 9"/>
              <a:gd name="T37" fmla="*/ 1405 h 10"/>
              <a:gd name="T38" fmla="*/ 10930 w 9"/>
              <a:gd name="T39" fmla="*/ 0 h 10"/>
              <a:gd name="T40" fmla="*/ 7807 w 9"/>
              <a:gd name="T41" fmla="*/ 0 h 10"/>
              <a:gd name="T42" fmla="*/ 7807 w 9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8"/>
                </a:lnTo>
                <a:lnTo>
                  <a:pt x="9" y="7"/>
                </a:lnTo>
                <a:lnTo>
                  <a:pt x="9" y="5"/>
                </a:lnTo>
                <a:lnTo>
                  <a:pt x="9" y="2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774" name="Freeform 1083">
            <a:extLst>
              <a:ext uri="{FF2B5EF4-FFF2-40B4-BE49-F238E27FC236}">
                <a16:creationId xmlns="" xmlns:a16="http://schemas.microsoft.com/office/drawing/2014/main" id="{7AA2C1C9-01AA-499A-B362-175746D57B7B}"/>
              </a:ext>
            </a:extLst>
          </p:cNvPr>
          <p:cNvSpPr>
            <a:spLocks/>
          </p:cNvSpPr>
          <p:nvPr/>
        </p:nvSpPr>
        <p:spPr bwMode="auto">
          <a:xfrm>
            <a:off x="1346203" y="9283701"/>
            <a:ext cx="158750" cy="133350"/>
          </a:xfrm>
          <a:custGeom>
            <a:avLst/>
            <a:gdLst>
              <a:gd name="T0" fmla="*/ 79623 w 49"/>
              <a:gd name="T1" fmla="*/ 40982 h 40"/>
              <a:gd name="T2" fmla="*/ 76373 w 49"/>
              <a:gd name="T3" fmla="*/ 14753 h 40"/>
              <a:gd name="T4" fmla="*/ 76373 w 49"/>
              <a:gd name="T5" fmla="*/ 14753 h 40"/>
              <a:gd name="T6" fmla="*/ 74748 w 49"/>
              <a:gd name="T7" fmla="*/ 8196 h 40"/>
              <a:gd name="T8" fmla="*/ 69873 w 49"/>
              <a:gd name="T9" fmla="*/ 4918 h 40"/>
              <a:gd name="T10" fmla="*/ 69873 w 49"/>
              <a:gd name="T11" fmla="*/ 4918 h 40"/>
              <a:gd name="T12" fmla="*/ 64998 w 49"/>
              <a:gd name="T13" fmla="*/ 0 h 40"/>
              <a:gd name="T14" fmla="*/ 58499 w 49"/>
              <a:gd name="T15" fmla="*/ 0 h 40"/>
              <a:gd name="T16" fmla="*/ 40624 w 49"/>
              <a:gd name="T17" fmla="*/ 1639 h 40"/>
              <a:gd name="T18" fmla="*/ 42249 w 49"/>
              <a:gd name="T19" fmla="*/ 18032 h 40"/>
              <a:gd name="T20" fmla="*/ 60123 w 49"/>
              <a:gd name="T21" fmla="*/ 16393 h 40"/>
              <a:gd name="T22" fmla="*/ 64998 w 49"/>
              <a:gd name="T23" fmla="*/ 42621 h 40"/>
              <a:gd name="T24" fmla="*/ 0 w 49"/>
              <a:gd name="T25" fmla="*/ 49178 h 40"/>
              <a:gd name="T26" fmla="*/ 0 w 49"/>
              <a:gd name="T27" fmla="*/ 65571 h 40"/>
              <a:gd name="T28" fmla="*/ 66623 w 49"/>
              <a:gd name="T29" fmla="*/ 59014 h 40"/>
              <a:gd name="T30" fmla="*/ 66623 w 49"/>
              <a:gd name="T31" fmla="*/ 59014 h 40"/>
              <a:gd name="T32" fmla="*/ 73123 w 49"/>
              <a:gd name="T33" fmla="*/ 57375 h 40"/>
              <a:gd name="T34" fmla="*/ 76373 w 49"/>
              <a:gd name="T35" fmla="*/ 52457 h 40"/>
              <a:gd name="T36" fmla="*/ 76373 w 49"/>
              <a:gd name="T37" fmla="*/ 52457 h 40"/>
              <a:gd name="T38" fmla="*/ 77998 w 49"/>
              <a:gd name="T39" fmla="*/ 45900 h 40"/>
              <a:gd name="T40" fmla="*/ 79623 w 49"/>
              <a:gd name="T41" fmla="*/ 40982 h 40"/>
              <a:gd name="T42" fmla="*/ 79623 w 49"/>
              <a:gd name="T43" fmla="*/ 40982 h 4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9" h="40">
                <a:moveTo>
                  <a:pt x="49" y="25"/>
                </a:moveTo>
                <a:lnTo>
                  <a:pt x="47" y="9"/>
                </a:lnTo>
                <a:lnTo>
                  <a:pt x="46" y="5"/>
                </a:lnTo>
                <a:lnTo>
                  <a:pt x="43" y="3"/>
                </a:lnTo>
                <a:lnTo>
                  <a:pt x="40" y="0"/>
                </a:lnTo>
                <a:lnTo>
                  <a:pt x="36" y="0"/>
                </a:lnTo>
                <a:lnTo>
                  <a:pt x="25" y="1"/>
                </a:lnTo>
                <a:lnTo>
                  <a:pt x="26" y="11"/>
                </a:lnTo>
                <a:lnTo>
                  <a:pt x="37" y="10"/>
                </a:lnTo>
                <a:lnTo>
                  <a:pt x="40" y="26"/>
                </a:lnTo>
                <a:lnTo>
                  <a:pt x="0" y="30"/>
                </a:lnTo>
                <a:lnTo>
                  <a:pt x="0" y="40"/>
                </a:lnTo>
                <a:lnTo>
                  <a:pt x="41" y="36"/>
                </a:lnTo>
                <a:lnTo>
                  <a:pt x="45" y="35"/>
                </a:lnTo>
                <a:lnTo>
                  <a:pt x="47" y="32"/>
                </a:lnTo>
                <a:lnTo>
                  <a:pt x="48" y="28"/>
                </a:lnTo>
                <a:lnTo>
                  <a:pt x="49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775" name="Freeform 1084">
            <a:extLst>
              <a:ext uri="{FF2B5EF4-FFF2-40B4-BE49-F238E27FC236}">
                <a16:creationId xmlns="" xmlns:a16="http://schemas.microsoft.com/office/drawing/2014/main" id="{7FAFDFE7-3B4D-41C9-A535-8FA5A715D6A9}"/>
              </a:ext>
            </a:extLst>
          </p:cNvPr>
          <p:cNvSpPr>
            <a:spLocks noEditPoints="1"/>
          </p:cNvSpPr>
          <p:nvPr/>
        </p:nvSpPr>
        <p:spPr bwMode="auto">
          <a:xfrm>
            <a:off x="4137028" y="9115429"/>
            <a:ext cx="311150" cy="311150"/>
          </a:xfrm>
          <a:custGeom>
            <a:avLst/>
            <a:gdLst>
              <a:gd name="T0" fmla="*/ 138948 w 99"/>
              <a:gd name="T1" fmla="*/ 44160 h 98"/>
              <a:gd name="T2" fmla="*/ 151438 w 99"/>
              <a:gd name="T3" fmla="*/ 31543 h 98"/>
              <a:gd name="T4" fmla="*/ 151438 w 99"/>
              <a:gd name="T5" fmla="*/ 14194 h 98"/>
              <a:gd name="T6" fmla="*/ 131142 w 99"/>
              <a:gd name="T7" fmla="*/ 0 h 98"/>
              <a:gd name="T8" fmla="*/ 117091 w 99"/>
              <a:gd name="T9" fmla="*/ 3154 h 98"/>
              <a:gd name="T10" fmla="*/ 43714 w 99"/>
              <a:gd name="T11" fmla="*/ 15771 h 98"/>
              <a:gd name="T12" fmla="*/ 35908 w 99"/>
              <a:gd name="T13" fmla="*/ 3154 h 98"/>
              <a:gd name="T14" fmla="*/ 23418 w 99"/>
              <a:gd name="T15" fmla="*/ 0 h 98"/>
              <a:gd name="T16" fmla="*/ 1561 w 99"/>
              <a:gd name="T17" fmla="*/ 14194 h 98"/>
              <a:gd name="T18" fmla="*/ 1561 w 99"/>
              <a:gd name="T19" fmla="*/ 31543 h 98"/>
              <a:gd name="T20" fmla="*/ 15612 w 99"/>
              <a:gd name="T21" fmla="*/ 44160 h 98"/>
              <a:gd name="T22" fmla="*/ 9367 w 99"/>
              <a:gd name="T23" fmla="*/ 111977 h 98"/>
              <a:gd name="T24" fmla="*/ 0 w 99"/>
              <a:gd name="T25" fmla="*/ 132480 h 98"/>
              <a:gd name="T26" fmla="*/ 7806 w 99"/>
              <a:gd name="T27" fmla="*/ 148251 h 98"/>
              <a:gd name="T28" fmla="*/ 23418 w 99"/>
              <a:gd name="T29" fmla="*/ 154560 h 98"/>
              <a:gd name="T30" fmla="*/ 42153 w 99"/>
              <a:gd name="T31" fmla="*/ 145097 h 98"/>
              <a:gd name="T32" fmla="*/ 109285 w 99"/>
              <a:gd name="T33" fmla="*/ 140366 h 98"/>
              <a:gd name="T34" fmla="*/ 123336 w 99"/>
              <a:gd name="T35" fmla="*/ 152983 h 98"/>
              <a:gd name="T36" fmla="*/ 140509 w 99"/>
              <a:gd name="T37" fmla="*/ 152983 h 98"/>
              <a:gd name="T38" fmla="*/ 154560 w 99"/>
              <a:gd name="T39" fmla="*/ 132480 h 98"/>
              <a:gd name="T40" fmla="*/ 149876 w 99"/>
              <a:gd name="T41" fmla="*/ 118286 h 98"/>
              <a:gd name="T42" fmla="*/ 138948 w 99"/>
              <a:gd name="T43" fmla="*/ 110400 h 98"/>
              <a:gd name="T44" fmla="*/ 134264 w 99"/>
              <a:gd name="T45" fmla="*/ 15771 h 98"/>
              <a:gd name="T46" fmla="*/ 138948 w 99"/>
              <a:gd name="T47" fmla="*/ 23657 h 98"/>
              <a:gd name="T48" fmla="*/ 137387 w 99"/>
              <a:gd name="T49" fmla="*/ 28389 h 98"/>
              <a:gd name="T50" fmla="*/ 131142 w 99"/>
              <a:gd name="T51" fmla="*/ 31543 h 98"/>
              <a:gd name="T52" fmla="*/ 123336 w 99"/>
              <a:gd name="T53" fmla="*/ 26811 h 98"/>
              <a:gd name="T54" fmla="*/ 123336 w 99"/>
              <a:gd name="T55" fmla="*/ 18926 h 98"/>
              <a:gd name="T56" fmla="*/ 131142 w 99"/>
              <a:gd name="T57" fmla="*/ 15771 h 98"/>
              <a:gd name="T58" fmla="*/ 23418 w 99"/>
              <a:gd name="T59" fmla="*/ 15771 h 98"/>
              <a:gd name="T60" fmla="*/ 31224 w 99"/>
              <a:gd name="T61" fmla="*/ 18926 h 98"/>
              <a:gd name="T62" fmla="*/ 31224 w 99"/>
              <a:gd name="T63" fmla="*/ 26811 h 98"/>
              <a:gd name="T64" fmla="*/ 23418 w 99"/>
              <a:gd name="T65" fmla="*/ 31543 h 98"/>
              <a:gd name="T66" fmla="*/ 17173 w 99"/>
              <a:gd name="T67" fmla="*/ 28389 h 98"/>
              <a:gd name="T68" fmla="*/ 15612 w 99"/>
              <a:gd name="T69" fmla="*/ 23657 h 98"/>
              <a:gd name="T70" fmla="*/ 18735 w 99"/>
              <a:gd name="T71" fmla="*/ 15771 h 98"/>
              <a:gd name="T72" fmla="*/ 23418 w 99"/>
              <a:gd name="T73" fmla="*/ 140366 h 98"/>
              <a:gd name="T74" fmla="*/ 17173 w 99"/>
              <a:gd name="T75" fmla="*/ 137211 h 98"/>
              <a:gd name="T76" fmla="*/ 15612 w 99"/>
              <a:gd name="T77" fmla="*/ 132480 h 98"/>
              <a:gd name="T78" fmla="*/ 18735 w 99"/>
              <a:gd name="T79" fmla="*/ 124594 h 98"/>
              <a:gd name="T80" fmla="*/ 26541 w 99"/>
              <a:gd name="T81" fmla="*/ 124594 h 98"/>
              <a:gd name="T82" fmla="*/ 31224 w 99"/>
              <a:gd name="T83" fmla="*/ 132480 h 98"/>
              <a:gd name="T84" fmla="*/ 29663 w 99"/>
              <a:gd name="T85" fmla="*/ 137211 h 98"/>
              <a:gd name="T86" fmla="*/ 23418 w 99"/>
              <a:gd name="T87" fmla="*/ 140366 h 98"/>
              <a:gd name="T88" fmla="*/ 43714 w 99"/>
              <a:gd name="T89" fmla="*/ 124594 h 98"/>
              <a:gd name="T90" fmla="*/ 31224 w 99"/>
              <a:gd name="T91" fmla="*/ 44160 h 98"/>
              <a:gd name="T92" fmla="*/ 43714 w 99"/>
              <a:gd name="T93" fmla="*/ 31543 h 98"/>
              <a:gd name="T94" fmla="*/ 115530 w 99"/>
              <a:gd name="T95" fmla="*/ 39429 h 98"/>
              <a:gd name="T96" fmla="*/ 123336 w 99"/>
              <a:gd name="T97" fmla="*/ 110400 h 98"/>
              <a:gd name="T98" fmla="*/ 109285 w 99"/>
              <a:gd name="T99" fmla="*/ 124594 h 98"/>
              <a:gd name="T100" fmla="*/ 126458 w 99"/>
              <a:gd name="T101" fmla="*/ 140366 h 98"/>
              <a:gd name="T102" fmla="*/ 123336 w 99"/>
              <a:gd name="T103" fmla="*/ 132480 h 98"/>
              <a:gd name="T104" fmla="*/ 124897 w 99"/>
              <a:gd name="T105" fmla="*/ 126171 h 98"/>
              <a:gd name="T106" fmla="*/ 131142 w 99"/>
              <a:gd name="T107" fmla="*/ 124594 h 98"/>
              <a:gd name="T108" fmla="*/ 138948 w 99"/>
              <a:gd name="T109" fmla="*/ 127749 h 98"/>
              <a:gd name="T110" fmla="*/ 138948 w 99"/>
              <a:gd name="T111" fmla="*/ 135634 h 98"/>
              <a:gd name="T112" fmla="*/ 131142 w 99"/>
              <a:gd name="T113" fmla="*/ 140366 h 98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99" h="98">
                <a:moveTo>
                  <a:pt x="89" y="70"/>
                </a:moveTo>
                <a:lnTo>
                  <a:pt x="89" y="28"/>
                </a:lnTo>
                <a:lnTo>
                  <a:pt x="93" y="27"/>
                </a:lnTo>
                <a:lnTo>
                  <a:pt x="96" y="23"/>
                </a:lnTo>
                <a:lnTo>
                  <a:pt x="97" y="20"/>
                </a:lnTo>
                <a:lnTo>
                  <a:pt x="99" y="15"/>
                </a:lnTo>
                <a:lnTo>
                  <a:pt x="97" y="9"/>
                </a:lnTo>
                <a:lnTo>
                  <a:pt x="94" y="5"/>
                </a:lnTo>
                <a:lnTo>
                  <a:pt x="90" y="1"/>
                </a:lnTo>
                <a:lnTo>
                  <a:pt x="84" y="0"/>
                </a:lnTo>
                <a:lnTo>
                  <a:pt x="79" y="1"/>
                </a:lnTo>
                <a:lnTo>
                  <a:pt x="75" y="2"/>
                </a:lnTo>
                <a:lnTo>
                  <a:pt x="72" y="6"/>
                </a:lnTo>
                <a:lnTo>
                  <a:pt x="70" y="10"/>
                </a:lnTo>
                <a:lnTo>
                  <a:pt x="28" y="10"/>
                </a:lnTo>
                <a:lnTo>
                  <a:pt x="27" y="6"/>
                </a:lnTo>
                <a:lnTo>
                  <a:pt x="23" y="2"/>
                </a:lnTo>
                <a:lnTo>
                  <a:pt x="20" y="1"/>
                </a:lnTo>
                <a:lnTo>
                  <a:pt x="15" y="0"/>
                </a:lnTo>
                <a:lnTo>
                  <a:pt x="9" y="1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1" y="20"/>
                </a:lnTo>
                <a:lnTo>
                  <a:pt x="2" y="23"/>
                </a:lnTo>
                <a:lnTo>
                  <a:pt x="6" y="27"/>
                </a:lnTo>
                <a:lnTo>
                  <a:pt x="10" y="28"/>
                </a:lnTo>
                <a:lnTo>
                  <a:pt x="10" y="70"/>
                </a:lnTo>
                <a:lnTo>
                  <a:pt x="6" y="71"/>
                </a:lnTo>
                <a:lnTo>
                  <a:pt x="2" y="75"/>
                </a:lnTo>
                <a:lnTo>
                  <a:pt x="1" y="79"/>
                </a:lnTo>
                <a:lnTo>
                  <a:pt x="0" y="84"/>
                </a:lnTo>
                <a:lnTo>
                  <a:pt x="1" y="90"/>
                </a:lnTo>
                <a:lnTo>
                  <a:pt x="5" y="94"/>
                </a:lnTo>
                <a:lnTo>
                  <a:pt x="9" y="97"/>
                </a:lnTo>
                <a:lnTo>
                  <a:pt x="15" y="98"/>
                </a:lnTo>
                <a:lnTo>
                  <a:pt x="20" y="97"/>
                </a:lnTo>
                <a:lnTo>
                  <a:pt x="23" y="96"/>
                </a:lnTo>
                <a:lnTo>
                  <a:pt x="27" y="92"/>
                </a:lnTo>
                <a:lnTo>
                  <a:pt x="28" y="89"/>
                </a:lnTo>
                <a:lnTo>
                  <a:pt x="70" y="89"/>
                </a:lnTo>
                <a:lnTo>
                  <a:pt x="72" y="92"/>
                </a:lnTo>
                <a:lnTo>
                  <a:pt x="75" y="96"/>
                </a:lnTo>
                <a:lnTo>
                  <a:pt x="79" y="97"/>
                </a:lnTo>
                <a:lnTo>
                  <a:pt x="84" y="98"/>
                </a:lnTo>
                <a:lnTo>
                  <a:pt x="90" y="97"/>
                </a:lnTo>
                <a:lnTo>
                  <a:pt x="94" y="94"/>
                </a:lnTo>
                <a:lnTo>
                  <a:pt x="97" y="90"/>
                </a:lnTo>
                <a:lnTo>
                  <a:pt x="99" y="84"/>
                </a:lnTo>
                <a:lnTo>
                  <a:pt x="97" y="79"/>
                </a:lnTo>
                <a:lnTo>
                  <a:pt x="96" y="75"/>
                </a:lnTo>
                <a:lnTo>
                  <a:pt x="93" y="71"/>
                </a:lnTo>
                <a:lnTo>
                  <a:pt x="89" y="70"/>
                </a:lnTo>
                <a:close/>
                <a:moveTo>
                  <a:pt x="84" y="10"/>
                </a:moveTo>
                <a:lnTo>
                  <a:pt x="84" y="10"/>
                </a:lnTo>
                <a:lnTo>
                  <a:pt x="86" y="10"/>
                </a:lnTo>
                <a:lnTo>
                  <a:pt x="88" y="11"/>
                </a:lnTo>
                <a:lnTo>
                  <a:pt x="89" y="12"/>
                </a:lnTo>
                <a:lnTo>
                  <a:pt x="89" y="15"/>
                </a:lnTo>
                <a:lnTo>
                  <a:pt x="89" y="17"/>
                </a:lnTo>
                <a:lnTo>
                  <a:pt x="88" y="18"/>
                </a:lnTo>
                <a:lnTo>
                  <a:pt x="86" y="20"/>
                </a:lnTo>
                <a:lnTo>
                  <a:pt x="84" y="20"/>
                </a:lnTo>
                <a:lnTo>
                  <a:pt x="81" y="20"/>
                </a:lnTo>
                <a:lnTo>
                  <a:pt x="80" y="18"/>
                </a:lnTo>
                <a:lnTo>
                  <a:pt x="79" y="17"/>
                </a:lnTo>
                <a:lnTo>
                  <a:pt x="79" y="15"/>
                </a:lnTo>
                <a:lnTo>
                  <a:pt x="79" y="12"/>
                </a:lnTo>
                <a:lnTo>
                  <a:pt x="80" y="11"/>
                </a:lnTo>
                <a:lnTo>
                  <a:pt x="81" y="10"/>
                </a:lnTo>
                <a:lnTo>
                  <a:pt x="84" y="10"/>
                </a:lnTo>
                <a:close/>
                <a:moveTo>
                  <a:pt x="15" y="10"/>
                </a:moveTo>
                <a:lnTo>
                  <a:pt x="15" y="10"/>
                </a:lnTo>
                <a:lnTo>
                  <a:pt x="17" y="10"/>
                </a:lnTo>
                <a:lnTo>
                  <a:pt x="19" y="11"/>
                </a:lnTo>
                <a:lnTo>
                  <a:pt x="20" y="12"/>
                </a:lnTo>
                <a:lnTo>
                  <a:pt x="20" y="15"/>
                </a:lnTo>
                <a:lnTo>
                  <a:pt x="20" y="17"/>
                </a:lnTo>
                <a:lnTo>
                  <a:pt x="19" y="18"/>
                </a:lnTo>
                <a:lnTo>
                  <a:pt x="17" y="20"/>
                </a:lnTo>
                <a:lnTo>
                  <a:pt x="15" y="20"/>
                </a:lnTo>
                <a:lnTo>
                  <a:pt x="12" y="20"/>
                </a:lnTo>
                <a:lnTo>
                  <a:pt x="11" y="18"/>
                </a:lnTo>
                <a:lnTo>
                  <a:pt x="10" y="17"/>
                </a:lnTo>
                <a:lnTo>
                  <a:pt x="10" y="15"/>
                </a:lnTo>
                <a:lnTo>
                  <a:pt x="10" y="12"/>
                </a:lnTo>
                <a:lnTo>
                  <a:pt x="11" y="11"/>
                </a:lnTo>
                <a:lnTo>
                  <a:pt x="12" y="10"/>
                </a:lnTo>
                <a:lnTo>
                  <a:pt x="15" y="10"/>
                </a:lnTo>
                <a:close/>
                <a:moveTo>
                  <a:pt x="15" y="89"/>
                </a:moveTo>
                <a:lnTo>
                  <a:pt x="15" y="89"/>
                </a:lnTo>
                <a:lnTo>
                  <a:pt x="12" y="89"/>
                </a:lnTo>
                <a:lnTo>
                  <a:pt x="11" y="87"/>
                </a:lnTo>
                <a:lnTo>
                  <a:pt x="10" y="86"/>
                </a:lnTo>
                <a:lnTo>
                  <a:pt x="10" y="84"/>
                </a:lnTo>
                <a:lnTo>
                  <a:pt x="10" y="81"/>
                </a:lnTo>
                <a:lnTo>
                  <a:pt x="11" y="80"/>
                </a:lnTo>
                <a:lnTo>
                  <a:pt x="12" y="79"/>
                </a:lnTo>
                <a:lnTo>
                  <a:pt x="15" y="79"/>
                </a:lnTo>
                <a:lnTo>
                  <a:pt x="17" y="79"/>
                </a:lnTo>
                <a:lnTo>
                  <a:pt x="19" y="80"/>
                </a:lnTo>
                <a:lnTo>
                  <a:pt x="20" y="81"/>
                </a:lnTo>
                <a:lnTo>
                  <a:pt x="20" y="84"/>
                </a:lnTo>
                <a:lnTo>
                  <a:pt x="20" y="86"/>
                </a:lnTo>
                <a:lnTo>
                  <a:pt x="19" y="87"/>
                </a:lnTo>
                <a:lnTo>
                  <a:pt x="17" y="89"/>
                </a:lnTo>
                <a:lnTo>
                  <a:pt x="15" y="89"/>
                </a:lnTo>
                <a:close/>
                <a:moveTo>
                  <a:pt x="70" y="79"/>
                </a:moveTo>
                <a:lnTo>
                  <a:pt x="28" y="79"/>
                </a:lnTo>
                <a:lnTo>
                  <a:pt x="25" y="74"/>
                </a:lnTo>
                <a:lnTo>
                  <a:pt x="20" y="70"/>
                </a:lnTo>
                <a:lnTo>
                  <a:pt x="20" y="28"/>
                </a:lnTo>
                <a:lnTo>
                  <a:pt x="25" y="25"/>
                </a:lnTo>
                <a:lnTo>
                  <a:pt x="28" y="20"/>
                </a:lnTo>
                <a:lnTo>
                  <a:pt x="70" y="20"/>
                </a:lnTo>
                <a:lnTo>
                  <a:pt x="74" y="25"/>
                </a:lnTo>
                <a:lnTo>
                  <a:pt x="79" y="28"/>
                </a:lnTo>
                <a:lnTo>
                  <a:pt x="79" y="70"/>
                </a:lnTo>
                <a:lnTo>
                  <a:pt x="74" y="74"/>
                </a:lnTo>
                <a:lnTo>
                  <a:pt x="70" y="79"/>
                </a:lnTo>
                <a:close/>
                <a:moveTo>
                  <a:pt x="84" y="89"/>
                </a:moveTo>
                <a:lnTo>
                  <a:pt x="84" y="89"/>
                </a:lnTo>
                <a:lnTo>
                  <a:pt x="81" y="89"/>
                </a:lnTo>
                <a:lnTo>
                  <a:pt x="80" y="87"/>
                </a:lnTo>
                <a:lnTo>
                  <a:pt x="79" y="86"/>
                </a:lnTo>
                <a:lnTo>
                  <a:pt x="79" y="84"/>
                </a:lnTo>
                <a:lnTo>
                  <a:pt x="79" y="81"/>
                </a:lnTo>
                <a:lnTo>
                  <a:pt x="80" y="80"/>
                </a:lnTo>
                <a:lnTo>
                  <a:pt x="81" y="79"/>
                </a:lnTo>
                <a:lnTo>
                  <a:pt x="84" y="79"/>
                </a:lnTo>
                <a:lnTo>
                  <a:pt x="86" y="79"/>
                </a:lnTo>
                <a:lnTo>
                  <a:pt x="88" y="80"/>
                </a:lnTo>
                <a:lnTo>
                  <a:pt x="89" y="81"/>
                </a:lnTo>
                <a:lnTo>
                  <a:pt x="89" y="84"/>
                </a:lnTo>
                <a:lnTo>
                  <a:pt x="89" y="86"/>
                </a:lnTo>
                <a:lnTo>
                  <a:pt x="88" y="87"/>
                </a:lnTo>
                <a:lnTo>
                  <a:pt x="86" y="89"/>
                </a:lnTo>
                <a:lnTo>
                  <a:pt x="84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776" name="Freeform 1085">
            <a:extLst>
              <a:ext uri="{FF2B5EF4-FFF2-40B4-BE49-F238E27FC236}">
                <a16:creationId xmlns="" xmlns:a16="http://schemas.microsoft.com/office/drawing/2014/main" id="{959ADF3E-7A67-4EE8-96C8-009EC16FFA75}"/>
              </a:ext>
            </a:extLst>
          </p:cNvPr>
          <p:cNvSpPr>
            <a:spLocks noEditPoints="1"/>
          </p:cNvSpPr>
          <p:nvPr/>
        </p:nvSpPr>
        <p:spPr bwMode="auto">
          <a:xfrm>
            <a:off x="5616578" y="6915152"/>
            <a:ext cx="311150" cy="263526"/>
          </a:xfrm>
          <a:custGeom>
            <a:avLst/>
            <a:gdLst>
              <a:gd name="T0" fmla="*/ 138789 w 98"/>
              <a:gd name="T1" fmla="*/ 0 h 84"/>
              <a:gd name="T2" fmla="*/ 138789 w 98"/>
              <a:gd name="T3" fmla="*/ 9367 h 84"/>
              <a:gd name="T4" fmla="*/ 14194 w 98"/>
              <a:gd name="T5" fmla="*/ 35908 h 84"/>
              <a:gd name="T6" fmla="*/ 14194 w 98"/>
              <a:gd name="T7" fmla="*/ 29663 h 84"/>
              <a:gd name="T8" fmla="*/ 0 w 98"/>
              <a:gd name="T9" fmla="*/ 29663 h 84"/>
              <a:gd name="T10" fmla="*/ 0 w 98"/>
              <a:gd name="T11" fmla="*/ 92111 h 84"/>
              <a:gd name="T12" fmla="*/ 14194 w 98"/>
              <a:gd name="T13" fmla="*/ 92111 h 84"/>
              <a:gd name="T14" fmla="*/ 14194 w 98"/>
              <a:gd name="T15" fmla="*/ 85866 h 84"/>
              <a:gd name="T16" fmla="*/ 22080 w 98"/>
              <a:gd name="T17" fmla="*/ 87427 h 84"/>
              <a:gd name="T18" fmla="*/ 22080 w 98"/>
              <a:gd name="T19" fmla="*/ 115529 h 84"/>
              <a:gd name="T20" fmla="*/ 22080 w 98"/>
              <a:gd name="T21" fmla="*/ 115529 h 84"/>
              <a:gd name="T22" fmla="*/ 25234 w 98"/>
              <a:gd name="T23" fmla="*/ 118651 h 84"/>
              <a:gd name="T24" fmla="*/ 28389 w 98"/>
              <a:gd name="T25" fmla="*/ 123335 h 84"/>
              <a:gd name="T26" fmla="*/ 59931 w 98"/>
              <a:gd name="T27" fmla="*/ 131141 h 84"/>
              <a:gd name="T28" fmla="*/ 59931 w 98"/>
              <a:gd name="T29" fmla="*/ 131141 h 84"/>
              <a:gd name="T30" fmla="*/ 61509 w 98"/>
              <a:gd name="T31" fmla="*/ 131141 h 84"/>
              <a:gd name="T32" fmla="*/ 61509 w 98"/>
              <a:gd name="T33" fmla="*/ 131141 h 84"/>
              <a:gd name="T34" fmla="*/ 66240 w 98"/>
              <a:gd name="T35" fmla="*/ 131141 h 84"/>
              <a:gd name="T36" fmla="*/ 67817 w 98"/>
              <a:gd name="T37" fmla="*/ 126457 h 84"/>
              <a:gd name="T38" fmla="*/ 86743 w 98"/>
              <a:gd name="T39" fmla="*/ 101478 h 84"/>
              <a:gd name="T40" fmla="*/ 138789 w 98"/>
              <a:gd name="T41" fmla="*/ 112407 h 84"/>
              <a:gd name="T42" fmla="*/ 138789 w 98"/>
              <a:gd name="T43" fmla="*/ 123335 h 84"/>
              <a:gd name="T44" fmla="*/ 154560 w 98"/>
              <a:gd name="T45" fmla="*/ 123335 h 84"/>
              <a:gd name="T46" fmla="*/ 154560 w 98"/>
              <a:gd name="T47" fmla="*/ 0 h 84"/>
              <a:gd name="T48" fmla="*/ 138789 w 98"/>
              <a:gd name="T49" fmla="*/ 0 h 84"/>
              <a:gd name="T50" fmla="*/ 58354 w 98"/>
              <a:gd name="T51" fmla="*/ 112407 h 84"/>
              <a:gd name="T52" fmla="*/ 37851 w 98"/>
              <a:gd name="T53" fmla="*/ 109284 h 84"/>
              <a:gd name="T54" fmla="*/ 37851 w 98"/>
              <a:gd name="T55" fmla="*/ 92111 h 84"/>
              <a:gd name="T56" fmla="*/ 70971 w 98"/>
              <a:gd name="T57" fmla="*/ 98356 h 84"/>
              <a:gd name="T58" fmla="*/ 58354 w 98"/>
              <a:gd name="T59" fmla="*/ 112407 h 84"/>
              <a:gd name="T60" fmla="*/ 14194 w 98"/>
              <a:gd name="T61" fmla="*/ 70254 h 84"/>
              <a:gd name="T62" fmla="*/ 14194 w 98"/>
              <a:gd name="T63" fmla="*/ 51520 h 84"/>
              <a:gd name="T64" fmla="*/ 138789 w 98"/>
              <a:gd name="T65" fmla="*/ 24979 h 84"/>
              <a:gd name="T66" fmla="*/ 138789 w 98"/>
              <a:gd name="T67" fmla="*/ 98356 h 84"/>
              <a:gd name="T68" fmla="*/ 14194 w 98"/>
              <a:gd name="T69" fmla="*/ 70254 h 84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98" h="84">
                <a:moveTo>
                  <a:pt x="88" y="0"/>
                </a:moveTo>
                <a:lnTo>
                  <a:pt x="88" y="6"/>
                </a:lnTo>
                <a:lnTo>
                  <a:pt x="9" y="23"/>
                </a:lnTo>
                <a:lnTo>
                  <a:pt x="9" y="19"/>
                </a:lnTo>
                <a:lnTo>
                  <a:pt x="0" y="19"/>
                </a:lnTo>
                <a:lnTo>
                  <a:pt x="0" y="59"/>
                </a:lnTo>
                <a:lnTo>
                  <a:pt x="9" y="59"/>
                </a:lnTo>
                <a:lnTo>
                  <a:pt x="9" y="55"/>
                </a:lnTo>
                <a:lnTo>
                  <a:pt x="14" y="56"/>
                </a:lnTo>
                <a:lnTo>
                  <a:pt x="14" y="74"/>
                </a:lnTo>
                <a:lnTo>
                  <a:pt x="16" y="76"/>
                </a:lnTo>
                <a:lnTo>
                  <a:pt x="18" y="79"/>
                </a:lnTo>
                <a:lnTo>
                  <a:pt x="38" y="84"/>
                </a:lnTo>
                <a:lnTo>
                  <a:pt x="39" y="84"/>
                </a:lnTo>
                <a:lnTo>
                  <a:pt x="42" y="84"/>
                </a:lnTo>
                <a:lnTo>
                  <a:pt x="43" y="81"/>
                </a:lnTo>
                <a:lnTo>
                  <a:pt x="55" y="65"/>
                </a:lnTo>
                <a:lnTo>
                  <a:pt x="88" y="72"/>
                </a:lnTo>
                <a:lnTo>
                  <a:pt x="88" y="79"/>
                </a:lnTo>
                <a:lnTo>
                  <a:pt x="98" y="79"/>
                </a:lnTo>
                <a:lnTo>
                  <a:pt x="98" y="0"/>
                </a:lnTo>
                <a:lnTo>
                  <a:pt x="88" y="0"/>
                </a:lnTo>
                <a:close/>
                <a:moveTo>
                  <a:pt x="37" y="72"/>
                </a:moveTo>
                <a:lnTo>
                  <a:pt x="24" y="70"/>
                </a:lnTo>
                <a:lnTo>
                  <a:pt x="24" y="59"/>
                </a:lnTo>
                <a:lnTo>
                  <a:pt x="45" y="63"/>
                </a:lnTo>
                <a:lnTo>
                  <a:pt x="37" y="72"/>
                </a:lnTo>
                <a:close/>
                <a:moveTo>
                  <a:pt x="9" y="45"/>
                </a:moveTo>
                <a:lnTo>
                  <a:pt x="9" y="33"/>
                </a:lnTo>
                <a:lnTo>
                  <a:pt x="88" y="16"/>
                </a:lnTo>
                <a:lnTo>
                  <a:pt x="88" y="63"/>
                </a:lnTo>
                <a:lnTo>
                  <a:pt x="9" y="4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777" name="Freeform 1086">
            <a:extLst>
              <a:ext uri="{FF2B5EF4-FFF2-40B4-BE49-F238E27FC236}">
                <a16:creationId xmlns="" xmlns:a16="http://schemas.microsoft.com/office/drawing/2014/main" id="{E6701662-D8E0-4A46-923B-BB454C0EEC84}"/>
              </a:ext>
            </a:extLst>
          </p:cNvPr>
          <p:cNvSpPr>
            <a:spLocks noEditPoints="1"/>
          </p:cNvSpPr>
          <p:nvPr/>
        </p:nvSpPr>
        <p:spPr bwMode="auto">
          <a:xfrm>
            <a:off x="6423028" y="6905629"/>
            <a:ext cx="244475" cy="234950"/>
          </a:xfrm>
          <a:custGeom>
            <a:avLst/>
            <a:gdLst>
              <a:gd name="T0" fmla="*/ 81183 w 78"/>
              <a:gd name="T1" fmla="*/ 50182 h 77"/>
              <a:gd name="T2" fmla="*/ 95234 w 78"/>
              <a:gd name="T3" fmla="*/ 36496 h 77"/>
              <a:gd name="T4" fmla="*/ 98356 w 78"/>
              <a:gd name="T5" fmla="*/ 36496 h 77"/>
              <a:gd name="T6" fmla="*/ 110846 w 78"/>
              <a:gd name="T7" fmla="*/ 33455 h 77"/>
              <a:gd name="T8" fmla="*/ 113968 w 78"/>
              <a:gd name="T9" fmla="*/ 22810 h 77"/>
              <a:gd name="T10" fmla="*/ 112407 w 78"/>
              <a:gd name="T11" fmla="*/ 16727 h 77"/>
              <a:gd name="T12" fmla="*/ 104601 w 78"/>
              <a:gd name="T13" fmla="*/ 9124 h 77"/>
              <a:gd name="T14" fmla="*/ 98356 w 78"/>
              <a:gd name="T15" fmla="*/ 7603 h 77"/>
              <a:gd name="T16" fmla="*/ 87427 w 78"/>
              <a:gd name="T17" fmla="*/ 10645 h 77"/>
              <a:gd name="T18" fmla="*/ 82744 w 78"/>
              <a:gd name="T19" fmla="*/ 22810 h 77"/>
              <a:gd name="T20" fmla="*/ 82744 w 78"/>
              <a:gd name="T21" fmla="*/ 25851 h 77"/>
              <a:gd name="T22" fmla="*/ 32785 w 78"/>
              <a:gd name="T23" fmla="*/ 1521 h 77"/>
              <a:gd name="T24" fmla="*/ 29663 w 78"/>
              <a:gd name="T25" fmla="*/ 0 h 77"/>
              <a:gd name="T26" fmla="*/ 23418 w 78"/>
              <a:gd name="T27" fmla="*/ 0 h 77"/>
              <a:gd name="T28" fmla="*/ 21857 w 78"/>
              <a:gd name="T29" fmla="*/ 1521 h 77"/>
              <a:gd name="T30" fmla="*/ 6245 w 78"/>
              <a:gd name="T31" fmla="*/ 24331 h 77"/>
              <a:gd name="T32" fmla="*/ 0 w 78"/>
              <a:gd name="T33" fmla="*/ 50182 h 77"/>
              <a:gd name="T34" fmla="*/ 3122 w 78"/>
              <a:gd name="T35" fmla="*/ 63868 h 77"/>
              <a:gd name="T36" fmla="*/ 12490 w 78"/>
              <a:gd name="T37" fmla="*/ 88198 h 77"/>
              <a:gd name="T38" fmla="*/ 21857 w 78"/>
              <a:gd name="T39" fmla="*/ 97322 h 77"/>
              <a:gd name="T40" fmla="*/ 45275 w 78"/>
              <a:gd name="T41" fmla="*/ 112529 h 77"/>
              <a:gd name="T42" fmla="*/ 70254 w 78"/>
              <a:gd name="T43" fmla="*/ 117091 h 77"/>
              <a:gd name="T44" fmla="*/ 82744 w 78"/>
              <a:gd name="T45" fmla="*/ 115570 h 77"/>
              <a:gd name="T46" fmla="*/ 107723 w 78"/>
              <a:gd name="T47" fmla="*/ 106446 h 77"/>
              <a:gd name="T48" fmla="*/ 120213 w 78"/>
              <a:gd name="T49" fmla="*/ 97322 h 77"/>
              <a:gd name="T50" fmla="*/ 121774 w 78"/>
              <a:gd name="T51" fmla="*/ 91240 h 77"/>
              <a:gd name="T52" fmla="*/ 121774 w 78"/>
              <a:gd name="T53" fmla="*/ 89719 h 77"/>
              <a:gd name="T54" fmla="*/ 120213 w 78"/>
              <a:gd name="T55" fmla="*/ 86678 h 77"/>
              <a:gd name="T56" fmla="*/ 70254 w 78"/>
              <a:gd name="T57" fmla="*/ 103405 h 77"/>
              <a:gd name="T58" fmla="*/ 49959 w 78"/>
              <a:gd name="T59" fmla="*/ 98843 h 77"/>
              <a:gd name="T60" fmla="*/ 32785 w 78"/>
              <a:gd name="T61" fmla="*/ 86678 h 77"/>
              <a:gd name="T62" fmla="*/ 24979 w 78"/>
              <a:gd name="T63" fmla="*/ 79074 h 77"/>
              <a:gd name="T64" fmla="*/ 17173 w 78"/>
              <a:gd name="T65" fmla="*/ 59306 h 77"/>
              <a:gd name="T66" fmla="*/ 15612 w 78"/>
              <a:gd name="T67" fmla="*/ 50182 h 77"/>
              <a:gd name="T68" fmla="*/ 20296 w 78"/>
              <a:gd name="T69" fmla="*/ 33455 h 77"/>
              <a:gd name="T70" fmla="*/ 28102 w 78"/>
              <a:gd name="T71" fmla="*/ 18248 h 77"/>
              <a:gd name="T72" fmla="*/ 103040 w 78"/>
              <a:gd name="T73" fmla="*/ 91240 h 77"/>
              <a:gd name="T74" fmla="*/ 87427 w 78"/>
              <a:gd name="T75" fmla="*/ 98843 h 77"/>
              <a:gd name="T76" fmla="*/ 70254 w 78"/>
              <a:gd name="T77" fmla="*/ 103405 h 77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78" h="77">
                <a:moveTo>
                  <a:pt x="77" y="57"/>
                </a:moveTo>
                <a:lnTo>
                  <a:pt x="52" y="33"/>
                </a:lnTo>
                <a:lnTo>
                  <a:pt x="61" y="24"/>
                </a:lnTo>
                <a:lnTo>
                  <a:pt x="63" y="24"/>
                </a:lnTo>
                <a:lnTo>
                  <a:pt x="67" y="23"/>
                </a:lnTo>
                <a:lnTo>
                  <a:pt x="71" y="22"/>
                </a:lnTo>
                <a:lnTo>
                  <a:pt x="72" y="18"/>
                </a:lnTo>
                <a:lnTo>
                  <a:pt x="73" y="15"/>
                </a:lnTo>
                <a:lnTo>
                  <a:pt x="72" y="11"/>
                </a:lnTo>
                <a:lnTo>
                  <a:pt x="71" y="7"/>
                </a:lnTo>
                <a:lnTo>
                  <a:pt x="67" y="6"/>
                </a:lnTo>
                <a:lnTo>
                  <a:pt x="63" y="5"/>
                </a:lnTo>
                <a:lnTo>
                  <a:pt x="60" y="6"/>
                </a:lnTo>
                <a:lnTo>
                  <a:pt x="56" y="7"/>
                </a:lnTo>
                <a:lnTo>
                  <a:pt x="55" y="11"/>
                </a:lnTo>
                <a:lnTo>
                  <a:pt x="53" y="15"/>
                </a:lnTo>
                <a:lnTo>
                  <a:pt x="53" y="17"/>
                </a:lnTo>
                <a:lnTo>
                  <a:pt x="45" y="26"/>
                </a:lnTo>
                <a:lnTo>
                  <a:pt x="21" y="1"/>
                </a:lnTo>
                <a:lnTo>
                  <a:pt x="19" y="0"/>
                </a:lnTo>
                <a:lnTo>
                  <a:pt x="18" y="0"/>
                </a:lnTo>
                <a:lnTo>
                  <a:pt x="15" y="0"/>
                </a:lnTo>
                <a:lnTo>
                  <a:pt x="14" y="1"/>
                </a:lnTo>
                <a:lnTo>
                  <a:pt x="8" y="8"/>
                </a:lnTo>
                <a:lnTo>
                  <a:pt x="4" y="16"/>
                </a:lnTo>
                <a:lnTo>
                  <a:pt x="2" y="24"/>
                </a:lnTo>
                <a:lnTo>
                  <a:pt x="0" y="33"/>
                </a:lnTo>
                <a:lnTo>
                  <a:pt x="2" y="42"/>
                </a:lnTo>
                <a:lnTo>
                  <a:pt x="4" y="49"/>
                </a:lnTo>
                <a:lnTo>
                  <a:pt x="8" y="58"/>
                </a:lnTo>
                <a:lnTo>
                  <a:pt x="14" y="64"/>
                </a:lnTo>
                <a:lnTo>
                  <a:pt x="20" y="70"/>
                </a:lnTo>
                <a:lnTo>
                  <a:pt x="29" y="74"/>
                </a:lnTo>
                <a:lnTo>
                  <a:pt x="36" y="76"/>
                </a:lnTo>
                <a:lnTo>
                  <a:pt x="45" y="77"/>
                </a:lnTo>
                <a:lnTo>
                  <a:pt x="53" y="76"/>
                </a:lnTo>
                <a:lnTo>
                  <a:pt x="62" y="74"/>
                </a:lnTo>
                <a:lnTo>
                  <a:pt x="69" y="70"/>
                </a:lnTo>
                <a:lnTo>
                  <a:pt x="77" y="64"/>
                </a:lnTo>
                <a:lnTo>
                  <a:pt x="78" y="63"/>
                </a:lnTo>
                <a:lnTo>
                  <a:pt x="78" y="60"/>
                </a:lnTo>
                <a:lnTo>
                  <a:pt x="78" y="59"/>
                </a:lnTo>
                <a:lnTo>
                  <a:pt x="77" y="57"/>
                </a:lnTo>
                <a:close/>
                <a:moveTo>
                  <a:pt x="45" y="68"/>
                </a:moveTo>
                <a:lnTo>
                  <a:pt x="45" y="68"/>
                </a:lnTo>
                <a:lnTo>
                  <a:pt x="39" y="66"/>
                </a:lnTo>
                <a:lnTo>
                  <a:pt x="32" y="65"/>
                </a:lnTo>
                <a:lnTo>
                  <a:pt x="26" y="61"/>
                </a:lnTo>
                <a:lnTo>
                  <a:pt x="21" y="57"/>
                </a:lnTo>
                <a:lnTo>
                  <a:pt x="16" y="52"/>
                </a:lnTo>
                <a:lnTo>
                  <a:pt x="13" y="45"/>
                </a:lnTo>
                <a:lnTo>
                  <a:pt x="11" y="39"/>
                </a:lnTo>
                <a:lnTo>
                  <a:pt x="10" y="33"/>
                </a:lnTo>
                <a:lnTo>
                  <a:pt x="11" y="27"/>
                </a:lnTo>
                <a:lnTo>
                  <a:pt x="13" y="22"/>
                </a:lnTo>
                <a:lnTo>
                  <a:pt x="15" y="17"/>
                </a:lnTo>
                <a:lnTo>
                  <a:pt x="18" y="12"/>
                </a:lnTo>
                <a:lnTo>
                  <a:pt x="66" y="60"/>
                </a:lnTo>
                <a:lnTo>
                  <a:pt x="61" y="63"/>
                </a:lnTo>
                <a:lnTo>
                  <a:pt x="56" y="65"/>
                </a:lnTo>
                <a:lnTo>
                  <a:pt x="51" y="66"/>
                </a:lnTo>
                <a:lnTo>
                  <a:pt x="45" y="6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778" name="Freeform 1087">
            <a:extLst>
              <a:ext uri="{FF2B5EF4-FFF2-40B4-BE49-F238E27FC236}">
                <a16:creationId xmlns="" xmlns:a16="http://schemas.microsoft.com/office/drawing/2014/main" id="{AB3F928F-53AC-4C99-965D-6B7F2C3D42D2}"/>
              </a:ext>
            </a:extLst>
          </p:cNvPr>
          <p:cNvSpPr>
            <a:spLocks noEditPoints="1"/>
          </p:cNvSpPr>
          <p:nvPr/>
        </p:nvSpPr>
        <p:spPr bwMode="auto">
          <a:xfrm>
            <a:off x="6356351" y="7083428"/>
            <a:ext cx="171450" cy="120650"/>
          </a:xfrm>
          <a:custGeom>
            <a:avLst/>
            <a:gdLst>
              <a:gd name="T0" fmla="*/ 36788 w 55"/>
              <a:gd name="T1" fmla="*/ 1561 h 39"/>
              <a:gd name="T2" fmla="*/ 36788 w 55"/>
              <a:gd name="T3" fmla="*/ 1561 h 39"/>
              <a:gd name="T4" fmla="*/ 32189 w 55"/>
              <a:gd name="T5" fmla="*/ 0 h 39"/>
              <a:gd name="T6" fmla="*/ 29124 w 55"/>
              <a:gd name="T7" fmla="*/ 0 h 39"/>
              <a:gd name="T8" fmla="*/ 29124 w 55"/>
              <a:gd name="T9" fmla="*/ 0 h 39"/>
              <a:gd name="T10" fmla="*/ 27591 w 55"/>
              <a:gd name="T11" fmla="*/ 1561 h 39"/>
              <a:gd name="T12" fmla="*/ 22992 w 55"/>
              <a:gd name="T13" fmla="*/ 3122 h 39"/>
              <a:gd name="T14" fmla="*/ 0 w 55"/>
              <a:gd name="T15" fmla="*/ 49959 h 39"/>
              <a:gd name="T16" fmla="*/ 0 w 55"/>
              <a:gd name="T17" fmla="*/ 49959 h 39"/>
              <a:gd name="T18" fmla="*/ 0 w 55"/>
              <a:gd name="T19" fmla="*/ 54643 h 39"/>
              <a:gd name="T20" fmla="*/ 3066 w 55"/>
              <a:gd name="T21" fmla="*/ 57766 h 39"/>
              <a:gd name="T22" fmla="*/ 3066 w 55"/>
              <a:gd name="T23" fmla="*/ 57766 h 39"/>
              <a:gd name="T24" fmla="*/ 4598 w 55"/>
              <a:gd name="T25" fmla="*/ 59327 h 39"/>
              <a:gd name="T26" fmla="*/ 7664 w 55"/>
              <a:gd name="T27" fmla="*/ 60888 h 39"/>
              <a:gd name="T28" fmla="*/ 76641 w 55"/>
              <a:gd name="T29" fmla="*/ 60888 h 39"/>
              <a:gd name="T30" fmla="*/ 76641 w 55"/>
              <a:gd name="T31" fmla="*/ 60888 h 39"/>
              <a:gd name="T32" fmla="*/ 79707 w 55"/>
              <a:gd name="T33" fmla="*/ 59327 h 39"/>
              <a:gd name="T34" fmla="*/ 84305 w 55"/>
              <a:gd name="T35" fmla="*/ 57766 h 39"/>
              <a:gd name="T36" fmla="*/ 84305 w 55"/>
              <a:gd name="T37" fmla="*/ 57766 h 39"/>
              <a:gd name="T38" fmla="*/ 84305 w 55"/>
              <a:gd name="T39" fmla="*/ 51521 h 39"/>
              <a:gd name="T40" fmla="*/ 81239 w 55"/>
              <a:gd name="T41" fmla="*/ 48398 h 39"/>
              <a:gd name="T42" fmla="*/ 36788 w 55"/>
              <a:gd name="T43" fmla="*/ 1561 h 39"/>
              <a:gd name="T44" fmla="*/ 19927 w 55"/>
              <a:gd name="T45" fmla="*/ 46837 h 39"/>
              <a:gd name="T46" fmla="*/ 32189 w 55"/>
              <a:gd name="T47" fmla="*/ 21857 h 39"/>
              <a:gd name="T48" fmla="*/ 56714 w 55"/>
              <a:gd name="T49" fmla="*/ 46837 h 39"/>
              <a:gd name="T50" fmla="*/ 19927 w 55"/>
              <a:gd name="T51" fmla="*/ 46837 h 3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55" h="39">
                <a:moveTo>
                  <a:pt x="24" y="1"/>
                </a:moveTo>
                <a:lnTo>
                  <a:pt x="24" y="1"/>
                </a:lnTo>
                <a:lnTo>
                  <a:pt x="21" y="0"/>
                </a:lnTo>
                <a:lnTo>
                  <a:pt x="19" y="0"/>
                </a:lnTo>
                <a:lnTo>
                  <a:pt x="18" y="1"/>
                </a:lnTo>
                <a:lnTo>
                  <a:pt x="15" y="2"/>
                </a:lnTo>
                <a:lnTo>
                  <a:pt x="0" y="32"/>
                </a:lnTo>
                <a:lnTo>
                  <a:pt x="0" y="35"/>
                </a:lnTo>
                <a:lnTo>
                  <a:pt x="2" y="37"/>
                </a:lnTo>
                <a:lnTo>
                  <a:pt x="3" y="38"/>
                </a:lnTo>
                <a:lnTo>
                  <a:pt x="5" y="39"/>
                </a:lnTo>
                <a:lnTo>
                  <a:pt x="50" y="39"/>
                </a:lnTo>
                <a:lnTo>
                  <a:pt x="52" y="38"/>
                </a:lnTo>
                <a:lnTo>
                  <a:pt x="55" y="37"/>
                </a:lnTo>
                <a:lnTo>
                  <a:pt x="55" y="33"/>
                </a:lnTo>
                <a:lnTo>
                  <a:pt x="53" y="31"/>
                </a:lnTo>
                <a:lnTo>
                  <a:pt x="24" y="1"/>
                </a:lnTo>
                <a:close/>
                <a:moveTo>
                  <a:pt x="13" y="30"/>
                </a:moveTo>
                <a:lnTo>
                  <a:pt x="21" y="14"/>
                </a:lnTo>
                <a:lnTo>
                  <a:pt x="37" y="30"/>
                </a:lnTo>
                <a:lnTo>
                  <a:pt x="13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779" name="Freeform 1088">
            <a:extLst>
              <a:ext uri="{FF2B5EF4-FFF2-40B4-BE49-F238E27FC236}">
                <a16:creationId xmlns="" xmlns:a16="http://schemas.microsoft.com/office/drawing/2014/main" id="{95630108-91A4-44DB-80E1-4843E15D36F9}"/>
              </a:ext>
            </a:extLst>
          </p:cNvPr>
          <p:cNvSpPr>
            <a:spLocks noEditPoints="1"/>
          </p:cNvSpPr>
          <p:nvPr/>
        </p:nvSpPr>
        <p:spPr bwMode="auto">
          <a:xfrm>
            <a:off x="7153277" y="7131051"/>
            <a:ext cx="187325" cy="111126"/>
          </a:xfrm>
          <a:custGeom>
            <a:avLst/>
            <a:gdLst>
              <a:gd name="T0" fmla="*/ 93672 w 59"/>
              <a:gd name="T1" fmla="*/ 56203 h 34"/>
              <a:gd name="T2" fmla="*/ 0 w 59"/>
              <a:gd name="T3" fmla="*/ 56203 h 34"/>
              <a:gd name="T4" fmla="*/ 0 w 59"/>
              <a:gd name="T5" fmla="*/ 39673 h 34"/>
              <a:gd name="T6" fmla="*/ 0 w 59"/>
              <a:gd name="T7" fmla="*/ 39673 h 34"/>
              <a:gd name="T8" fmla="*/ 1588 w 59"/>
              <a:gd name="T9" fmla="*/ 33061 h 34"/>
              <a:gd name="T10" fmla="*/ 3175 w 59"/>
              <a:gd name="T11" fmla="*/ 24795 h 34"/>
              <a:gd name="T12" fmla="*/ 7938 w 59"/>
              <a:gd name="T13" fmla="*/ 18183 h 34"/>
              <a:gd name="T14" fmla="*/ 14289 w 59"/>
              <a:gd name="T15" fmla="*/ 11571 h 34"/>
              <a:gd name="T16" fmla="*/ 19052 w 59"/>
              <a:gd name="T17" fmla="*/ 4959 h 34"/>
              <a:gd name="T18" fmla="*/ 28578 w 59"/>
              <a:gd name="T19" fmla="*/ 3306 h 34"/>
              <a:gd name="T20" fmla="*/ 36516 w 59"/>
              <a:gd name="T21" fmla="*/ 0 h 34"/>
              <a:gd name="T22" fmla="*/ 47630 w 59"/>
              <a:gd name="T23" fmla="*/ 0 h 34"/>
              <a:gd name="T24" fmla="*/ 47630 w 59"/>
              <a:gd name="T25" fmla="*/ 0 h 34"/>
              <a:gd name="T26" fmla="*/ 57156 w 59"/>
              <a:gd name="T27" fmla="*/ 0 h 34"/>
              <a:gd name="T28" fmla="*/ 66682 w 59"/>
              <a:gd name="T29" fmla="*/ 3306 h 34"/>
              <a:gd name="T30" fmla="*/ 74620 w 59"/>
              <a:gd name="T31" fmla="*/ 4959 h 34"/>
              <a:gd name="T32" fmla="*/ 79383 w 59"/>
              <a:gd name="T33" fmla="*/ 11571 h 34"/>
              <a:gd name="T34" fmla="*/ 85734 w 59"/>
              <a:gd name="T35" fmla="*/ 18183 h 34"/>
              <a:gd name="T36" fmla="*/ 90497 w 59"/>
              <a:gd name="T37" fmla="*/ 24795 h 34"/>
              <a:gd name="T38" fmla="*/ 93672 w 59"/>
              <a:gd name="T39" fmla="*/ 33061 h 34"/>
              <a:gd name="T40" fmla="*/ 93672 w 59"/>
              <a:gd name="T41" fmla="*/ 39673 h 34"/>
              <a:gd name="T42" fmla="*/ 93672 w 59"/>
              <a:gd name="T43" fmla="*/ 56203 h 34"/>
              <a:gd name="T44" fmla="*/ 15877 w 59"/>
              <a:gd name="T45" fmla="*/ 39673 h 34"/>
              <a:gd name="T46" fmla="*/ 77795 w 59"/>
              <a:gd name="T47" fmla="*/ 39673 h 34"/>
              <a:gd name="T48" fmla="*/ 77795 w 59"/>
              <a:gd name="T49" fmla="*/ 39673 h 34"/>
              <a:gd name="T50" fmla="*/ 77795 w 59"/>
              <a:gd name="T51" fmla="*/ 34714 h 34"/>
              <a:gd name="T52" fmla="*/ 76208 w 59"/>
              <a:gd name="T53" fmla="*/ 29755 h 34"/>
              <a:gd name="T54" fmla="*/ 69857 w 59"/>
              <a:gd name="T55" fmla="*/ 21489 h 34"/>
              <a:gd name="T56" fmla="*/ 58743 w 59"/>
              <a:gd name="T57" fmla="*/ 18183 h 34"/>
              <a:gd name="T58" fmla="*/ 47630 w 59"/>
              <a:gd name="T59" fmla="*/ 16530 h 34"/>
              <a:gd name="T60" fmla="*/ 47630 w 59"/>
              <a:gd name="T61" fmla="*/ 16530 h 34"/>
              <a:gd name="T62" fmla="*/ 34929 w 59"/>
              <a:gd name="T63" fmla="*/ 18183 h 34"/>
              <a:gd name="T64" fmla="*/ 25403 w 59"/>
              <a:gd name="T65" fmla="*/ 21489 h 34"/>
              <a:gd name="T66" fmla="*/ 17464 w 59"/>
              <a:gd name="T67" fmla="*/ 29755 h 34"/>
              <a:gd name="T68" fmla="*/ 15877 w 59"/>
              <a:gd name="T69" fmla="*/ 34714 h 34"/>
              <a:gd name="T70" fmla="*/ 15877 w 59"/>
              <a:gd name="T71" fmla="*/ 39673 h 34"/>
              <a:gd name="T72" fmla="*/ 15877 w 59"/>
              <a:gd name="T73" fmla="*/ 39673 h 34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59" h="34">
                <a:moveTo>
                  <a:pt x="59" y="34"/>
                </a:moveTo>
                <a:lnTo>
                  <a:pt x="0" y="34"/>
                </a:lnTo>
                <a:lnTo>
                  <a:pt x="0" y="24"/>
                </a:lnTo>
                <a:lnTo>
                  <a:pt x="1" y="20"/>
                </a:lnTo>
                <a:lnTo>
                  <a:pt x="2" y="15"/>
                </a:lnTo>
                <a:lnTo>
                  <a:pt x="5" y="11"/>
                </a:lnTo>
                <a:lnTo>
                  <a:pt x="9" y="7"/>
                </a:lnTo>
                <a:lnTo>
                  <a:pt x="12" y="3"/>
                </a:lnTo>
                <a:lnTo>
                  <a:pt x="18" y="2"/>
                </a:lnTo>
                <a:lnTo>
                  <a:pt x="23" y="0"/>
                </a:lnTo>
                <a:lnTo>
                  <a:pt x="30" y="0"/>
                </a:lnTo>
                <a:lnTo>
                  <a:pt x="36" y="0"/>
                </a:lnTo>
                <a:lnTo>
                  <a:pt x="42" y="2"/>
                </a:lnTo>
                <a:lnTo>
                  <a:pt x="47" y="3"/>
                </a:lnTo>
                <a:lnTo>
                  <a:pt x="50" y="7"/>
                </a:lnTo>
                <a:lnTo>
                  <a:pt x="54" y="11"/>
                </a:lnTo>
                <a:lnTo>
                  <a:pt x="57" y="15"/>
                </a:lnTo>
                <a:lnTo>
                  <a:pt x="59" y="20"/>
                </a:lnTo>
                <a:lnTo>
                  <a:pt x="59" y="24"/>
                </a:lnTo>
                <a:lnTo>
                  <a:pt x="59" y="34"/>
                </a:lnTo>
                <a:close/>
                <a:moveTo>
                  <a:pt x="10" y="24"/>
                </a:moveTo>
                <a:lnTo>
                  <a:pt x="49" y="24"/>
                </a:lnTo>
                <a:lnTo>
                  <a:pt x="49" y="21"/>
                </a:lnTo>
                <a:lnTo>
                  <a:pt x="48" y="18"/>
                </a:lnTo>
                <a:lnTo>
                  <a:pt x="44" y="13"/>
                </a:lnTo>
                <a:lnTo>
                  <a:pt x="37" y="11"/>
                </a:lnTo>
                <a:lnTo>
                  <a:pt x="30" y="10"/>
                </a:lnTo>
                <a:lnTo>
                  <a:pt x="22" y="11"/>
                </a:lnTo>
                <a:lnTo>
                  <a:pt x="16" y="13"/>
                </a:lnTo>
                <a:lnTo>
                  <a:pt x="11" y="18"/>
                </a:lnTo>
                <a:lnTo>
                  <a:pt x="10" y="21"/>
                </a:lnTo>
                <a:lnTo>
                  <a:pt x="10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780" name="Freeform 1089">
            <a:extLst>
              <a:ext uri="{FF2B5EF4-FFF2-40B4-BE49-F238E27FC236}">
                <a16:creationId xmlns="" xmlns:a16="http://schemas.microsoft.com/office/drawing/2014/main" id="{87F9B2ED-100D-40A4-94BA-FCB9800C4CC3}"/>
              </a:ext>
            </a:extLst>
          </p:cNvPr>
          <p:cNvSpPr>
            <a:spLocks/>
          </p:cNvSpPr>
          <p:nvPr/>
        </p:nvSpPr>
        <p:spPr bwMode="auto">
          <a:xfrm>
            <a:off x="7143750" y="6972302"/>
            <a:ext cx="206376" cy="158750"/>
          </a:xfrm>
          <a:custGeom>
            <a:avLst/>
            <a:gdLst>
              <a:gd name="T0" fmla="*/ 23778 w 65"/>
              <a:gd name="T1" fmla="*/ 71817 h 51"/>
              <a:gd name="T2" fmla="*/ 23778 w 65"/>
              <a:gd name="T3" fmla="*/ 71817 h 51"/>
              <a:gd name="T4" fmla="*/ 20608 w 65"/>
              <a:gd name="T5" fmla="*/ 65572 h 51"/>
              <a:gd name="T6" fmla="*/ 19023 w 65"/>
              <a:gd name="T7" fmla="*/ 59327 h 51"/>
              <a:gd name="T8" fmla="*/ 15852 w 65"/>
              <a:gd name="T9" fmla="*/ 48398 h 51"/>
              <a:gd name="T10" fmla="*/ 20608 w 65"/>
              <a:gd name="T11" fmla="*/ 34347 h 51"/>
              <a:gd name="T12" fmla="*/ 22193 w 65"/>
              <a:gd name="T13" fmla="*/ 31225 h 51"/>
              <a:gd name="T14" fmla="*/ 25363 w 65"/>
              <a:gd name="T15" fmla="*/ 24980 h 51"/>
              <a:gd name="T16" fmla="*/ 25363 w 65"/>
              <a:gd name="T17" fmla="*/ 24980 h 51"/>
              <a:gd name="T18" fmla="*/ 31704 w 65"/>
              <a:gd name="T19" fmla="*/ 21857 h 51"/>
              <a:gd name="T20" fmla="*/ 38045 w 65"/>
              <a:gd name="T21" fmla="*/ 17174 h 51"/>
              <a:gd name="T22" fmla="*/ 45971 w 65"/>
              <a:gd name="T23" fmla="*/ 15612 h 51"/>
              <a:gd name="T24" fmla="*/ 52312 w 65"/>
              <a:gd name="T25" fmla="*/ 15612 h 51"/>
              <a:gd name="T26" fmla="*/ 52312 w 65"/>
              <a:gd name="T27" fmla="*/ 15612 h 51"/>
              <a:gd name="T28" fmla="*/ 58653 w 65"/>
              <a:gd name="T29" fmla="*/ 15612 h 51"/>
              <a:gd name="T30" fmla="*/ 64994 w 65"/>
              <a:gd name="T31" fmla="*/ 17174 h 51"/>
              <a:gd name="T32" fmla="*/ 71335 w 65"/>
              <a:gd name="T33" fmla="*/ 21857 h 51"/>
              <a:gd name="T34" fmla="*/ 77676 w 65"/>
              <a:gd name="T35" fmla="*/ 24980 h 51"/>
              <a:gd name="T36" fmla="*/ 77676 w 65"/>
              <a:gd name="T37" fmla="*/ 24980 h 51"/>
              <a:gd name="T38" fmla="*/ 80846 w 65"/>
              <a:gd name="T39" fmla="*/ 31225 h 51"/>
              <a:gd name="T40" fmla="*/ 82431 w 65"/>
              <a:gd name="T41" fmla="*/ 34347 h 51"/>
              <a:gd name="T42" fmla="*/ 87187 w 65"/>
              <a:gd name="T43" fmla="*/ 48398 h 51"/>
              <a:gd name="T44" fmla="*/ 84016 w 65"/>
              <a:gd name="T45" fmla="*/ 59327 h 51"/>
              <a:gd name="T46" fmla="*/ 82431 w 65"/>
              <a:gd name="T47" fmla="*/ 65572 h 51"/>
              <a:gd name="T48" fmla="*/ 79261 w 65"/>
              <a:gd name="T49" fmla="*/ 71817 h 51"/>
              <a:gd name="T50" fmla="*/ 79261 w 65"/>
              <a:gd name="T51" fmla="*/ 71817 h 51"/>
              <a:gd name="T52" fmla="*/ 91942 w 65"/>
              <a:gd name="T53" fmla="*/ 79623 h 51"/>
              <a:gd name="T54" fmla="*/ 91942 w 65"/>
              <a:gd name="T55" fmla="*/ 79623 h 51"/>
              <a:gd name="T56" fmla="*/ 98283 w 65"/>
              <a:gd name="T57" fmla="*/ 71817 h 51"/>
              <a:gd name="T58" fmla="*/ 99869 w 65"/>
              <a:gd name="T59" fmla="*/ 60888 h 51"/>
              <a:gd name="T60" fmla="*/ 103039 w 65"/>
              <a:gd name="T61" fmla="*/ 54643 h 51"/>
              <a:gd name="T62" fmla="*/ 103039 w 65"/>
              <a:gd name="T63" fmla="*/ 46837 h 51"/>
              <a:gd name="T64" fmla="*/ 99869 w 65"/>
              <a:gd name="T65" fmla="*/ 35908 h 51"/>
              <a:gd name="T66" fmla="*/ 98283 w 65"/>
              <a:gd name="T67" fmla="*/ 29663 h 51"/>
              <a:gd name="T68" fmla="*/ 91942 w 65"/>
              <a:gd name="T69" fmla="*/ 21857 h 51"/>
              <a:gd name="T70" fmla="*/ 87187 w 65"/>
              <a:gd name="T71" fmla="*/ 14051 h 51"/>
              <a:gd name="T72" fmla="*/ 87187 w 65"/>
              <a:gd name="T73" fmla="*/ 14051 h 51"/>
              <a:gd name="T74" fmla="*/ 79261 w 65"/>
              <a:gd name="T75" fmla="*/ 7806 h 51"/>
              <a:gd name="T76" fmla="*/ 71335 w 65"/>
              <a:gd name="T77" fmla="*/ 3122 h 51"/>
              <a:gd name="T78" fmla="*/ 61823 w 65"/>
              <a:gd name="T79" fmla="*/ 0 h 51"/>
              <a:gd name="T80" fmla="*/ 52312 w 65"/>
              <a:gd name="T81" fmla="*/ 0 h 51"/>
              <a:gd name="T82" fmla="*/ 52312 w 65"/>
              <a:gd name="T83" fmla="*/ 0 h 51"/>
              <a:gd name="T84" fmla="*/ 41216 w 65"/>
              <a:gd name="T85" fmla="*/ 0 h 51"/>
              <a:gd name="T86" fmla="*/ 31704 w 65"/>
              <a:gd name="T87" fmla="*/ 3122 h 51"/>
              <a:gd name="T88" fmla="*/ 23778 w 65"/>
              <a:gd name="T89" fmla="*/ 7806 h 51"/>
              <a:gd name="T90" fmla="*/ 15852 w 65"/>
              <a:gd name="T91" fmla="*/ 14051 h 51"/>
              <a:gd name="T92" fmla="*/ 15852 w 65"/>
              <a:gd name="T93" fmla="*/ 14051 h 51"/>
              <a:gd name="T94" fmla="*/ 11097 w 65"/>
              <a:gd name="T95" fmla="*/ 21857 h 51"/>
              <a:gd name="T96" fmla="*/ 4756 w 65"/>
              <a:gd name="T97" fmla="*/ 29663 h 51"/>
              <a:gd name="T98" fmla="*/ 3170 w 65"/>
              <a:gd name="T99" fmla="*/ 35908 h 51"/>
              <a:gd name="T100" fmla="*/ 0 w 65"/>
              <a:gd name="T101" fmla="*/ 46837 h 51"/>
              <a:gd name="T102" fmla="*/ 0 w 65"/>
              <a:gd name="T103" fmla="*/ 54643 h 51"/>
              <a:gd name="T104" fmla="*/ 3170 w 65"/>
              <a:gd name="T105" fmla="*/ 60888 h 51"/>
              <a:gd name="T106" fmla="*/ 6341 w 65"/>
              <a:gd name="T107" fmla="*/ 71817 h 51"/>
              <a:gd name="T108" fmla="*/ 11097 w 65"/>
              <a:gd name="T109" fmla="*/ 79623 h 51"/>
              <a:gd name="T110" fmla="*/ 11097 w 65"/>
              <a:gd name="T111" fmla="*/ 79623 h 51"/>
              <a:gd name="T112" fmla="*/ 23778 w 65"/>
              <a:gd name="T113" fmla="*/ 71817 h 51"/>
              <a:gd name="T114" fmla="*/ 23778 w 65"/>
              <a:gd name="T115" fmla="*/ 71817 h 5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65" h="51">
                <a:moveTo>
                  <a:pt x="15" y="46"/>
                </a:moveTo>
                <a:lnTo>
                  <a:pt x="15" y="46"/>
                </a:lnTo>
                <a:lnTo>
                  <a:pt x="13" y="42"/>
                </a:lnTo>
                <a:lnTo>
                  <a:pt x="12" y="38"/>
                </a:lnTo>
                <a:lnTo>
                  <a:pt x="10" y="31"/>
                </a:lnTo>
                <a:lnTo>
                  <a:pt x="13" y="22"/>
                </a:lnTo>
                <a:lnTo>
                  <a:pt x="14" y="20"/>
                </a:lnTo>
                <a:lnTo>
                  <a:pt x="16" y="16"/>
                </a:lnTo>
                <a:lnTo>
                  <a:pt x="20" y="14"/>
                </a:lnTo>
                <a:lnTo>
                  <a:pt x="24" y="11"/>
                </a:lnTo>
                <a:lnTo>
                  <a:pt x="29" y="10"/>
                </a:lnTo>
                <a:lnTo>
                  <a:pt x="33" y="10"/>
                </a:lnTo>
                <a:lnTo>
                  <a:pt x="37" y="10"/>
                </a:lnTo>
                <a:lnTo>
                  <a:pt x="41" y="11"/>
                </a:lnTo>
                <a:lnTo>
                  <a:pt x="45" y="14"/>
                </a:lnTo>
                <a:lnTo>
                  <a:pt x="49" y="16"/>
                </a:lnTo>
                <a:lnTo>
                  <a:pt x="51" y="20"/>
                </a:lnTo>
                <a:lnTo>
                  <a:pt x="52" y="22"/>
                </a:lnTo>
                <a:lnTo>
                  <a:pt x="55" y="31"/>
                </a:lnTo>
                <a:lnTo>
                  <a:pt x="53" y="38"/>
                </a:lnTo>
                <a:lnTo>
                  <a:pt x="52" y="42"/>
                </a:lnTo>
                <a:lnTo>
                  <a:pt x="50" y="46"/>
                </a:lnTo>
                <a:lnTo>
                  <a:pt x="58" y="51"/>
                </a:lnTo>
                <a:lnTo>
                  <a:pt x="62" y="46"/>
                </a:lnTo>
                <a:lnTo>
                  <a:pt x="63" y="39"/>
                </a:lnTo>
                <a:lnTo>
                  <a:pt x="65" y="35"/>
                </a:lnTo>
                <a:lnTo>
                  <a:pt x="65" y="30"/>
                </a:lnTo>
                <a:lnTo>
                  <a:pt x="63" y="23"/>
                </a:lnTo>
                <a:lnTo>
                  <a:pt x="62" y="19"/>
                </a:lnTo>
                <a:lnTo>
                  <a:pt x="58" y="14"/>
                </a:lnTo>
                <a:lnTo>
                  <a:pt x="55" y="9"/>
                </a:lnTo>
                <a:lnTo>
                  <a:pt x="50" y="5"/>
                </a:lnTo>
                <a:lnTo>
                  <a:pt x="45" y="2"/>
                </a:lnTo>
                <a:lnTo>
                  <a:pt x="39" y="0"/>
                </a:lnTo>
                <a:lnTo>
                  <a:pt x="33" y="0"/>
                </a:lnTo>
                <a:lnTo>
                  <a:pt x="26" y="0"/>
                </a:lnTo>
                <a:lnTo>
                  <a:pt x="20" y="2"/>
                </a:lnTo>
                <a:lnTo>
                  <a:pt x="15" y="5"/>
                </a:lnTo>
                <a:lnTo>
                  <a:pt x="10" y="9"/>
                </a:lnTo>
                <a:lnTo>
                  <a:pt x="7" y="14"/>
                </a:lnTo>
                <a:lnTo>
                  <a:pt x="3" y="19"/>
                </a:lnTo>
                <a:lnTo>
                  <a:pt x="2" y="23"/>
                </a:lnTo>
                <a:lnTo>
                  <a:pt x="0" y="30"/>
                </a:lnTo>
                <a:lnTo>
                  <a:pt x="0" y="35"/>
                </a:lnTo>
                <a:lnTo>
                  <a:pt x="2" y="39"/>
                </a:lnTo>
                <a:lnTo>
                  <a:pt x="4" y="46"/>
                </a:lnTo>
                <a:lnTo>
                  <a:pt x="7" y="51"/>
                </a:lnTo>
                <a:lnTo>
                  <a:pt x="15" y="4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781" name="Freeform 1090">
            <a:extLst>
              <a:ext uri="{FF2B5EF4-FFF2-40B4-BE49-F238E27FC236}">
                <a16:creationId xmlns="" xmlns:a16="http://schemas.microsoft.com/office/drawing/2014/main" id="{4F8EE906-FA51-419B-A0D7-CEB7C32F4C7D}"/>
              </a:ext>
            </a:extLst>
          </p:cNvPr>
          <p:cNvSpPr>
            <a:spLocks/>
          </p:cNvSpPr>
          <p:nvPr/>
        </p:nvSpPr>
        <p:spPr bwMode="auto">
          <a:xfrm>
            <a:off x="7099301" y="6915151"/>
            <a:ext cx="307976" cy="254000"/>
          </a:xfrm>
          <a:custGeom>
            <a:avLst/>
            <a:gdLst>
              <a:gd name="T0" fmla="*/ 26541 w 99"/>
              <a:gd name="T1" fmla="*/ 112407 h 81"/>
              <a:gd name="T2" fmla="*/ 26541 w 99"/>
              <a:gd name="T3" fmla="*/ 112407 h 81"/>
              <a:gd name="T4" fmla="*/ 21857 w 99"/>
              <a:gd name="T5" fmla="*/ 103040 h 81"/>
              <a:gd name="T6" fmla="*/ 17173 w 99"/>
              <a:gd name="T7" fmla="*/ 93673 h 81"/>
              <a:gd name="T8" fmla="*/ 15612 w 99"/>
              <a:gd name="T9" fmla="*/ 82744 h 81"/>
              <a:gd name="T10" fmla="*/ 15612 w 99"/>
              <a:gd name="T11" fmla="*/ 73377 h 81"/>
              <a:gd name="T12" fmla="*/ 17173 w 99"/>
              <a:gd name="T13" fmla="*/ 60887 h 81"/>
              <a:gd name="T14" fmla="*/ 21857 w 99"/>
              <a:gd name="T15" fmla="*/ 51520 h 81"/>
              <a:gd name="T16" fmla="*/ 26541 w 99"/>
              <a:gd name="T17" fmla="*/ 42153 h 81"/>
              <a:gd name="T18" fmla="*/ 32785 w 99"/>
              <a:gd name="T19" fmla="*/ 32785 h 81"/>
              <a:gd name="T20" fmla="*/ 32785 w 99"/>
              <a:gd name="T21" fmla="*/ 32785 h 81"/>
              <a:gd name="T22" fmla="*/ 42153 w 99"/>
              <a:gd name="T23" fmla="*/ 24979 h 81"/>
              <a:gd name="T24" fmla="*/ 54642 w 99"/>
              <a:gd name="T25" fmla="*/ 18735 h 81"/>
              <a:gd name="T26" fmla="*/ 65571 w 99"/>
              <a:gd name="T27" fmla="*/ 17173 h 81"/>
              <a:gd name="T28" fmla="*/ 78061 w 99"/>
              <a:gd name="T29" fmla="*/ 15612 h 81"/>
              <a:gd name="T30" fmla="*/ 88989 w 99"/>
              <a:gd name="T31" fmla="*/ 17173 h 81"/>
              <a:gd name="T32" fmla="*/ 99918 w 99"/>
              <a:gd name="T33" fmla="*/ 18735 h 81"/>
              <a:gd name="T34" fmla="*/ 112407 w 99"/>
              <a:gd name="T35" fmla="*/ 24979 h 81"/>
              <a:gd name="T36" fmla="*/ 121775 w 99"/>
              <a:gd name="T37" fmla="*/ 32785 h 81"/>
              <a:gd name="T38" fmla="*/ 121775 w 99"/>
              <a:gd name="T39" fmla="*/ 32785 h 81"/>
              <a:gd name="T40" fmla="*/ 128019 w 99"/>
              <a:gd name="T41" fmla="*/ 42153 h 81"/>
              <a:gd name="T42" fmla="*/ 132703 w 99"/>
              <a:gd name="T43" fmla="*/ 51520 h 81"/>
              <a:gd name="T44" fmla="*/ 137387 w 99"/>
              <a:gd name="T45" fmla="*/ 60887 h 81"/>
              <a:gd name="T46" fmla="*/ 138948 w 99"/>
              <a:gd name="T47" fmla="*/ 73377 h 81"/>
              <a:gd name="T48" fmla="*/ 138948 w 99"/>
              <a:gd name="T49" fmla="*/ 82744 h 81"/>
              <a:gd name="T50" fmla="*/ 137387 w 99"/>
              <a:gd name="T51" fmla="*/ 93673 h 81"/>
              <a:gd name="T52" fmla="*/ 132703 w 99"/>
              <a:gd name="T53" fmla="*/ 103040 h 81"/>
              <a:gd name="T54" fmla="*/ 128019 w 99"/>
              <a:gd name="T55" fmla="*/ 112407 h 81"/>
              <a:gd name="T56" fmla="*/ 128019 w 99"/>
              <a:gd name="T57" fmla="*/ 112407 h 81"/>
              <a:gd name="T58" fmla="*/ 131142 w 99"/>
              <a:gd name="T59" fmla="*/ 118652 h 81"/>
              <a:gd name="T60" fmla="*/ 135825 w 99"/>
              <a:gd name="T61" fmla="*/ 126458 h 81"/>
              <a:gd name="T62" fmla="*/ 135825 w 99"/>
              <a:gd name="T63" fmla="*/ 126458 h 81"/>
              <a:gd name="T64" fmla="*/ 145193 w 99"/>
              <a:gd name="T65" fmla="*/ 115530 h 81"/>
              <a:gd name="T66" fmla="*/ 149876 w 99"/>
              <a:gd name="T67" fmla="*/ 101479 h 81"/>
              <a:gd name="T68" fmla="*/ 154560 w 99"/>
              <a:gd name="T69" fmla="*/ 87428 h 81"/>
              <a:gd name="T70" fmla="*/ 154560 w 99"/>
              <a:gd name="T71" fmla="*/ 74938 h 81"/>
              <a:gd name="T72" fmla="*/ 152999 w 99"/>
              <a:gd name="T73" fmla="*/ 59326 h 81"/>
              <a:gd name="T74" fmla="*/ 148315 w 99"/>
              <a:gd name="T75" fmla="*/ 45275 h 81"/>
              <a:gd name="T76" fmla="*/ 140509 w 99"/>
              <a:gd name="T77" fmla="*/ 34347 h 81"/>
              <a:gd name="T78" fmla="*/ 131142 w 99"/>
              <a:gd name="T79" fmla="*/ 23418 h 81"/>
              <a:gd name="T80" fmla="*/ 131142 w 99"/>
              <a:gd name="T81" fmla="*/ 23418 h 81"/>
              <a:gd name="T82" fmla="*/ 120213 w 99"/>
              <a:gd name="T83" fmla="*/ 12490 h 81"/>
              <a:gd name="T84" fmla="*/ 106162 w 99"/>
              <a:gd name="T85" fmla="*/ 4684 h 81"/>
              <a:gd name="T86" fmla="*/ 92112 w 99"/>
              <a:gd name="T87" fmla="*/ 1561 h 81"/>
              <a:gd name="T88" fmla="*/ 78061 w 99"/>
              <a:gd name="T89" fmla="*/ 0 h 81"/>
              <a:gd name="T90" fmla="*/ 62448 w 99"/>
              <a:gd name="T91" fmla="*/ 1561 h 81"/>
              <a:gd name="T92" fmla="*/ 48398 w 99"/>
              <a:gd name="T93" fmla="*/ 4684 h 81"/>
              <a:gd name="T94" fmla="*/ 34347 w 99"/>
              <a:gd name="T95" fmla="*/ 12490 h 81"/>
              <a:gd name="T96" fmla="*/ 23418 w 99"/>
              <a:gd name="T97" fmla="*/ 23418 h 81"/>
              <a:gd name="T98" fmla="*/ 23418 w 99"/>
              <a:gd name="T99" fmla="*/ 23418 h 81"/>
              <a:gd name="T100" fmla="*/ 14051 w 99"/>
              <a:gd name="T101" fmla="*/ 34347 h 81"/>
              <a:gd name="T102" fmla="*/ 6245 w 99"/>
              <a:gd name="T103" fmla="*/ 45275 h 81"/>
              <a:gd name="T104" fmla="*/ 1561 w 99"/>
              <a:gd name="T105" fmla="*/ 59326 h 81"/>
              <a:gd name="T106" fmla="*/ 0 w 99"/>
              <a:gd name="T107" fmla="*/ 74938 h 81"/>
              <a:gd name="T108" fmla="*/ 1561 w 99"/>
              <a:gd name="T109" fmla="*/ 87428 h 81"/>
              <a:gd name="T110" fmla="*/ 4684 w 99"/>
              <a:gd name="T111" fmla="*/ 101479 h 81"/>
              <a:gd name="T112" fmla="*/ 9367 w 99"/>
              <a:gd name="T113" fmla="*/ 115530 h 81"/>
              <a:gd name="T114" fmla="*/ 20296 w 99"/>
              <a:gd name="T115" fmla="*/ 126458 h 81"/>
              <a:gd name="T116" fmla="*/ 20296 w 99"/>
              <a:gd name="T117" fmla="*/ 126458 h 81"/>
              <a:gd name="T118" fmla="*/ 23418 w 99"/>
              <a:gd name="T119" fmla="*/ 118652 h 81"/>
              <a:gd name="T120" fmla="*/ 26541 w 99"/>
              <a:gd name="T121" fmla="*/ 112407 h 81"/>
              <a:gd name="T122" fmla="*/ 26541 w 99"/>
              <a:gd name="T123" fmla="*/ 112407 h 81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99" h="81">
                <a:moveTo>
                  <a:pt x="17" y="72"/>
                </a:moveTo>
                <a:lnTo>
                  <a:pt x="17" y="72"/>
                </a:lnTo>
                <a:lnTo>
                  <a:pt x="14" y="66"/>
                </a:lnTo>
                <a:lnTo>
                  <a:pt x="11" y="60"/>
                </a:lnTo>
                <a:lnTo>
                  <a:pt x="10" y="53"/>
                </a:lnTo>
                <a:lnTo>
                  <a:pt x="10" y="47"/>
                </a:lnTo>
                <a:lnTo>
                  <a:pt x="11" y="39"/>
                </a:lnTo>
                <a:lnTo>
                  <a:pt x="14" y="33"/>
                </a:lnTo>
                <a:lnTo>
                  <a:pt x="17" y="27"/>
                </a:lnTo>
                <a:lnTo>
                  <a:pt x="21" y="21"/>
                </a:lnTo>
                <a:lnTo>
                  <a:pt x="27" y="16"/>
                </a:lnTo>
                <a:lnTo>
                  <a:pt x="35" y="12"/>
                </a:lnTo>
                <a:lnTo>
                  <a:pt x="42" y="11"/>
                </a:lnTo>
                <a:lnTo>
                  <a:pt x="50" y="10"/>
                </a:lnTo>
                <a:lnTo>
                  <a:pt x="57" y="11"/>
                </a:lnTo>
                <a:lnTo>
                  <a:pt x="64" y="12"/>
                </a:lnTo>
                <a:lnTo>
                  <a:pt x="72" y="16"/>
                </a:lnTo>
                <a:lnTo>
                  <a:pt x="78" y="21"/>
                </a:lnTo>
                <a:lnTo>
                  <a:pt x="82" y="27"/>
                </a:lnTo>
                <a:lnTo>
                  <a:pt x="85" y="33"/>
                </a:lnTo>
                <a:lnTo>
                  <a:pt x="88" y="39"/>
                </a:lnTo>
                <a:lnTo>
                  <a:pt x="89" y="47"/>
                </a:lnTo>
                <a:lnTo>
                  <a:pt x="89" y="53"/>
                </a:lnTo>
                <a:lnTo>
                  <a:pt x="88" y="60"/>
                </a:lnTo>
                <a:lnTo>
                  <a:pt x="85" y="66"/>
                </a:lnTo>
                <a:lnTo>
                  <a:pt x="82" y="72"/>
                </a:lnTo>
                <a:lnTo>
                  <a:pt x="84" y="76"/>
                </a:lnTo>
                <a:lnTo>
                  <a:pt x="87" y="81"/>
                </a:lnTo>
                <a:lnTo>
                  <a:pt x="93" y="74"/>
                </a:lnTo>
                <a:lnTo>
                  <a:pt x="96" y="65"/>
                </a:lnTo>
                <a:lnTo>
                  <a:pt x="99" y="56"/>
                </a:lnTo>
                <a:lnTo>
                  <a:pt x="99" y="48"/>
                </a:lnTo>
                <a:lnTo>
                  <a:pt x="98" y="38"/>
                </a:lnTo>
                <a:lnTo>
                  <a:pt x="95" y="29"/>
                </a:lnTo>
                <a:lnTo>
                  <a:pt x="90" y="22"/>
                </a:lnTo>
                <a:lnTo>
                  <a:pt x="84" y="15"/>
                </a:lnTo>
                <a:lnTo>
                  <a:pt x="77" y="8"/>
                </a:lnTo>
                <a:lnTo>
                  <a:pt x="68" y="3"/>
                </a:lnTo>
                <a:lnTo>
                  <a:pt x="59" y="1"/>
                </a:lnTo>
                <a:lnTo>
                  <a:pt x="50" y="0"/>
                </a:lnTo>
                <a:lnTo>
                  <a:pt x="40" y="1"/>
                </a:lnTo>
                <a:lnTo>
                  <a:pt x="31" y="3"/>
                </a:lnTo>
                <a:lnTo>
                  <a:pt x="22" y="8"/>
                </a:lnTo>
                <a:lnTo>
                  <a:pt x="15" y="15"/>
                </a:lnTo>
                <a:lnTo>
                  <a:pt x="9" y="22"/>
                </a:lnTo>
                <a:lnTo>
                  <a:pt x="4" y="29"/>
                </a:lnTo>
                <a:lnTo>
                  <a:pt x="1" y="38"/>
                </a:lnTo>
                <a:lnTo>
                  <a:pt x="0" y="48"/>
                </a:lnTo>
                <a:lnTo>
                  <a:pt x="1" y="56"/>
                </a:lnTo>
                <a:lnTo>
                  <a:pt x="3" y="65"/>
                </a:lnTo>
                <a:lnTo>
                  <a:pt x="6" y="74"/>
                </a:lnTo>
                <a:lnTo>
                  <a:pt x="13" y="81"/>
                </a:lnTo>
                <a:lnTo>
                  <a:pt x="15" y="76"/>
                </a:lnTo>
                <a:lnTo>
                  <a:pt x="17" y="7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782" name="Freeform 1091">
            <a:extLst>
              <a:ext uri="{FF2B5EF4-FFF2-40B4-BE49-F238E27FC236}">
                <a16:creationId xmlns="" xmlns:a16="http://schemas.microsoft.com/office/drawing/2014/main" id="{A3EE3D86-9CA1-4C36-BE96-6143ED2A2F8D}"/>
              </a:ext>
            </a:extLst>
          </p:cNvPr>
          <p:cNvSpPr>
            <a:spLocks noEditPoints="1"/>
          </p:cNvSpPr>
          <p:nvPr/>
        </p:nvSpPr>
        <p:spPr bwMode="auto">
          <a:xfrm>
            <a:off x="7200900" y="7026278"/>
            <a:ext cx="92076" cy="95250"/>
          </a:xfrm>
          <a:custGeom>
            <a:avLst/>
            <a:gdLst>
              <a:gd name="T0" fmla="*/ 24226 w 29"/>
              <a:gd name="T1" fmla="*/ 46837 h 30"/>
              <a:gd name="T2" fmla="*/ 24226 w 29"/>
              <a:gd name="T3" fmla="*/ 46837 h 30"/>
              <a:gd name="T4" fmla="*/ 12921 w 29"/>
              <a:gd name="T5" fmla="*/ 45276 h 30"/>
              <a:gd name="T6" fmla="*/ 8075 w 29"/>
              <a:gd name="T7" fmla="*/ 39031 h 30"/>
              <a:gd name="T8" fmla="*/ 1615 w 29"/>
              <a:gd name="T9" fmla="*/ 32786 h 30"/>
              <a:gd name="T10" fmla="*/ 0 w 29"/>
              <a:gd name="T11" fmla="*/ 23419 h 30"/>
              <a:gd name="T12" fmla="*/ 0 w 29"/>
              <a:gd name="T13" fmla="*/ 23419 h 30"/>
              <a:gd name="T14" fmla="*/ 1615 w 29"/>
              <a:gd name="T15" fmla="*/ 14051 h 30"/>
              <a:gd name="T16" fmla="*/ 8075 w 29"/>
              <a:gd name="T17" fmla="*/ 7806 h 30"/>
              <a:gd name="T18" fmla="*/ 12921 w 29"/>
              <a:gd name="T19" fmla="*/ 3122 h 30"/>
              <a:gd name="T20" fmla="*/ 24226 w 29"/>
              <a:gd name="T21" fmla="*/ 0 h 30"/>
              <a:gd name="T22" fmla="*/ 24226 w 29"/>
              <a:gd name="T23" fmla="*/ 0 h 30"/>
              <a:gd name="T24" fmla="*/ 33916 w 29"/>
              <a:gd name="T25" fmla="*/ 3122 h 30"/>
              <a:gd name="T26" fmla="*/ 41992 w 29"/>
              <a:gd name="T27" fmla="*/ 7806 h 30"/>
              <a:gd name="T28" fmla="*/ 45222 w 29"/>
              <a:gd name="T29" fmla="*/ 14051 h 30"/>
              <a:gd name="T30" fmla="*/ 46837 w 29"/>
              <a:gd name="T31" fmla="*/ 23419 h 30"/>
              <a:gd name="T32" fmla="*/ 46837 w 29"/>
              <a:gd name="T33" fmla="*/ 23419 h 30"/>
              <a:gd name="T34" fmla="*/ 45222 w 29"/>
              <a:gd name="T35" fmla="*/ 32786 h 30"/>
              <a:gd name="T36" fmla="*/ 41992 w 29"/>
              <a:gd name="T37" fmla="*/ 39031 h 30"/>
              <a:gd name="T38" fmla="*/ 33916 w 29"/>
              <a:gd name="T39" fmla="*/ 45276 h 30"/>
              <a:gd name="T40" fmla="*/ 24226 w 29"/>
              <a:gd name="T41" fmla="*/ 46837 h 30"/>
              <a:gd name="T42" fmla="*/ 24226 w 29"/>
              <a:gd name="T43" fmla="*/ 46837 h 30"/>
              <a:gd name="T44" fmla="*/ 24226 w 29"/>
              <a:gd name="T45" fmla="*/ 15612 h 30"/>
              <a:gd name="T46" fmla="*/ 24226 w 29"/>
              <a:gd name="T47" fmla="*/ 15612 h 30"/>
              <a:gd name="T48" fmla="*/ 19381 w 29"/>
              <a:gd name="T49" fmla="*/ 15612 h 30"/>
              <a:gd name="T50" fmla="*/ 17766 w 29"/>
              <a:gd name="T51" fmla="*/ 17174 h 30"/>
              <a:gd name="T52" fmla="*/ 16151 w 29"/>
              <a:gd name="T53" fmla="*/ 20296 h 30"/>
              <a:gd name="T54" fmla="*/ 16151 w 29"/>
              <a:gd name="T55" fmla="*/ 23419 h 30"/>
              <a:gd name="T56" fmla="*/ 16151 w 29"/>
              <a:gd name="T57" fmla="*/ 23419 h 30"/>
              <a:gd name="T58" fmla="*/ 16151 w 29"/>
              <a:gd name="T59" fmla="*/ 28102 h 30"/>
              <a:gd name="T60" fmla="*/ 17766 w 29"/>
              <a:gd name="T61" fmla="*/ 29663 h 30"/>
              <a:gd name="T62" fmla="*/ 19381 w 29"/>
              <a:gd name="T63" fmla="*/ 31225 h 30"/>
              <a:gd name="T64" fmla="*/ 24226 w 29"/>
              <a:gd name="T65" fmla="*/ 31225 h 30"/>
              <a:gd name="T66" fmla="*/ 24226 w 29"/>
              <a:gd name="T67" fmla="*/ 31225 h 30"/>
              <a:gd name="T68" fmla="*/ 27456 w 29"/>
              <a:gd name="T69" fmla="*/ 31225 h 30"/>
              <a:gd name="T70" fmla="*/ 29071 w 29"/>
              <a:gd name="T71" fmla="*/ 29663 h 30"/>
              <a:gd name="T72" fmla="*/ 30686 w 29"/>
              <a:gd name="T73" fmla="*/ 28102 h 30"/>
              <a:gd name="T74" fmla="*/ 30686 w 29"/>
              <a:gd name="T75" fmla="*/ 23419 h 30"/>
              <a:gd name="T76" fmla="*/ 30686 w 29"/>
              <a:gd name="T77" fmla="*/ 23419 h 30"/>
              <a:gd name="T78" fmla="*/ 30686 w 29"/>
              <a:gd name="T79" fmla="*/ 20296 h 30"/>
              <a:gd name="T80" fmla="*/ 29071 w 29"/>
              <a:gd name="T81" fmla="*/ 17174 h 30"/>
              <a:gd name="T82" fmla="*/ 27456 w 29"/>
              <a:gd name="T83" fmla="*/ 15612 h 30"/>
              <a:gd name="T84" fmla="*/ 24226 w 29"/>
              <a:gd name="T85" fmla="*/ 15612 h 30"/>
              <a:gd name="T86" fmla="*/ 24226 w 29"/>
              <a:gd name="T87" fmla="*/ 15612 h 3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29" h="30">
                <a:moveTo>
                  <a:pt x="15" y="30"/>
                </a:moveTo>
                <a:lnTo>
                  <a:pt x="15" y="30"/>
                </a:lnTo>
                <a:lnTo>
                  <a:pt x="8" y="29"/>
                </a:lnTo>
                <a:lnTo>
                  <a:pt x="5" y="25"/>
                </a:lnTo>
                <a:lnTo>
                  <a:pt x="1" y="21"/>
                </a:lnTo>
                <a:lnTo>
                  <a:pt x="0" y="15"/>
                </a:lnTo>
                <a:lnTo>
                  <a:pt x="1" y="9"/>
                </a:lnTo>
                <a:lnTo>
                  <a:pt x="5" y="5"/>
                </a:lnTo>
                <a:lnTo>
                  <a:pt x="8" y="2"/>
                </a:lnTo>
                <a:lnTo>
                  <a:pt x="15" y="0"/>
                </a:lnTo>
                <a:lnTo>
                  <a:pt x="21" y="2"/>
                </a:lnTo>
                <a:lnTo>
                  <a:pt x="26" y="5"/>
                </a:lnTo>
                <a:lnTo>
                  <a:pt x="28" y="9"/>
                </a:lnTo>
                <a:lnTo>
                  <a:pt x="29" y="15"/>
                </a:lnTo>
                <a:lnTo>
                  <a:pt x="28" y="21"/>
                </a:lnTo>
                <a:lnTo>
                  <a:pt x="26" y="25"/>
                </a:lnTo>
                <a:lnTo>
                  <a:pt x="21" y="29"/>
                </a:lnTo>
                <a:lnTo>
                  <a:pt x="15" y="30"/>
                </a:lnTo>
                <a:close/>
                <a:moveTo>
                  <a:pt x="15" y="10"/>
                </a:moveTo>
                <a:lnTo>
                  <a:pt x="15" y="10"/>
                </a:lnTo>
                <a:lnTo>
                  <a:pt x="12" y="10"/>
                </a:lnTo>
                <a:lnTo>
                  <a:pt x="11" y="11"/>
                </a:lnTo>
                <a:lnTo>
                  <a:pt x="10" y="13"/>
                </a:lnTo>
                <a:lnTo>
                  <a:pt x="10" y="15"/>
                </a:lnTo>
                <a:lnTo>
                  <a:pt x="10" y="18"/>
                </a:lnTo>
                <a:lnTo>
                  <a:pt x="11" y="19"/>
                </a:lnTo>
                <a:lnTo>
                  <a:pt x="12" y="20"/>
                </a:lnTo>
                <a:lnTo>
                  <a:pt x="15" y="20"/>
                </a:lnTo>
                <a:lnTo>
                  <a:pt x="17" y="20"/>
                </a:lnTo>
                <a:lnTo>
                  <a:pt x="18" y="19"/>
                </a:lnTo>
                <a:lnTo>
                  <a:pt x="19" y="18"/>
                </a:lnTo>
                <a:lnTo>
                  <a:pt x="19" y="15"/>
                </a:lnTo>
                <a:lnTo>
                  <a:pt x="19" y="13"/>
                </a:lnTo>
                <a:lnTo>
                  <a:pt x="18" y="11"/>
                </a:lnTo>
                <a:lnTo>
                  <a:pt x="17" y="10"/>
                </a:lnTo>
                <a:lnTo>
                  <a:pt x="1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783" name="Freeform 1092">
            <a:extLst>
              <a:ext uri="{FF2B5EF4-FFF2-40B4-BE49-F238E27FC236}">
                <a16:creationId xmlns="" xmlns:a16="http://schemas.microsoft.com/office/drawing/2014/main" id="{460D4C80-FC1D-4800-A184-19420BDC67BA}"/>
              </a:ext>
            </a:extLst>
          </p:cNvPr>
          <p:cNvSpPr>
            <a:spLocks noEditPoints="1"/>
          </p:cNvSpPr>
          <p:nvPr/>
        </p:nvSpPr>
        <p:spPr bwMode="auto">
          <a:xfrm>
            <a:off x="1936751" y="7731126"/>
            <a:ext cx="269876" cy="250824"/>
          </a:xfrm>
          <a:custGeom>
            <a:avLst/>
            <a:gdLst>
              <a:gd name="T0" fmla="*/ 121934 w 88"/>
              <a:gd name="T1" fmla="*/ 0 h 79"/>
              <a:gd name="T2" fmla="*/ 114216 w 88"/>
              <a:gd name="T3" fmla="*/ 0 h 79"/>
              <a:gd name="T4" fmla="*/ 114216 w 88"/>
              <a:gd name="T5" fmla="*/ 16007 h 79"/>
              <a:gd name="T6" fmla="*/ 121934 w 88"/>
              <a:gd name="T7" fmla="*/ 16007 h 79"/>
              <a:gd name="T8" fmla="*/ 121934 w 88"/>
              <a:gd name="T9" fmla="*/ 56026 h 79"/>
              <a:gd name="T10" fmla="*/ 13891 w 88"/>
              <a:gd name="T11" fmla="*/ 56026 h 79"/>
              <a:gd name="T12" fmla="*/ 13891 w 88"/>
              <a:gd name="T13" fmla="*/ 16007 h 79"/>
              <a:gd name="T14" fmla="*/ 21609 w 88"/>
              <a:gd name="T15" fmla="*/ 16007 h 79"/>
              <a:gd name="T16" fmla="*/ 21609 w 88"/>
              <a:gd name="T17" fmla="*/ 0 h 79"/>
              <a:gd name="T18" fmla="*/ 13891 w 88"/>
              <a:gd name="T19" fmla="*/ 0 h 79"/>
              <a:gd name="T20" fmla="*/ 13891 w 88"/>
              <a:gd name="T21" fmla="*/ 0 h 79"/>
              <a:gd name="T22" fmla="*/ 9261 w 88"/>
              <a:gd name="T23" fmla="*/ 1601 h 79"/>
              <a:gd name="T24" fmla="*/ 3087 w 88"/>
              <a:gd name="T25" fmla="*/ 4802 h 79"/>
              <a:gd name="T26" fmla="*/ 1543 w 88"/>
              <a:gd name="T27" fmla="*/ 9604 h 79"/>
              <a:gd name="T28" fmla="*/ 0 w 88"/>
              <a:gd name="T29" fmla="*/ 16007 h 79"/>
              <a:gd name="T30" fmla="*/ 0 w 88"/>
              <a:gd name="T31" fmla="*/ 86440 h 79"/>
              <a:gd name="T32" fmla="*/ 0 w 88"/>
              <a:gd name="T33" fmla="*/ 86440 h 79"/>
              <a:gd name="T34" fmla="*/ 1543 w 88"/>
              <a:gd name="T35" fmla="*/ 92843 h 79"/>
              <a:gd name="T36" fmla="*/ 3087 w 88"/>
              <a:gd name="T37" fmla="*/ 99246 h 79"/>
              <a:gd name="T38" fmla="*/ 9261 w 88"/>
              <a:gd name="T39" fmla="*/ 100846 h 79"/>
              <a:gd name="T40" fmla="*/ 13891 w 88"/>
              <a:gd name="T41" fmla="*/ 102447 h 79"/>
              <a:gd name="T42" fmla="*/ 60195 w 88"/>
              <a:gd name="T43" fmla="*/ 102447 h 79"/>
              <a:gd name="T44" fmla="*/ 60195 w 88"/>
              <a:gd name="T45" fmla="*/ 110451 h 79"/>
              <a:gd name="T46" fmla="*/ 37043 w 88"/>
              <a:gd name="T47" fmla="*/ 110451 h 79"/>
              <a:gd name="T48" fmla="*/ 37043 w 88"/>
              <a:gd name="T49" fmla="*/ 126458 h 79"/>
              <a:gd name="T50" fmla="*/ 98782 w 88"/>
              <a:gd name="T51" fmla="*/ 126458 h 79"/>
              <a:gd name="T52" fmla="*/ 98782 w 88"/>
              <a:gd name="T53" fmla="*/ 110451 h 79"/>
              <a:gd name="T54" fmla="*/ 75630 w 88"/>
              <a:gd name="T55" fmla="*/ 110451 h 79"/>
              <a:gd name="T56" fmla="*/ 75630 w 88"/>
              <a:gd name="T57" fmla="*/ 102447 h 79"/>
              <a:gd name="T58" fmla="*/ 121934 w 88"/>
              <a:gd name="T59" fmla="*/ 102447 h 79"/>
              <a:gd name="T60" fmla="*/ 121934 w 88"/>
              <a:gd name="T61" fmla="*/ 102447 h 79"/>
              <a:gd name="T62" fmla="*/ 126564 w 88"/>
              <a:gd name="T63" fmla="*/ 100846 h 79"/>
              <a:gd name="T64" fmla="*/ 132738 w 88"/>
              <a:gd name="T65" fmla="*/ 99246 h 79"/>
              <a:gd name="T66" fmla="*/ 134282 w 88"/>
              <a:gd name="T67" fmla="*/ 92843 h 79"/>
              <a:gd name="T68" fmla="*/ 135825 w 88"/>
              <a:gd name="T69" fmla="*/ 86440 h 79"/>
              <a:gd name="T70" fmla="*/ 135825 w 88"/>
              <a:gd name="T71" fmla="*/ 16007 h 79"/>
              <a:gd name="T72" fmla="*/ 135825 w 88"/>
              <a:gd name="T73" fmla="*/ 16007 h 79"/>
              <a:gd name="T74" fmla="*/ 134282 w 88"/>
              <a:gd name="T75" fmla="*/ 9604 h 79"/>
              <a:gd name="T76" fmla="*/ 132738 w 88"/>
              <a:gd name="T77" fmla="*/ 4802 h 79"/>
              <a:gd name="T78" fmla="*/ 126564 w 88"/>
              <a:gd name="T79" fmla="*/ 1601 h 79"/>
              <a:gd name="T80" fmla="*/ 121934 w 88"/>
              <a:gd name="T81" fmla="*/ 0 h 79"/>
              <a:gd name="T82" fmla="*/ 121934 w 88"/>
              <a:gd name="T83" fmla="*/ 0 h 79"/>
              <a:gd name="T84" fmla="*/ 13891 w 88"/>
              <a:gd name="T85" fmla="*/ 86440 h 79"/>
              <a:gd name="T86" fmla="*/ 13891 w 88"/>
              <a:gd name="T87" fmla="*/ 70432 h 79"/>
              <a:gd name="T88" fmla="*/ 121934 w 88"/>
              <a:gd name="T89" fmla="*/ 70432 h 79"/>
              <a:gd name="T90" fmla="*/ 121934 w 88"/>
              <a:gd name="T91" fmla="*/ 86440 h 79"/>
              <a:gd name="T92" fmla="*/ 13891 w 88"/>
              <a:gd name="T93" fmla="*/ 86440 h 7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88" h="79">
                <a:moveTo>
                  <a:pt x="79" y="0"/>
                </a:moveTo>
                <a:lnTo>
                  <a:pt x="74" y="0"/>
                </a:lnTo>
                <a:lnTo>
                  <a:pt x="74" y="10"/>
                </a:lnTo>
                <a:lnTo>
                  <a:pt x="79" y="10"/>
                </a:lnTo>
                <a:lnTo>
                  <a:pt x="79" y="35"/>
                </a:lnTo>
                <a:lnTo>
                  <a:pt x="9" y="35"/>
                </a:lnTo>
                <a:lnTo>
                  <a:pt x="9" y="10"/>
                </a:lnTo>
                <a:lnTo>
                  <a:pt x="14" y="10"/>
                </a:lnTo>
                <a:lnTo>
                  <a:pt x="14" y="0"/>
                </a:lnTo>
                <a:lnTo>
                  <a:pt x="9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2" y="62"/>
                </a:lnTo>
                <a:lnTo>
                  <a:pt x="6" y="63"/>
                </a:lnTo>
                <a:lnTo>
                  <a:pt x="9" y="64"/>
                </a:lnTo>
                <a:lnTo>
                  <a:pt x="39" y="64"/>
                </a:lnTo>
                <a:lnTo>
                  <a:pt x="39" y="69"/>
                </a:lnTo>
                <a:lnTo>
                  <a:pt x="24" y="69"/>
                </a:lnTo>
                <a:lnTo>
                  <a:pt x="24" y="79"/>
                </a:lnTo>
                <a:lnTo>
                  <a:pt x="64" y="79"/>
                </a:lnTo>
                <a:lnTo>
                  <a:pt x="64" y="69"/>
                </a:lnTo>
                <a:lnTo>
                  <a:pt x="49" y="69"/>
                </a:lnTo>
                <a:lnTo>
                  <a:pt x="49" y="64"/>
                </a:lnTo>
                <a:lnTo>
                  <a:pt x="79" y="64"/>
                </a:lnTo>
                <a:lnTo>
                  <a:pt x="82" y="63"/>
                </a:lnTo>
                <a:lnTo>
                  <a:pt x="86" y="62"/>
                </a:lnTo>
                <a:lnTo>
                  <a:pt x="87" y="58"/>
                </a:lnTo>
                <a:lnTo>
                  <a:pt x="88" y="54"/>
                </a:lnTo>
                <a:lnTo>
                  <a:pt x="88" y="10"/>
                </a:lnTo>
                <a:lnTo>
                  <a:pt x="87" y="6"/>
                </a:lnTo>
                <a:lnTo>
                  <a:pt x="86" y="3"/>
                </a:lnTo>
                <a:lnTo>
                  <a:pt x="82" y="1"/>
                </a:lnTo>
                <a:lnTo>
                  <a:pt x="79" y="0"/>
                </a:lnTo>
                <a:close/>
                <a:moveTo>
                  <a:pt x="9" y="54"/>
                </a:moveTo>
                <a:lnTo>
                  <a:pt x="9" y="44"/>
                </a:lnTo>
                <a:lnTo>
                  <a:pt x="79" y="44"/>
                </a:lnTo>
                <a:lnTo>
                  <a:pt x="79" y="54"/>
                </a:lnTo>
                <a:lnTo>
                  <a:pt x="9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784" name="Freeform 1093">
            <a:extLst>
              <a:ext uri="{FF2B5EF4-FFF2-40B4-BE49-F238E27FC236}">
                <a16:creationId xmlns="" xmlns:a16="http://schemas.microsoft.com/office/drawing/2014/main" id="{344184CD-0069-46F5-A7F3-9068626798DC}"/>
              </a:ext>
            </a:extLst>
          </p:cNvPr>
          <p:cNvSpPr>
            <a:spLocks/>
          </p:cNvSpPr>
          <p:nvPr/>
        </p:nvSpPr>
        <p:spPr bwMode="auto">
          <a:xfrm>
            <a:off x="2003428" y="7607302"/>
            <a:ext cx="139700" cy="196850"/>
          </a:xfrm>
          <a:custGeom>
            <a:avLst/>
            <a:gdLst>
              <a:gd name="T0" fmla="*/ 70256 w 46"/>
              <a:gd name="T1" fmla="*/ 61272 h 61"/>
              <a:gd name="T2" fmla="*/ 59565 w 46"/>
              <a:gd name="T3" fmla="*/ 48372 h 61"/>
              <a:gd name="T4" fmla="*/ 42765 w 46"/>
              <a:gd name="T5" fmla="*/ 67721 h 61"/>
              <a:gd name="T6" fmla="*/ 42765 w 46"/>
              <a:gd name="T7" fmla="*/ 0 h 61"/>
              <a:gd name="T8" fmla="*/ 27491 w 46"/>
              <a:gd name="T9" fmla="*/ 0 h 61"/>
              <a:gd name="T10" fmla="*/ 27491 w 46"/>
              <a:gd name="T11" fmla="*/ 67721 h 61"/>
              <a:gd name="T12" fmla="*/ 10691 w 46"/>
              <a:gd name="T13" fmla="*/ 48372 h 61"/>
              <a:gd name="T14" fmla="*/ 0 w 46"/>
              <a:gd name="T15" fmla="*/ 61272 h 61"/>
              <a:gd name="T16" fmla="*/ 35128 w 46"/>
              <a:gd name="T17" fmla="*/ 98357 h 61"/>
              <a:gd name="T18" fmla="*/ 70256 w 46"/>
              <a:gd name="T19" fmla="*/ 61272 h 6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6" h="61">
                <a:moveTo>
                  <a:pt x="46" y="38"/>
                </a:moveTo>
                <a:lnTo>
                  <a:pt x="39" y="30"/>
                </a:lnTo>
                <a:lnTo>
                  <a:pt x="28" y="42"/>
                </a:lnTo>
                <a:lnTo>
                  <a:pt x="28" y="0"/>
                </a:lnTo>
                <a:lnTo>
                  <a:pt x="18" y="0"/>
                </a:lnTo>
                <a:lnTo>
                  <a:pt x="18" y="42"/>
                </a:lnTo>
                <a:lnTo>
                  <a:pt x="7" y="30"/>
                </a:lnTo>
                <a:lnTo>
                  <a:pt x="0" y="38"/>
                </a:lnTo>
                <a:lnTo>
                  <a:pt x="23" y="61"/>
                </a:lnTo>
                <a:lnTo>
                  <a:pt x="46" y="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785" name="Freeform 1094">
            <a:extLst>
              <a:ext uri="{FF2B5EF4-FFF2-40B4-BE49-F238E27FC236}">
                <a16:creationId xmlns="" xmlns:a16="http://schemas.microsoft.com/office/drawing/2014/main" id="{713D92D8-0DFA-4079-BD62-73CFD5F81433}"/>
              </a:ext>
            </a:extLst>
          </p:cNvPr>
          <p:cNvSpPr>
            <a:spLocks noEditPoints="1"/>
          </p:cNvSpPr>
          <p:nvPr/>
        </p:nvSpPr>
        <p:spPr bwMode="auto">
          <a:xfrm>
            <a:off x="2676529" y="7731126"/>
            <a:ext cx="273050" cy="250824"/>
          </a:xfrm>
          <a:custGeom>
            <a:avLst/>
            <a:gdLst>
              <a:gd name="T0" fmla="*/ 120564 w 89"/>
              <a:gd name="T1" fmla="*/ 0 h 79"/>
              <a:gd name="T2" fmla="*/ 105303 w 89"/>
              <a:gd name="T3" fmla="*/ 0 h 79"/>
              <a:gd name="T4" fmla="*/ 105303 w 89"/>
              <a:gd name="T5" fmla="*/ 16007 h 79"/>
              <a:gd name="T6" fmla="*/ 120564 w 89"/>
              <a:gd name="T7" fmla="*/ 16007 h 79"/>
              <a:gd name="T8" fmla="*/ 120564 w 89"/>
              <a:gd name="T9" fmla="*/ 56026 h 79"/>
              <a:gd name="T10" fmla="*/ 15261 w 89"/>
              <a:gd name="T11" fmla="*/ 56026 h 79"/>
              <a:gd name="T12" fmla="*/ 15261 w 89"/>
              <a:gd name="T13" fmla="*/ 16007 h 79"/>
              <a:gd name="T14" fmla="*/ 30522 w 89"/>
              <a:gd name="T15" fmla="*/ 16007 h 79"/>
              <a:gd name="T16" fmla="*/ 30522 w 89"/>
              <a:gd name="T17" fmla="*/ 0 h 79"/>
              <a:gd name="T18" fmla="*/ 15261 w 89"/>
              <a:gd name="T19" fmla="*/ 0 h 79"/>
              <a:gd name="T20" fmla="*/ 15261 w 89"/>
              <a:gd name="T21" fmla="*/ 0 h 79"/>
              <a:gd name="T22" fmla="*/ 10683 w 89"/>
              <a:gd name="T23" fmla="*/ 1601 h 79"/>
              <a:gd name="T24" fmla="*/ 4578 w 89"/>
              <a:gd name="T25" fmla="*/ 4802 h 79"/>
              <a:gd name="T26" fmla="*/ 3052 w 89"/>
              <a:gd name="T27" fmla="*/ 9604 h 79"/>
              <a:gd name="T28" fmla="*/ 0 w 89"/>
              <a:gd name="T29" fmla="*/ 16007 h 79"/>
              <a:gd name="T30" fmla="*/ 0 w 89"/>
              <a:gd name="T31" fmla="*/ 86440 h 79"/>
              <a:gd name="T32" fmla="*/ 0 w 89"/>
              <a:gd name="T33" fmla="*/ 86440 h 79"/>
              <a:gd name="T34" fmla="*/ 3052 w 89"/>
              <a:gd name="T35" fmla="*/ 92843 h 79"/>
              <a:gd name="T36" fmla="*/ 4578 w 89"/>
              <a:gd name="T37" fmla="*/ 99246 h 79"/>
              <a:gd name="T38" fmla="*/ 10683 w 89"/>
              <a:gd name="T39" fmla="*/ 100846 h 79"/>
              <a:gd name="T40" fmla="*/ 15261 w 89"/>
              <a:gd name="T41" fmla="*/ 102447 h 79"/>
              <a:gd name="T42" fmla="*/ 61045 w 89"/>
              <a:gd name="T43" fmla="*/ 102447 h 79"/>
              <a:gd name="T44" fmla="*/ 61045 w 89"/>
              <a:gd name="T45" fmla="*/ 110451 h 79"/>
              <a:gd name="T46" fmla="*/ 38153 w 89"/>
              <a:gd name="T47" fmla="*/ 110451 h 79"/>
              <a:gd name="T48" fmla="*/ 38153 w 89"/>
              <a:gd name="T49" fmla="*/ 126458 h 79"/>
              <a:gd name="T50" fmla="*/ 99198 w 89"/>
              <a:gd name="T51" fmla="*/ 126458 h 79"/>
              <a:gd name="T52" fmla="*/ 99198 w 89"/>
              <a:gd name="T53" fmla="*/ 110451 h 79"/>
              <a:gd name="T54" fmla="*/ 76306 w 89"/>
              <a:gd name="T55" fmla="*/ 110451 h 79"/>
              <a:gd name="T56" fmla="*/ 76306 w 89"/>
              <a:gd name="T57" fmla="*/ 102447 h 79"/>
              <a:gd name="T58" fmla="*/ 120564 w 89"/>
              <a:gd name="T59" fmla="*/ 102447 h 79"/>
              <a:gd name="T60" fmla="*/ 120564 w 89"/>
              <a:gd name="T61" fmla="*/ 102447 h 79"/>
              <a:gd name="T62" fmla="*/ 126668 w 89"/>
              <a:gd name="T63" fmla="*/ 100846 h 79"/>
              <a:gd name="T64" fmla="*/ 132773 w 89"/>
              <a:gd name="T65" fmla="*/ 99246 h 79"/>
              <a:gd name="T66" fmla="*/ 134299 w 89"/>
              <a:gd name="T67" fmla="*/ 92843 h 79"/>
              <a:gd name="T68" fmla="*/ 135825 w 89"/>
              <a:gd name="T69" fmla="*/ 86440 h 79"/>
              <a:gd name="T70" fmla="*/ 135825 w 89"/>
              <a:gd name="T71" fmla="*/ 16007 h 79"/>
              <a:gd name="T72" fmla="*/ 135825 w 89"/>
              <a:gd name="T73" fmla="*/ 16007 h 79"/>
              <a:gd name="T74" fmla="*/ 134299 w 89"/>
              <a:gd name="T75" fmla="*/ 9604 h 79"/>
              <a:gd name="T76" fmla="*/ 132773 w 89"/>
              <a:gd name="T77" fmla="*/ 4802 h 79"/>
              <a:gd name="T78" fmla="*/ 126668 w 89"/>
              <a:gd name="T79" fmla="*/ 1601 h 79"/>
              <a:gd name="T80" fmla="*/ 120564 w 89"/>
              <a:gd name="T81" fmla="*/ 0 h 79"/>
              <a:gd name="T82" fmla="*/ 120564 w 89"/>
              <a:gd name="T83" fmla="*/ 0 h 79"/>
              <a:gd name="T84" fmla="*/ 15261 w 89"/>
              <a:gd name="T85" fmla="*/ 86440 h 79"/>
              <a:gd name="T86" fmla="*/ 15261 w 89"/>
              <a:gd name="T87" fmla="*/ 70432 h 79"/>
              <a:gd name="T88" fmla="*/ 120564 w 89"/>
              <a:gd name="T89" fmla="*/ 70432 h 79"/>
              <a:gd name="T90" fmla="*/ 120564 w 89"/>
              <a:gd name="T91" fmla="*/ 86440 h 79"/>
              <a:gd name="T92" fmla="*/ 15261 w 89"/>
              <a:gd name="T93" fmla="*/ 86440 h 7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89" h="79">
                <a:moveTo>
                  <a:pt x="79" y="0"/>
                </a:moveTo>
                <a:lnTo>
                  <a:pt x="69" y="0"/>
                </a:lnTo>
                <a:lnTo>
                  <a:pt x="69" y="10"/>
                </a:lnTo>
                <a:lnTo>
                  <a:pt x="79" y="10"/>
                </a:lnTo>
                <a:lnTo>
                  <a:pt x="79" y="35"/>
                </a:lnTo>
                <a:lnTo>
                  <a:pt x="10" y="35"/>
                </a:lnTo>
                <a:lnTo>
                  <a:pt x="10" y="10"/>
                </a:lnTo>
                <a:lnTo>
                  <a:pt x="20" y="10"/>
                </a:lnTo>
                <a:lnTo>
                  <a:pt x="20" y="0"/>
                </a:lnTo>
                <a:lnTo>
                  <a:pt x="10" y="0"/>
                </a:lnTo>
                <a:lnTo>
                  <a:pt x="7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54"/>
                </a:lnTo>
                <a:lnTo>
                  <a:pt x="2" y="58"/>
                </a:lnTo>
                <a:lnTo>
                  <a:pt x="3" y="62"/>
                </a:lnTo>
                <a:lnTo>
                  <a:pt x="7" y="63"/>
                </a:lnTo>
                <a:lnTo>
                  <a:pt x="10" y="64"/>
                </a:lnTo>
                <a:lnTo>
                  <a:pt x="40" y="64"/>
                </a:lnTo>
                <a:lnTo>
                  <a:pt x="40" y="69"/>
                </a:lnTo>
                <a:lnTo>
                  <a:pt x="25" y="69"/>
                </a:lnTo>
                <a:lnTo>
                  <a:pt x="25" y="79"/>
                </a:lnTo>
                <a:lnTo>
                  <a:pt x="65" y="79"/>
                </a:lnTo>
                <a:lnTo>
                  <a:pt x="65" y="69"/>
                </a:lnTo>
                <a:lnTo>
                  <a:pt x="50" y="69"/>
                </a:lnTo>
                <a:lnTo>
                  <a:pt x="50" y="64"/>
                </a:lnTo>
                <a:lnTo>
                  <a:pt x="79" y="64"/>
                </a:lnTo>
                <a:lnTo>
                  <a:pt x="83" y="63"/>
                </a:lnTo>
                <a:lnTo>
                  <a:pt x="87" y="62"/>
                </a:lnTo>
                <a:lnTo>
                  <a:pt x="88" y="58"/>
                </a:lnTo>
                <a:lnTo>
                  <a:pt x="89" y="54"/>
                </a:lnTo>
                <a:lnTo>
                  <a:pt x="89" y="10"/>
                </a:lnTo>
                <a:lnTo>
                  <a:pt x="88" y="6"/>
                </a:lnTo>
                <a:lnTo>
                  <a:pt x="87" y="3"/>
                </a:lnTo>
                <a:lnTo>
                  <a:pt x="83" y="1"/>
                </a:lnTo>
                <a:lnTo>
                  <a:pt x="79" y="0"/>
                </a:lnTo>
                <a:close/>
                <a:moveTo>
                  <a:pt x="10" y="54"/>
                </a:moveTo>
                <a:lnTo>
                  <a:pt x="10" y="44"/>
                </a:lnTo>
                <a:lnTo>
                  <a:pt x="79" y="44"/>
                </a:lnTo>
                <a:lnTo>
                  <a:pt x="79" y="54"/>
                </a:lnTo>
                <a:lnTo>
                  <a:pt x="10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786" name="Freeform 1095">
            <a:extLst>
              <a:ext uri="{FF2B5EF4-FFF2-40B4-BE49-F238E27FC236}">
                <a16:creationId xmlns="" xmlns:a16="http://schemas.microsoft.com/office/drawing/2014/main" id="{DF3422CD-98BA-462A-800C-997D690509DD}"/>
              </a:ext>
            </a:extLst>
          </p:cNvPr>
          <p:cNvSpPr>
            <a:spLocks/>
          </p:cNvSpPr>
          <p:nvPr/>
        </p:nvSpPr>
        <p:spPr bwMode="auto">
          <a:xfrm>
            <a:off x="2743201" y="7616828"/>
            <a:ext cx="139700" cy="196850"/>
          </a:xfrm>
          <a:custGeom>
            <a:avLst/>
            <a:gdLst>
              <a:gd name="T0" fmla="*/ 28401 w 47"/>
              <a:gd name="T1" fmla="*/ 31728 h 62"/>
              <a:gd name="T2" fmla="*/ 28401 w 47"/>
              <a:gd name="T3" fmla="*/ 98357 h 62"/>
              <a:gd name="T4" fmla="*/ 43349 w 47"/>
              <a:gd name="T5" fmla="*/ 98357 h 62"/>
              <a:gd name="T6" fmla="*/ 43349 w 47"/>
              <a:gd name="T7" fmla="*/ 31728 h 62"/>
              <a:gd name="T8" fmla="*/ 59792 w 47"/>
              <a:gd name="T9" fmla="*/ 49179 h 62"/>
              <a:gd name="T10" fmla="*/ 70256 w 47"/>
              <a:gd name="T11" fmla="*/ 38074 h 62"/>
              <a:gd name="T12" fmla="*/ 35875 w 47"/>
              <a:gd name="T13" fmla="*/ 0 h 62"/>
              <a:gd name="T14" fmla="*/ 0 w 47"/>
              <a:gd name="T15" fmla="*/ 38074 h 62"/>
              <a:gd name="T16" fmla="*/ 11958 w 47"/>
              <a:gd name="T17" fmla="*/ 49179 h 62"/>
              <a:gd name="T18" fmla="*/ 28401 w 47"/>
              <a:gd name="T19" fmla="*/ 31728 h 6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7" h="62">
                <a:moveTo>
                  <a:pt x="19" y="20"/>
                </a:moveTo>
                <a:lnTo>
                  <a:pt x="19" y="62"/>
                </a:lnTo>
                <a:lnTo>
                  <a:pt x="29" y="62"/>
                </a:lnTo>
                <a:lnTo>
                  <a:pt x="29" y="20"/>
                </a:lnTo>
                <a:lnTo>
                  <a:pt x="40" y="31"/>
                </a:lnTo>
                <a:lnTo>
                  <a:pt x="47" y="24"/>
                </a:lnTo>
                <a:lnTo>
                  <a:pt x="24" y="0"/>
                </a:lnTo>
                <a:lnTo>
                  <a:pt x="0" y="24"/>
                </a:lnTo>
                <a:lnTo>
                  <a:pt x="8" y="31"/>
                </a:lnTo>
                <a:lnTo>
                  <a:pt x="19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787" name="Freeform 1096">
            <a:extLst>
              <a:ext uri="{FF2B5EF4-FFF2-40B4-BE49-F238E27FC236}">
                <a16:creationId xmlns="" xmlns:a16="http://schemas.microsoft.com/office/drawing/2014/main" id="{EB2649BB-ECE0-4D46-835D-74622F5B8E6F}"/>
              </a:ext>
            </a:extLst>
          </p:cNvPr>
          <p:cNvSpPr>
            <a:spLocks noEditPoints="1"/>
          </p:cNvSpPr>
          <p:nvPr/>
        </p:nvSpPr>
        <p:spPr bwMode="auto">
          <a:xfrm>
            <a:off x="3416302" y="7654928"/>
            <a:ext cx="273050" cy="282575"/>
          </a:xfrm>
          <a:custGeom>
            <a:avLst/>
            <a:gdLst>
              <a:gd name="T0" fmla="*/ 120564 w 89"/>
              <a:gd name="T1" fmla="*/ 0 h 89"/>
              <a:gd name="T2" fmla="*/ 15261 w 89"/>
              <a:gd name="T3" fmla="*/ 0 h 89"/>
              <a:gd name="T4" fmla="*/ 15261 w 89"/>
              <a:gd name="T5" fmla="*/ 0 h 89"/>
              <a:gd name="T6" fmla="*/ 9157 w 89"/>
              <a:gd name="T7" fmla="*/ 3157 h 89"/>
              <a:gd name="T8" fmla="*/ 4578 w 89"/>
              <a:gd name="T9" fmla="*/ 4736 h 89"/>
              <a:gd name="T10" fmla="*/ 1526 w 89"/>
              <a:gd name="T11" fmla="*/ 11051 h 89"/>
              <a:gd name="T12" fmla="*/ 0 w 89"/>
              <a:gd name="T13" fmla="*/ 15787 h 89"/>
              <a:gd name="T14" fmla="*/ 0 w 89"/>
              <a:gd name="T15" fmla="*/ 124721 h 89"/>
              <a:gd name="T16" fmla="*/ 0 w 89"/>
              <a:gd name="T17" fmla="*/ 124721 h 89"/>
              <a:gd name="T18" fmla="*/ 1526 w 89"/>
              <a:gd name="T19" fmla="*/ 131036 h 89"/>
              <a:gd name="T20" fmla="*/ 4578 w 89"/>
              <a:gd name="T21" fmla="*/ 137351 h 89"/>
              <a:gd name="T22" fmla="*/ 9157 w 89"/>
              <a:gd name="T23" fmla="*/ 138929 h 89"/>
              <a:gd name="T24" fmla="*/ 15261 w 89"/>
              <a:gd name="T25" fmla="*/ 140508 h 89"/>
              <a:gd name="T26" fmla="*/ 120564 w 89"/>
              <a:gd name="T27" fmla="*/ 140508 h 89"/>
              <a:gd name="T28" fmla="*/ 120564 w 89"/>
              <a:gd name="T29" fmla="*/ 140508 h 89"/>
              <a:gd name="T30" fmla="*/ 126668 w 89"/>
              <a:gd name="T31" fmla="*/ 138929 h 89"/>
              <a:gd name="T32" fmla="*/ 132773 w 89"/>
              <a:gd name="T33" fmla="*/ 137351 h 89"/>
              <a:gd name="T34" fmla="*/ 134299 w 89"/>
              <a:gd name="T35" fmla="*/ 131036 h 89"/>
              <a:gd name="T36" fmla="*/ 135825 w 89"/>
              <a:gd name="T37" fmla="*/ 124721 h 89"/>
              <a:gd name="T38" fmla="*/ 135825 w 89"/>
              <a:gd name="T39" fmla="*/ 15787 h 89"/>
              <a:gd name="T40" fmla="*/ 135825 w 89"/>
              <a:gd name="T41" fmla="*/ 15787 h 89"/>
              <a:gd name="T42" fmla="*/ 134299 w 89"/>
              <a:gd name="T43" fmla="*/ 11051 h 89"/>
              <a:gd name="T44" fmla="*/ 132773 w 89"/>
              <a:gd name="T45" fmla="*/ 4736 h 89"/>
              <a:gd name="T46" fmla="*/ 126668 w 89"/>
              <a:gd name="T47" fmla="*/ 3157 h 89"/>
              <a:gd name="T48" fmla="*/ 120564 w 89"/>
              <a:gd name="T49" fmla="*/ 0 h 89"/>
              <a:gd name="T50" fmla="*/ 120564 w 89"/>
              <a:gd name="T51" fmla="*/ 0 h 89"/>
              <a:gd name="T52" fmla="*/ 120564 w 89"/>
              <a:gd name="T53" fmla="*/ 124721 h 89"/>
              <a:gd name="T54" fmla="*/ 15261 w 89"/>
              <a:gd name="T55" fmla="*/ 124721 h 89"/>
              <a:gd name="T56" fmla="*/ 15261 w 89"/>
              <a:gd name="T57" fmla="*/ 15787 h 89"/>
              <a:gd name="T58" fmla="*/ 120564 w 89"/>
              <a:gd name="T59" fmla="*/ 15787 h 89"/>
              <a:gd name="T60" fmla="*/ 120564 w 89"/>
              <a:gd name="T61" fmla="*/ 124721 h 8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89" h="89">
                <a:moveTo>
                  <a:pt x="79" y="0"/>
                </a:moveTo>
                <a:lnTo>
                  <a:pt x="10" y="0"/>
                </a:lnTo>
                <a:lnTo>
                  <a:pt x="6" y="2"/>
                </a:lnTo>
                <a:lnTo>
                  <a:pt x="3" y="3"/>
                </a:lnTo>
                <a:lnTo>
                  <a:pt x="1" y="7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3" y="87"/>
                </a:lnTo>
                <a:lnTo>
                  <a:pt x="6" y="88"/>
                </a:lnTo>
                <a:lnTo>
                  <a:pt x="10" y="89"/>
                </a:lnTo>
                <a:lnTo>
                  <a:pt x="79" y="89"/>
                </a:lnTo>
                <a:lnTo>
                  <a:pt x="83" y="88"/>
                </a:lnTo>
                <a:lnTo>
                  <a:pt x="87" y="87"/>
                </a:lnTo>
                <a:lnTo>
                  <a:pt x="88" y="83"/>
                </a:lnTo>
                <a:lnTo>
                  <a:pt x="89" y="79"/>
                </a:lnTo>
                <a:lnTo>
                  <a:pt x="89" y="10"/>
                </a:lnTo>
                <a:lnTo>
                  <a:pt x="88" y="7"/>
                </a:lnTo>
                <a:lnTo>
                  <a:pt x="87" y="3"/>
                </a:lnTo>
                <a:lnTo>
                  <a:pt x="83" y="2"/>
                </a:lnTo>
                <a:lnTo>
                  <a:pt x="79" y="0"/>
                </a:lnTo>
                <a:close/>
                <a:moveTo>
                  <a:pt x="79" y="79"/>
                </a:moveTo>
                <a:lnTo>
                  <a:pt x="10" y="79"/>
                </a:lnTo>
                <a:lnTo>
                  <a:pt x="10" y="10"/>
                </a:lnTo>
                <a:lnTo>
                  <a:pt x="79" y="10"/>
                </a:lnTo>
                <a:lnTo>
                  <a:pt x="79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788" name="Freeform 1097">
            <a:extLst>
              <a:ext uri="{FF2B5EF4-FFF2-40B4-BE49-F238E27FC236}">
                <a16:creationId xmlns="" xmlns:a16="http://schemas.microsoft.com/office/drawing/2014/main" id="{028A56E9-8813-4A2A-939F-594CA6DDE60B}"/>
              </a:ext>
            </a:extLst>
          </p:cNvPr>
          <p:cNvSpPr>
            <a:spLocks/>
          </p:cNvSpPr>
          <p:nvPr/>
        </p:nvSpPr>
        <p:spPr bwMode="auto">
          <a:xfrm>
            <a:off x="3482977" y="7721602"/>
            <a:ext cx="139700" cy="158750"/>
          </a:xfrm>
          <a:custGeom>
            <a:avLst/>
            <a:gdLst>
              <a:gd name="T0" fmla="*/ 70256 w 47"/>
              <a:gd name="T1" fmla="*/ 44405 h 52"/>
              <a:gd name="T2" fmla="*/ 59792 w 47"/>
              <a:gd name="T3" fmla="*/ 32155 h 52"/>
              <a:gd name="T4" fmla="*/ 43349 w 47"/>
              <a:gd name="T5" fmla="*/ 48999 h 52"/>
              <a:gd name="T6" fmla="*/ 43349 w 47"/>
              <a:gd name="T7" fmla="*/ 0 h 52"/>
              <a:gd name="T8" fmla="*/ 28401 w 47"/>
              <a:gd name="T9" fmla="*/ 0 h 52"/>
              <a:gd name="T10" fmla="*/ 28401 w 47"/>
              <a:gd name="T11" fmla="*/ 48999 h 52"/>
              <a:gd name="T12" fmla="*/ 11958 w 47"/>
              <a:gd name="T13" fmla="*/ 32155 h 52"/>
              <a:gd name="T14" fmla="*/ 0 w 47"/>
              <a:gd name="T15" fmla="*/ 44405 h 52"/>
              <a:gd name="T16" fmla="*/ 35875 w 47"/>
              <a:gd name="T17" fmla="*/ 79623 h 52"/>
              <a:gd name="T18" fmla="*/ 70256 w 47"/>
              <a:gd name="T19" fmla="*/ 44405 h 5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7" h="52">
                <a:moveTo>
                  <a:pt x="47" y="29"/>
                </a:moveTo>
                <a:lnTo>
                  <a:pt x="40" y="21"/>
                </a:lnTo>
                <a:lnTo>
                  <a:pt x="29" y="32"/>
                </a:lnTo>
                <a:lnTo>
                  <a:pt x="29" y="0"/>
                </a:lnTo>
                <a:lnTo>
                  <a:pt x="19" y="0"/>
                </a:lnTo>
                <a:lnTo>
                  <a:pt x="19" y="32"/>
                </a:lnTo>
                <a:lnTo>
                  <a:pt x="8" y="21"/>
                </a:lnTo>
                <a:lnTo>
                  <a:pt x="0" y="29"/>
                </a:lnTo>
                <a:lnTo>
                  <a:pt x="24" y="52"/>
                </a:lnTo>
                <a:lnTo>
                  <a:pt x="47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789" name="Freeform 1098">
            <a:extLst>
              <a:ext uri="{FF2B5EF4-FFF2-40B4-BE49-F238E27FC236}">
                <a16:creationId xmlns="" xmlns:a16="http://schemas.microsoft.com/office/drawing/2014/main" id="{B5D8A893-2E57-44BB-8DD4-3C4F77C8BCFC}"/>
              </a:ext>
            </a:extLst>
          </p:cNvPr>
          <p:cNvSpPr>
            <a:spLocks noEditPoints="1"/>
          </p:cNvSpPr>
          <p:nvPr/>
        </p:nvSpPr>
        <p:spPr bwMode="auto">
          <a:xfrm>
            <a:off x="4156078" y="7654928"/>
            <a:ext cx="273050" cy="282575"/>
          </a:xfrm>
          <a:custGeom>
            <a:avLst/>
            <a:gdLst>
              <a:gd name="T0" fmla="*/ 120564 w 89"/>
              <a:gd name="T1" fmla="*/ 0 h 89"/>
              <a:gd name="T2" fmla="*/ 15261 w 89"/>
              <a:gd name="T3" fmla="*/ 0 h 89"/>
              <a:gd name="T4" fmla="*/ 15261 w 89"/>
              <a:gd name="T5" fmla="*/ 0 h 89"/>
              <a:gd name="T6" fmla="*/ 9157 w 89"/>
              <a:gd name="T7" fmla="*/ 3157 h 89"/>
              <a:gd name="T8" fmla="*/ 3052 w 89"/>
              <a:gd name="T9" fmla="*/ 4736 h 89"/>
              <a:gd name="T10" fmla="*/ 1526 w 89"/>
              <a:gd name="T11" fmla="*/ 11051 h 89"/>
              <a:gd name="T12" fmla="*/ 0 w 89"/>
              <a:gd name="T13" fmla="*/ 15787 h 89"/>
              <a:gd name="T14" fmla="*/ 0 w 89"/>
              <a:gd name="T15" fmla="*/ 124721 h 89"/>
              <a:gd name="T16" fmla="*/ 0 w 89"/>
              <a:gd name="T17" fmla="*/ 124721 h 89"/>
              <a:gd name="T18" fmla="*/ 1526 w 89"/>
              <a:gd name="T19" fmla="*/ 131036 h 89"/>
              <a:gd name="T20" fmla="*/ 3052 w 89"/>
              <a:gd name="T21" fmla="*/ 137351 h 89"/>
              <a:gd name="T22" fmla="*/ 9157 w 89"/>
              <a:gd name="T23" fmla="*/ 138929 h 89"/>
              <a:gd name="T24" fmla="*/ 15261 w 89"/>
              <a:gd name="T25" fmla="*/ 140508 h 89"/>
              <a:gd name="T26" fmla="*/ 120564 w 89"/>
              <a:gd name="T27" fmla="*/ 140508 h 89"/>
              <a:gd name="T28" fmla="*/ 120564 w 89"/>
              <a:gd name="T29" fmla="*/ 140508 h 89"/>
              <a:gd name="T30" fmla="*/ 126668 w 89"/>
              <a:gd name="T31" fmla="*/ 138929 h 89"/>
              <a:gd name="T32" fmla="*/ 131247 w 89"/>
              <a:gd name="T33" fmla="*/ 137351 h 89"/>
              <a:gd name="T34" fmla="*/ 134299 w 89"/>
              <a:gd name="T35" fmla="*/ 131036 h 89"/>
              <a:gd name="T36" fmla="*/ 135825 w 89"/>
              <a:gd name="T37" fmla="*/ 124721 h 89"/>
              <a:gd name="T38" fmla="*/ 135825 w 89"/>
              <a:gd name="T39" fmla="*/ 15787 h 89"/>
              <a:gd name="T40" fmla="*/ 135825 w 89"/>
              <a:gd name="T41" fmla="*/ 15787 h 89"/>
              <a:gd name="T42" fmla="*/ 134299 w 89"/>
              <a:gd name="T43" fmla="*/ 11051 h 89"/>
              <a:gd name="T44" fmla="*/ 131247 w 89"/>
              <a:gd name="T45" fmla="*/ 4736 h 89"/>
              <a:gd name="T46" fmla="*/ 126668 w 89"/>
              <a:gd name="T47" fmla="*/ 3157 h 89"/>
              <a:gd name="T48" fmla="*/ 120564 w 89"/>
              <a:gd name="T49" fmla="*/ 0 h 89"/>
              <a:gd name="T50" fmla="*/ 120564 w 89"/>
              <a:gd name="T51" fmla="*/ 0 h 89"/>
              <a:gd name="T52" fmla="*/ 120564 w 89"/>
              <a:gd name="T53" fmla="*/ 124721 h 89"/>
              <a:gd name="T54" fmla="*/ 15261 w 89"/>
              <a:gd name="T55" fmla="*/ 124721 h 89"/>
              <a:gd name="T56" fmla="*/ 15261 w 89"/>
              <a:gd name="T57" fmla="*/ 15787 h 89"/>
              <a:gd name="T58" fmla="*/ 120564 w 89"/>
              <a:gd name="T59" fmla="*/ 15787 h 89"/>
              <a:gd name="T60" fmla="*/ 120564 w 89"/>
              <a:gd name="T61" fmla="*/ 124721 h 8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89" h="89">
                <a:moveTo>
                  <a:pt x="79" y="0"/>
                </a:moveTo>
                <a:lnTo>
                  <a:pt x="10" y="0"/>
                </a:lnTo>
                <a:lnTo>
                  <a:pt x="6" y="2"/>
                </a:lnTo>
                <a:lnTo>
                  <a:pt x="2" y="3"/>
                </a:lnTo>
                <a:lnTo>
                  <a:pt x="1" y="7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2" y="87"/>
                </a:lnTo>
                <a:lnTo>
                  <a:pt x="6" y="88"/>
                </a:lnTo>
                <a:lnTo>
                  <a:pt x="10" y="89"/>
                </a:lnTo>
                <a:lnTo>
                  <a:pt x="79" y="89"/>
                </a:lnTo>
                <a:lnTo>
                  <a:pt x="83" y="88"/>
                </a:lnTo>
                <a:lnTo>
                  <a:pt x="86" y="87"/>
                </a:lnTo>
                <a:lnTo>
                  <a:pt x="88" y="83"/>
                </a:lnTo>
                <a:lnTo>
                  <a:pt x="89" y="79"/>
                </a:lnTo>
                <a:lnTo>
                  <a:pt x="89" y="10"/>
                </a:lnTo>
                <a:lnTo>
                  <a:pt x="88" y="7"/>
                </a:lnTo>
                <a:lnTo>
                  <a:pt x="86" y="3"/>
                </a:lnTo>
                <a:lnTo>
                  <a:pt x="83" y="2"/>
                </a:lnTo>
                <a:lnTo>
                  <a:pt x="79" y="0"/>
                </a:lnTo>
                <a:close/>
                <a:moveTo>
                  <a:pt x="79" y="79"/>
                </a:moveTo>
                <a:lnTo>
                  <a:pt x="10" y="79"/>
                </a:lnTo>
                <a:lnTo>
                  <a:pt x="10" y="10"/>
                </a:lnTo>
                <a:lnTo>
                  <a:pt x="79" y="10"/>
                </a:lnTo>
                <a:lnTo>
                  <a:pt x="79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790" name="Freeform 1099">
            <a:extLst>
              <a:ext uri="{FF2B5EF4-FFF2-40B4-BE49-F238E27FC236}">
                <a16:creationId xmlns="" xmlns:a16="http://schemas.microsoft.com/office/drawing/2014/main" id="{519475E9-7A12-4B93-9715-3C26012C1B86}"/>
              </a:ext>
            </a:extLst>
          </p:cNvPr>
          <p:cNvSpPr>
            <a:spLocks/>
          </p:cNvSpPr>
          <p:nvPr/>
        </p:nvSpPr>
        <p:spPr bwMode="auto">
          <a:xfrm>
            <a:off x="4222751" y="7712078"/>
            <a:ext cx="139700" cy="158750"/>
          </a:xfrm>
          <a:custGeom>
            <a:avLst/>
            <a:gdLst>
              <a:gd name="T0" fmla="*/ 26907 w 47"/>
              <a:gd name="T1" fmla="*/ 29663 h 51"/>
              <a:gd name="T2" fmla="*/ 26907 w 47"/>
              <a:gd name="T3" fmla="*/ 79623 h 51"/>
              <a:gd name="T4" fmla="*/ 41855 w 47"/>
              <a:gd name="T5" fmla="*/ 79623 h 51"/>
              <a:gd name="T6" fmla="*/ 41855 w 47"/>
              <a:gd name="T7" fmla="*/ 29663 h 51"/>
              <a:gd name="T8" fmla="*/ 58298 w 47"/>
              <a:gd name="T9" fmla="*/ 48398 h 51"/>
              <a:gd name="T10" fmla="*/ 70256 w 47"/>
              <a:gd name="T11" fmla="*/ 35908 h 51"/>
              <a:gd name="T12" fmla="*/ 34381 w 47"/>
              <a:gd name="T13" fmla="*/ 0 h 51"/>
              <a:gd name="T14" fmla="*/ 0 w 47"/>
              <a:gd name="T15" fmla="*/ 35908 h 51"/>
              <a:gd name="T16" fmla="*/ 10464 w 47"/>
              <a:gd name="T17" fmla="*/ 48398 h 51"/>
              <a:gd name="T18" fmla="*/ 26907 w 47"/>
              <a:gd name="T19" fmla="*/ 29663 h 5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7" h="51">
                <a:moveTo>
                  <a:pt x="18" y="19"/>
                </a:moveTo>
                <a:lnTo>
                  <a:pt x="18" y="51"/>
                </a:lnTo>
                <a:lnTo>
                  <a:pt x="28" y="51"/>
                </a:lnTo>
                <a:lnTo>
                  <a:pt x="28" y="19"/>
                </a:lnTo>
                <a:lnTo>
                  <a:pt x="39" y="31"/>
                </a:lnTo>
                <a:lnTo>
                  <a:pt x="47" y="23"/>
                </a:lnTo>
                <a:lnTo>
                  <a:pt x="23" y="0"/>
                </a:lnTo>
                <a:lnTo>
                  <a:pt x="0" y="23"/>
                </a:lnTo>
                <a:lnTo>
                  <a:pt x="7" y="31"/>
                </a:lnTo>
                <a:lnTo>
                  <a:pt x="18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791" name="Freeform 1100">
            <a:extLst>
              <a:ext uri="{FF2B5EF4-FFF2-40B4-BE49-F238E27FC236}">
                <a16:creationId xmlns="" xmlns:a16="http://schemas.microsoft.com/office/drawing/2014/main" id="{E53D4E25-17BE-4F41-9AAF-B351EF418C08}"/>
              </a:ext>
            </a:extLst>
          </p:cNvPr>
          <p:cNvSpPr>
            <a:spLocks noEditPoints="1"/>
          </p:cNvSpPr>
          <p:nvPr/>
        </p:nvSpPr>
        <p:spPr bwMode="auto">
          <a:xfrm>
            <a:off x="7820027" y="6905627"/>
            <a:ext cx="149225" cy="298451"/>
          </a:xfrm>
          <a:custGeom>
            <a:avLst/>
            <a:gdLst>
              <a:gd name="T0" fmla="*/ 0 w 49"/>
              <a:gd name="T1" fmla="*/ 74938 h 98"/>
              <a:gd name="T2" fmla="*/ 0 w 49"/>
              <a:gd name="T3" fmla="*/ 74938 h 98"/>
              <a:gd name="T4" fmla="*/ 1529 w 49"/>
              <a:gd name="T5" fmla="*/ 90231 h 98"/>
              <a:gd name="T6" fmla="*/ 6117 w 49"/>
              <a:gd name="T7" fmla="*/ 105524 h 98"/>
              <a:gd name="T8" fmla="*/ 13764 w 49"/>
              <a:gd name="T9" fmla="*/ 116230 h 98"/>
              <a:gd name="T10" fmla="*/ 22940 w 49"/>
              <a:gd name="T11" fmla="*/ 128464 h 98"/>
              <a:gd name="T12" fmla="*/ 33645 w 49"/>
              <a:gd name="T13" fmla="*/ 137640 h 98"/>
              <a:gd name="T14" fmla="*/ 45880 w 49"/>
              <a:gd name="T15" fmla="*/ 145287 h 98"/>
              <a:gd name="T16" fmla="*/ 61173 w 49"/>
              <a:gd name="T17" fmla="*/ 148346 h 98"/>
              <a:gd name="T18" fmla="*/ 74937 w 49"/>
              <a:gd name="T19" fmla="*/ 149875 h 98"/>
              <a:gd name="T20" fmla="*/ 74937 w 49"/>
              <a:gd name="T21" fmla="*/ 136111 h 98"/>
              <a:gd name="T22" fmla="*/ 74937 w 49"/>
              <a:gd name="T23" fmla="*/ 136111 h 98"/>
              <a:gd name="T24" fmla="*/ 64232 w 49"/>
              <a:gd name="T25" fmla="*/ 133052 h 98"/>
              <a:gd name="T26" fmla="*/ 53526 w 49"/>
              <a:gd name="T27" fmla="*/ 131523 h 98"/>
              <a:gd name="T28" fmla="*/ 53526 w 49"/>
              <a:gd name="T29" fmla="*/ 105524 h 98"/>
              <a:gd name="T30" fmla="*/ 74937 w 49"/>
              <a:gd name="T31" fmla="*/ 105524 h 98"/>
              <a:gd name="T32" fmla="*/ 74937 w 49"/>
              <a:gd name="T33" fmla="*/ 90231 h 98"/>
              <a:gd name="T34" fmla="*/ 53526 w 49"/>
              <a:gd name="T35" fmla="*/ 90231 h 98"/>
              <a:gd name="T36" fmla="*/ 53526 w 49"/>
              <a:gd name="T37" fmla="*/ 59644 h 98"/>
              <a:gd name="T38" fmla="*/ 74937 w 49"/>
              <a:gd name="T39" fmla="*/ 59644 h 98"/>
              <a:gd name="T40" fmla="*/ 74937 w 49"/>
              <a:gd name="T41" fmla="*/ 44351 h 98"/>
              <a:gd name="T42" fmla="*/ 53526 w 49"/>
              <a:gd name="T43" fmla="*/ 44351 h 98"/>
              <a:gd name="T44" fmla="*/ 53526 w 49"/>
              <a:gd name="T45" fmla="*/ 18352 h 98"/>
              <a:gd name="T46" fmla="*/ 53526 w 49"/>
              <a:gd name="T47" fmla="*/ 18352 h 98"/>
              <a:gd name="T48" fmla="*/ 64232 w 49"/>
              <a:gd name="T49" fmla="*/ 16823 h 98"/>
              <a:gd name="T50" fmla="*/ 74937 w 49"/>
              <a:gd name="T51" fmla="*/ 15293 h 98"/>
              <a:gd name="T52" fmla="*/ 74937 w 49"/>
              <a:gd name="T53" fmla="*/ 0 h 98"/>
              <a:gd name="T54" fmla="*/ 74937 w 49"/>
              <a:gd name="T55" fmla="*/ 0 h 98"/>
              <a:gd name="T56" fmla="*/ 61173 w 49"/>
              <a:gd name="T57" fmla="*/ 1529 h 98"/>
              <a:gd name="T58" fmla="*/ 45880 w 49"/>
              <a:gd name="T59" fmla="*/ 6117 h 98"/>
              <a:gd name="T60" fmla="*/ 33645 w 49"/>
              <a:gd name="T61" fmla="*/ 12235 h 98"/>
              <a:gd name="T62" fmla="*/ 22940 w 49"/>
              <a:gd name="T63" fmla="*/ 22940 h 98"/>
              <a:gd name="T64" fmla="*/ 13764 w 49"/>
              <a:gd name="T65" fmla="*/ 33645 h 98"/>
              <a:gd name="T66" fmla="*/ 6117 w 49"/>
              <a:gd name="T67" fmla="*/ 44351 h 98"/>
              <a:gd name="T68" fmla="*/ 1529 w 49"/>
              <a:gd name="T69" fmla="*/ 59644 h 98"/>
              <a:gd name="T70" fmla="*/ 0 w 49"/>
              <a:gd name="T71" fmla="*/ 74938 h 98"/>
              <a:gd name="T72" fmla="*/ 0 w 49"/>
              <a:gd name="T73" fmla="*/ 74938 h 98"/>
              <a:gd name="T74" fmla="*/ 38233 w 49"/>
              <a:gd name="T75" fmla="*/ 122347 h 98"/>
              <a:gd name="T76" fmla="*/ 38233 w 49"/>
              <a:gd name="T77" fmla="*/ 122347 h 98"/>
              <a:gd name="T78" fmla="*/ 30587 w 49"/>
              <a:gd name="T79" fmla="*/ 114700 h 98"/>
              <a:gd name="T80" fmla="*/ 22940 w 49"/>
              <a:gd name="T81" fmla="*/ 105524 h 98"/>
              <a:gd name="T82" fmla="*/ 38233 w 49"/>
              <a:gd name="T83" fmla="*/ 105524 h 98"/>
              <a:gd name="T84" fmla="*/ 38233 w 49"/>
              <a:gd name="T85" fmla="*/ 122347 h 98"/>
              <a:gd name="T86" fmla="*/ 38233 w 49"/>
              <a:gd name="T87" fmla="*/ 90231 h 98"/>
              <a:gd name="T88" fmla="*/ 16823 w 49"/>
              <a:gd name="T89" fmla="*/ 90231 h 98"/>
              <a:gd name="T90" fmla="*/ 16823 w 49"/>
              <a:gd name="T91" fmla="*/ 90231 h 98"/>
              <a:gd name="T92" fmla="*/ 15293 w 49"/>
              <a:gd name="T93" fmla="*/ 74938 h 98"/>
              <a:gd name="T94" fmla="*/ 15293 w 49"/>
              <a:gd name="T95" fmla="*/ 74938 h 98"/>
              <a:gd name="T96" fmla="*/ 16823 w 49"/>
              <a:gd name="T97" fmla="*/ 59644 h 98"/>
              <a:gd name="T98" fmla="*/ 38233 w 49"/>
              <a:gd name="T99" fmla="*/ 59644 h 98"/>
              <a:gd name="T100" fmla="*/ 38233 w 49"/>
              <a:gd name="T101" fmla="*/ 90231 h 98"/>
              <a:gd name="T102" fmla="*/ 38233 w 49"/>
              <a:gd name="T103" fmla="*/ 27528 h 98"/>
              <a:gd name="T104" fmla="*/ 38233 w 49"/>
              <a:gd name="T105" fmla="*/ 44351 h 98"/>
              <a:gd name="T106" fmla="*/ 22940 w 49"/>
              <a:gd name="T107" fmla="*/ 44351 h 98"/>
              <a:gd name="T108" fmla="*/ 22940 w 49"/>
              <a:gd name="T109" fmla="*/ 44351 h 98"/>
              <a:gd name="T110" fmla="*/ 30587 w 49"/>
              <a:gd name="T111" fmla="*/ 35175 h 98"/>
              <a:gd name="T112" fmla="*/ 38233 w 49"/>
              <a:gd name="T113" fmla="*/ 27528 h 98"/>
              <a:gd name="T114" fmla="*/ 38233 w 49"/>
              <a:gd name="T115" fmla="*/ 27528 h 98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49" h="98">
                <a:moveTo>
                  <a:pt x="0" y="49"/>
                </a:moveTo>
                <a:lnTo>
                  <a:pt x="0" y="49"/>
                </a:lnTo>
                <a:lnTo>
                  <a:pt x="1" y="59"/>
                </a:lnTo>
                <a:lnTo>
                  <a:pt x="4" y="69"/>
                </a:lnTo>
                <a:lnTo>
                  <a:pt x="9" y="76"/>
                </a:lnTo>
                <a:lnTo>
                  <a:pt x="15" y="84"/>
                </a:lnTo>
                <a:lnTo>
                  <a:pt x="22" y="90"/>
                </a:lnTo>
                <a:lnTo>
                  <a:pt x="30" y="95"/>
                </a:lnTo>
                <a:lnTo>
                  <a:pt x="40" y="97"/>
                </a:lnTo>
                <a:lnTo>
                  <a:pt x="49" y="98"/>
                </a:lnTo>
                <a:lnTo>
                  <a:pt x="49" y="89"/>
                </a:lnTo>
                <a:lnTo>
                  <a:pt x="42" y="87"/>
                </a:lnTo>
                <a:lnTo>
                  <a:pt x="35" y="86"/>
                </a:lnTo>
                <a:lnTo>
                  <a:pt x="35" y="69"/>
                </a:lnTo>
                <a:lnTo>
                  <a:pt x="49" y="69"/>
                </a:lnTo>
                <a:lnTo>
                  <a:pt x="49" y="59"/>
                </a:lnTo>
                <a:lnTo>
                  <a:pt x="35" y="59"/>
                </a:lnTo>
                <a:lnTo>
                  <a:pt x="35" y="39"/>
                </a:lnTo>
                <a:lnTo>
                  <a:pt x="49" y="39"/>
                </a:lnTo>
                <a:lnTo>
                  <a:pt x="49" y="29"/>
                </a:lnTo>
                <a:lnTo>
                  <a:pt x="35" y="29"/>
                </a:lnTo>
                <a:lnTo>
                  <a:pt x="35" y="12"/>
                </a:lnTo>
                <a:lnTo>
                  <a:pt x="42" y="11"/>
                </a:lnTo>
                <a:lnTo>
                  <a:pt x="49" y="10"/>
                </a:lnTo>
                <a:lnTo>
                  <a:pt x="49" y="0"/>
                </a:lnTo>
                <a:lnTo>
                  <a:pt x="40" y="1"/>
                </a:lnTo>
                <a:lnTo>
                  <a:pt x="30" y="4"/>
                </a:lnTo>
                <a:lnTo>
                  <a:pt x="22" y="8"/>
                </a:lnTo>
                <a:lnTo>
                  <a:pt x="15" y="15"/>
                </a:lnTo>
                <a:lnTo>
                  <a:pt x="9" y="22"/>
                </a:lnTo>
                <a:lnTo>
                  <a:pt x="4" y="29"/>
                </a:lnTo>
                <a:lnTo>
                  <a:pt x="1" y="39"/>
                </a:lnTo>
                <a:lnTo>
                  <a:pt x="0" y="49"/>
                </a:lnTo>
                <a:close/>
                <a:moveTo>
                  <a:pt x="25" y="80"/>
                </a:moveTo>
                <a:lnTo>
                  <a:pt x="25" y="80"/>
                </a:lnTo>
                <a:lnTo>
                  <a:pt x="20" y="75"/>
                </a:lnTo>
                <a:lnTo>
                  <a:pt x="15" y="69"/>
                </a:lnTo>
                <a:lnTo>
                  <a:pt x="25" y="69"/>
                </a:lnTo>
                <a:lnTo>
                  <a:pt x="25" y="80"/>
                </a:lnTo>
                <a:close/>
                <a:moveTo>
                  <a:pt x="25" y="59"/>
                </a:moveTo>
                <a:lnTo>
                  <a:pt x="11" y="59"/>
                </a:lnTo>
                <a:lnTo>
                  <a:pt x="10" y="49"/>
                </a:lnTo>
                <a:lnTo>
                  <a:pt x="11" y="39"/>
                </a:lnTo>
                <a:lnTo>
                  <a:pt x="25" y="39"/>
                </a:lnTo>
                <a:lnTo>
                  <a:pt x="25" y="59"/>
                </a:lnTo>
                <a:close/>
                <a:moveTo>
                  <a:pt x="25" y="18"/>
                </a:moveTo>
                <a:lnTo>
                  <a:pt x="25" y="29"/>
                </a:lnTo>
                <a:lnTo>
                  <a:pt x="15" y="29"/>
                </a:lnTo>
                <a:lnTo>
                  <a:pt x="20" y="23"/>
                </a:lnTo>
                <a:lnTo>
                  <a:pt x="25" y="1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792" name="Freeform 1101">
            <a:extLst>
              <a:ext uri="{FF2B5EF4-FFF2-40B4-BE49-F238E27FC236}">
                <a16:creationId xmlns="" xmlns:a16="http://schemas.microsoft.com/office/drawing/2014/main" id="{579B8DA8-D4BD-4EFB-8481-78A39F4CEEFC}"/>
              </a:ext>
            </a:extLst>
          </p:cNvPr>
          <p:cNvSpPr>
            <a:spLocks noEditPoints="1"/>
          </p:cNvSpPr>
          <p:nvPr/>
        </p:nvSpPr>
        <p:spPr bwMode="auto">
          <a:xfrm>
            <a:off x="8016878" y="6905627"/>
            <a:ext cx="92075" cy="85724"/>
          </a:xfrm>
          <a:custGeom>
            <a:avLst/>
            <a:gdLst>
              <a:gd name="T0" fmla="*/ 46837 w 30"/>
              <a:gd name="T1" fmla="*/ 21803 h 29"/>
              <a:gd name="T2" fmla="*/ 46837 w 30"/>
              <a:gd name="T3" fmla="*/ 21803 h 29"/>
              <a:gd name="T4" fmla="*/ 45276 w 30"/>
              <a:gd name="T5" fmla="*/ 11628 h 29"/>
              <a:gd name="T6" fmla="*/ 39031 w 30"/>
              <a:gd name="T7" fmla="*/ 7268 h 29"/>
              <a:gd name="T8" fmla="*/ 32786 w 30"/>
              <a:gd name="T9" fmla="*/ 1454 h 29"/>
              <a:gd name="T10" fmla="*/ 23419 w 30"/>
              <a:gd name="T11" fmla="*/ 0 h 29"/>
              <a:gd name="T12" fmla="*/ 23419 w 30"/>
              <a:gd name="T13" fmla="*/ 0 h 29"/>
              <a:gd name="T14" fmla="*/ 14051 w 30"/>
              <a:gd name="T15" fmla="*/ 1454 h 29"/>
              <a:gd name="T16" fmla="*/ 7806 w 30"/>
              <a:gd name="T17" fmla="*/ 7268 h 29"/>
              <a:gd name="T18" fmla="*/ 1561 w 30"/>
              <a:gd name="T19" fmla="*/ 11628 h 29"/>
              <a:gd name="T20" fmla="*/ 0 w 30"/>
              <a:gd name="T21" fmla="*/ 21803 h 29"/>
              <a:gd name="T22" fmla="*/ 0 w 30"/>
              <a:gd name="T23" fmla="*/ 21803 h 29"/>
              <a:gd name="T24" fmla="*/ 1561 w 30"/>
              <a:gd name="T25" fmla="*/ 30525 h 29"/>
              <a:gd name="T26" fmla="*/ 7806 w 30"/>
              <a:gd name="T27" fmla="*/ 34885 h 29"/>
              <a:gd name="T28" fmla="*/ 14051 w 30"/>
              <a:gd name="T29" fmla="*/ 40699 h 29"/>
              <a:gd name="T30" fmla="*/ 23419 w 30"/>
              <a:gd name="T31" fmla="*/ 42153 h 29"/>
              <a:gd name="T32" fmla="*/ 23419 w 30"/>
              <a:gd name="T33" fmla="*/ 42153 h 29"/>
              <a:gd name="T34" fmla="*/ 32786 w 30"/>
              <a:gd name="T35" fmla="*/ 40699 h 29"/>
              <a:gd name="T36" fmla="*/ 39031 w 30"/>
              <a:gd name="T37" fmla="*/ 34885 h 29"/>
              <a:gd name="T38" fmla="*/ 45276 w 30"/>
              <a:gd name="T39" fmla="*/ 30525 h 29"/>
              <a:gd name="T40" fmla="*/ 46837 w 30"/>
              <a:gd name="T41" fmla="*/ 21803 h 29"/>
              <a:gd name="T42" fmla="*/ 46837 w 30"/>
              <a:gd name="T43" fmla="*/ 21803 h 29"/>
              <a:gd name="T44" fmla="*/ 23419 w 30"/>
              <a:gd name="T45" fmla="*/ 29071 h 29"/>
              <a:gd name="T46" fmla="*/ 23419 w 30"/>
              <a:gd name="T47" fmla="*/ 29071 h 29"/>
              <a:gd name="T48" fmla="*/ 20296 w 30"/>
              <a:gd name="T49" fmla="*/ 29071 h 29"/>
              <a:gd name="T50" fmla="*/ 17174 w 30"/>
              <a:gd name="T51" fmla="*/ 26164 h 29"/>
              <a:gd name="T52" fmla="*/ 15612 w 30"/>
              <a:gd name="T53" fmla="*/ 24710 h 29"/>
              <a:gd name="T54" fmla="*/ 15612 w 30"/>
              <a:gd name="T55" fmla="*/ 21803 h 29"/>
              <a:gd name="T56" fmla="*/ 15612 w 30"/>
              <a:gd name="T57" fmla="*/ 21803 h 29"/>
              <a:gd name="T58" fmla="*/ 15612 w 30"/>
              <a:gd name="T59" fmla="*/ 17443 h 29"/>
              <a:gd name="T60" fmla="*/ 17174 w 30"/>
              <a:gd name="T61" fmla="*/ 15989 h 29"/>
              <a:gd name="T62" fmla="*/ 20296 w 30"/>
              <a:gd name="T63" fmla="*/ 14536 h 29"/>
              <a:gd name="T64" fmla="*/ 23419 w 30"/>
              <a:gd name="T65" fmla="*/ 14536 h 29"/>
              <a:gd name="T66" fmla="*/ 23419 w 30"/>
              <a:gd name="T67" fmla="*/ 14536 h 29"/>
              <a:gd name="T68" fmla="*/ 26541 w 30"/>
              <a:gd name="T69" fmla="*/ 14536 h 29"/>
              <a:gd name="T70" fmla="*/ 29663 w 30"/>
              <a:gd name="T71" fmla="*/ 15989 h 29"/>
              <a:gd name="T72" fmla="*/ 31225 w 30"/>
              <a:gd name="T73" fmla="*/ 17443 h 29"/>
              <a:gd name="T74" fmla="*/ 31225 w 30"/>
              <a:gd name="T75" fmla="*/ 21803 h 29"/>
              <a:gd name="T76" fmla="*/ 31225 w 30"/>
              <a:gd name="T77" fmla="*/ 21803 h 29"/>
              <a:gd name="T78" fmla="*/ 31225 w 30"/>
              <a:gd name="T79" fmla="*/ 24710 h 29"/>
              <a:gd name="T80" fmla="*/ 29663 w 30"/>
              <a:gd name="T81" fmla="*/ 26164 h 29"/>
              <a:gd name="T82" fmla="*/ 26541 w 30"/>
              <a:gd name="T83" fmla="*/ 29071 h 29"/>
              <a:gd name="T84" fmla="*/ 23419 w 30"/>
              <a:gd name="T85" fmla="*/ 29071 h 29"/>
              <a:gd name="T86" fmla="*/ 23419 w 30"/>
              <a:gd name="T87" fmla="*/ 29071 h 2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30" h="29">
                <a:moveTo>
                  <a:pt x="30" y="15"/>
                </a:moveTo>
                <a:lnTo>
                  <a:pt x="30" y="15"/>
                </a:lnTo>
                <a:lnTo>
                  <a:pt x="29" y="8"/>
                </a:lnTo>
                <a:lnTo>
                  <a:pt x="25" y="5"/>
                </a:lnTo>
                <a:lnTo>
                  <a:pt x="21" y="1"/>
                </a:lnTo>
                <a:lnTo>
                  <a:pt x="15" y="0"/>
                </a:lnTo>
                <a:lnTo>
                  <a:pt x="9" y="1"/>
                </a:lnTo>
                <a:lnTo>
                  <a:pt x="5" y="5"/>
                </a:lnTo>
                <a:lnTo>
                  <a:pt x="1" y="8"/>
                </a:lnTo>
                <a:lnTo>
                  <a:pt x="0" y="15"/>
                </a:lnTo>
                <a:lnTo>
                  <a:pt x="1" y="21"/>
                </a:lnTo>
                <a:lnTo>
                  <a:pt x="5" y="24"/>
                </a:lnTo>
                <a:lnTo>
                  <a:pt x="9" y="28"/>
                </a:lnTo>
                <a:lnTo>
                  <a:pt x="15" y="29"/>
                </a:lnTo>
                <a:lnTo>
                  <a:pt x="21" y="28"/>
                </a:lnTo>
                <a:lnTo>
                  <a:pt x="25" y="24"/>
                </a:lnTo>
                <a:lnTo>
                  <a:pt x="29" y="21"/>
                </a:lnTo>
                <a:lnTo>
                  <a:pt x="30" y="15"/>
                </a:lnTo>
                <a:close/>
                <a:moveTo>
                  <a:pt x="15" y="20"/>
                </a:moveTo>
                <a:lnTo>
                  <a:pt x="15" y="20"/>
                </a:lnTo>
                <a:lnTo>
                  <a:pt x="13" y="20"/>
                </a:lnTo>
                <a:lnTo>
                  <a:pt x="11" y="18"/>
                </a:lnTo>
                <a:lnTo>
                  <a:pt x="10" y="17"/>
                </a:lnTo>
                <a:lnTo>
                  <a:pt x="10" y="15"/>
                </a:lnTo>
                <a:lnTo>
                  <a:pt x="10" y="12"/>
                </a:lnTo>
                <a:lnTo>
                  <a:pt x="11" y="11"/>
                </a:lnTo>
                <a:lnTo>
                  <a:pt x="13" y="10"/>
                </a:lnTo>
                <a:lnTo>
                  <a:pt x="15" y="10"/>
                </a:lnTo>
                <a:lnTo>
                  <a:pt x="17" y="10"/>
                </a:lnTo>
                <a:lnTo>
                  <a:pt x="19" y="11"/>
                </a:lnTo>
                <a:lnTo>
                  <a:pt x="20" y="12"/>
                </a:lnTo>
                <a:lnTo>
                  <a:pt x="20" y="15"/>
                </a:lnTo>
                <a:lnTo>
                  <a:pt x="20" y="17"/>
                </a:lnTo>
                <a:lnTo>
                  <a:pt x="19" y="18"/>
                </a:lnTo>
                <a:lnTo>
                  <a:pt x="17" y="20"/>
                </a:lnTo>
                <a:lnTo>
                  <a:pt x="15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793" name="Freeform 1102">
            <a:extLst>
              <a:ext uri="{FF2B5EF4-FFF2-40B4-BE49-F238E27FC236}">
                <a16:creationId xmlns="" xmlns:a16="http://schemas.microsoft.com/office/drawing/2014/main" id="{A174A236-57E4-4943-92E6-15596A208FB0}"/>
              </a:ext>
            </a:extLst>
          </p:cNvPr>
          <p:cNvSpPr>
            <a:spLocks noEditPoints="1"/>
          </p:cNvSpPr>
          <p:nvPr/>
        </p:nvSpPr>
        <p:spPr bwMode="auto">
          <a:xfrm>
            <a:off x="7988302" y="6991352"/>
            <a:ext cx="158750" cy="212726"/>
          </a:xfrm>
          <a:custGeom>
            <a:avLst/>
            <a:gdLst>
              <a:gd name="T0" fmla="*/ 39812 w 50"/>
              <a:gd name="T1" fmla="*/ 0 h 69"/>
              <a:gd name="T2" fmla="*/ 23887 w 50"/>
              <a:gd name="T3" fmla="*/ 4684 h 69"/>
              <a:gd name="T4" fmla="*/ 12740 w 50"/>
              <a:gd name="T5" fmla="*/ 12490 h 69"/>
              <a:gd name="T6" fmla="*/ 4777 w 50"/>
              <a:gd name="T7" fmla="*/ 23418 h 69"/>
              <a:gd name="T8" fmla="*/ 0 w 50"/>
              <a:gd name="T9" fmla="*/ 39030 h 69"/>
              <a:gd name="T10" fmla="*/ 0 w 50"/>
              <a:gd name="T11" fmla="*/ 62449 h 69"/>
              <a:gd name="T12" fmla="*/ 3185 w 50"/>
              <a:gd name="T13" fmla="*/ 68694 h 69"/>
              <a:gd name="T14" fmla="*/ 7962 w 50"/>
              <a:gd name="T15" fmla="*/ 70255 h 69"/>
              <a:gd name="T16" fmla="*/ 15925 w 50"/>
              <a:gd name="T17" fmla="*/ 101479 h 69"/>
              <a:gd name="T18" fmla="*/ 15925 w 50"/>
              <a:gd name="T19" fmla="*/ 104602 h 69"/>
              <a:gd name="T20" fmla="*/ 20702 w 50"/>
              <a:gd name="T21" fmla="*/ 107724 h 69"/>
              <a:gd name="T22" fmla="*/ 55736 w 50"/>
              <a:gd name="T23" fmla="*/ 107724 h 69"/>
              <a:gd name="T24" fmla="*/ 58921 w 50"/>
              <a:gd name="T25" fmla="*/ 107724 h 69"/>
              <a:gd name="T26" fmla="*/ 63698 w 50"/>
              <a:gd name="T27" fmla="*/ 104602 h 69"/>
              <a:gd name="T28" fmla="*/ 63698 w 50"/>
              <a:gd name="T29" fmla="*/ 70255 h 69"/>
              <a:gd name="T30" fmla="*/ 71661 w 50"/>
              <a:gd name="T31" fmla="*/ 70255 h 69"/>
              <a:gd name="T32" fmla="*/ 76438 w 50"/>
              <a:gd name="T33" fmla="*/ 68694 h 69"/>
              <a:gd name="T34" fmla="*/ 79623 w 50"/>
              <a:gd name="T35" fmla="*/ 62449 h 69"/>
              <a:gd name="T36" fmla="*/ 79623 w 50"/>
              <a:gd name="T37" fmla="*/ 39030 h 69"/>
              <a:gd name="T38" fmla="*/ 74846 w 50"/>
              <a:gd name="T39" fmla="*/ 23418 h 69"/>
              <a:gd name="T40" fmla="*/ 66883 w 50"/>
              <a:gd name="T41" fmla="*/ 12490 h 69"/>
              <a:gd name="T42" fmla="*/ 55736 w 50"/>
              <a:gd name="T43" fmla="*/ 4684 h 69"/>
              <a:gd name="T44" fmla="*/ 39812 w 50"/>
              <a:gd name="T45" fmla="*/ 0 h 69"/>
              <a:gd name="T46" fmla="*/ 63698 w 50"/>
              <a:gd name="T47" fmla="*/ 54643 h 69"/>
              <a:gd name="T48" fmla="*/ 55736 w 50"/>
              <a:gd name="T49" fmla="*/ 54643 h 69"/>
              <a:gd name="T50" fmla="*/ 49366 w 50"/>
              <a:gd name="T51" fmla="*/ 56204 h 69"/>
              <a:gd name="T52" fmla="*/ 47774 w 50"/>
              <a:gd name="T53" fmla="*/ 62449 h 69"/>
              <a:gd name="T54" fmla="*/ 31849 w 50"/>
              <a:gd name="T55" fmla="*/ 93673 h 69"/>
              <a:gd name="T56" fmla="*/ 31849 w 50"/>
              <a:gd name="T57" fmla="*/ 62449 h 69"/>
              <a:gd name="T58" fmla="*/ 30257 w 50"/>
              <a:gd name="T59" fmla="*/ 56204 h 69"/>
              <a:gd name="T60" fmla="*/ 23887 w 50"/>
              <a:gd name="T61" fmla="*/ 54643 h 69"/>
              <a:gd name="T62" fmla="*/ 15925 w 50"/>
              <a:gd name="T63" fmla="*/ 39030 h 69"/>
              <a:gd name="T64" fmla="*/ 17517 w 50"/>
              <a:gd name="T65" fmla="*/ 29663 h 69"/>
              <a:gd name="T66" fmla="*/ 30257 w 50"/>
              <a:gd name="T67" fmla="*/ 18735 h 69"/>
              <a:gd name="T68" fmla="*/ 39812 w 50"/>
              <a:gd name="T69" fmla="*/ 15612 h 69"/>
              <a:gd name="T70" fmla="*/ 55736 w 50"/>
              <a:gd name="T71" fmla="*/ 23418 h 69"/>
              <a:gd name="T72" fmla="*/ 63698 w 50"/>
              <a:gd name="T73" fmla="*/ 39030 h 6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50" h="69">
                <a:moveTo>
                  <a:pt x="25" y="0"/>
                </a:moveTo>
                <a:lnTo>
                  <a:pt x="25" y="0"/>
                </a:lnTo>
                <a:lnTo>
                  <a:pt x="20" y="0"/>
                </a:lnTo>
                <a:lnTo>
                  <a:pt x="15" y="3"/>
                </a:lnTo>
                <a:lnTo>
                  <a:pt x="11" y="4"/>
                </a:lnTo>
                <a:lnTo>
                  <a:pt x="8" y="8"/>
                </a:lnTo>
                <a:lnTo>
                  <a:pt x="4" y="12"/>
                </a:lnTo>
                <a:lnTo>
                  <a:pt x="3" y="15"/>
                </a:lnTo>
                <a:lnTo>
                  <a:pt x="0" y="20"/>
                </a:lnTo>
                <a:lnTo>
                  <a:pt x="0" y="25"/>
                </a:lnTo>
                <a:lnTo>
                  <a:pt x="0" y="40"/>
                </a:lnTo>
                <a:lnTo>
                  <a:pt x="0" y="42"/>
                </a:lnTo>
                <a:lnTo>
                  <a:pt x="2" y="44"/>
                </a:lnTo>
                <a:lnTo>
                  <a:pt x="3" y="45"/>
                </a:lnTo>
                <a:lnTo>
                  <a:pt x="5" y="45"/>
                </a:lnTo>
                <a:lnTo>
                  <a:pt x="10" y="45"/>
                </a:lnTo>
                <a:lnTo>
                  <a:pt x="10" y="65"/>
                </a:lnTo>
                <a:lnTo>
                  <a:pt x="10" y="67"/>
                </a:lnTo>
                <a:lnTo>
                  <a:pt x="11" y="68"/>
                </a:lnTo>
                <a:lnTo>
                  <a:pt x="13" y="69"/>
                </a:lnTo>
                <a:lnTo>
                  <a:pt x="15" y="69"/>
                </a:lnTo>
                <a:lnTo>
                  <a:pt x="35" y="69"/>
                </a:lnTo>
                <a:lnTo>
                  <a:pt x="37" y="69"/>
                </a:lnTo>
                <a:lnTo>
                  <a:pt x="39" y="68"/>
                </a:lnTo>
                <a:lnTo>
                  <a:pt x="40" y="67"/>
                </a:lnTo>
                <a:lnTo>
                  <a:pt x="40" y="65"/>
                </a:lnTo>
                <a:lnTo>
                  <a:pt x="40" y="45"/>
                </a:lnTo>
                <a:lnTo>
                  <a:pt x="45" y="45"/>
                </a:lnTo>
                <a:lnTo>
                  <a:pt x="47" y="45"/>
                </a:lnTo>
                <a:lnTo>
                  <a:pt x="48" y="44"/>
                </a:lnTo>
                <a:lnTo>
                  <a:pt x="50" y="42"/>
                </a:lnTo>
                <a:lnTo>
                  <a:pt x="50" y="40"/>
                </a:lnTo>
                <a:lnTo>
                  <a:pt x="50" y="25"/>
                </a:lnTo>
                <a:lnTo>
                  <a:pt x="50" y="20"/>
                </a:lnTo>
                <a:lnTo>
                  <a:pt x="47" y="15"/>
                </a:lnTo>
                <a:lnTo>
                  <a:pt x="46" y="12"/>
                </a:lnTo>
                <a:lnTo>
                  <a:pt x="42" y="8"/>
                </a:lnTo>
                <a:lnTo>
                  <a:pt x="39" y="4"/>
                </a:lnTo>
                <a:lnTo>
                  <a:pt x="35" y="3"/>
                </a:lnTo>
                <a:lnTo>
                  <a:pt x="30" y="0"/>
                </a:lnTo>
                <a:lnTo>
                  <a:pt x="25" y="0"/>
                </a:lnTo>
                <a:close/>
                <a:moveTo>
                  <a:pt x="40" y="35"/>
                </a:moveTo>
                <a:lnTo>
                  <a:pt x="35" y="35"/>
                </a:lnTo>
                <a:lnTo>
                  <a:pt x="32" y="35"/>
                </a:lnTo>
                <a:lnTo>
                  <a:pt x="31" y="36"/>
                </a:lnTo>
                <a:lnTo>
                  <a:pt x="30" y="37"/>
                </a:lnTo>
                <a:lnTo>
                  <a:pt x="30" y="40"/>
                </a:lnTo>
                <a:lnTo>
                  <a:pt x="30" y="60"/>
                </a:lnTo>
                <a:lnTo>
                  <a:pt x="20" y="60"/>
                </a:lnTo>
                <a:lnTo>
                  <a:pt x="20" y="40"/>
                </a:lnTo>
                <a:lnTo>
                  <a:pt x="20" y="37"/>
                </a:lnTo>
                <a:lnTo>
                  <a:pt x="19" y="36"/>
                </a:lnTo>
                <a:lnTo>
                  <a:pt x="18" y="35"/>
                </a:lnTo>
                <a:lnTo>
                  <a:pt x="15" y="35"/>
                </a:lnTo>
                <a:lnTo>
                  <a:pt x="10" y="35"/>
                </a:lnTo>
                <a:lnTo>
                  <a:pt x="10" y="25"/>
                </a:lnTo>
                <a:lnTo>
                  <a:pt x="11" y="19"/>
                </a:lnTo>
                <a:lnTo>
                  <a:pt x="15" y="15"/>
                </a:lnTo>
                <a:lnTo>
                  <a:pt x="19" y="12"/>
                </a:lnTo>
                <a:lnTo>
                  <a:pt x="25" y="10"/>
                </a:lnTo>
                <a:lnTo>
                  <a:pt x="31" y="12"/>
                </a:lnTo>
                <a:lnTo>
                  <a:pt x="35" y="15"/>
                </a:lnTo>
                <a:lnTo>
                  <a:pt x="39" y="19"/>
                </a:lnTo>
                <a:lnTo>
                  <a:pt x="40" y="25"/>
                </a:lnTo>
                <a:lnTo>
                  <a:pt x="40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794" name="Freeform 1103">
            <a:extLst>
              <a:ext uri="{FF2B5EF4-FFF2-40B4-BE49-F238E27FC236}">
                <a16:creationId xmlns="" xmlns:a16="http://schemas.microsoft.com/office/drawing/2014/main" id="{B371E3FE-5F96-468E-B7E1-7AF17582112B}"/>
              </a:ext>
            </a:extLst>
          </p:cNvPr>
          <p:cNvSpPr>
            <a:spLocks/>
          </p:cNvSpPr>
          <p:nvPr/>
        </p:nvSpPr>
        <p:spPr bwMode="auto">
          <a:xfrm>
            <a:off x="1441451" y="7937501"/>
            <a:ext cx="34926" cy="25400"/>
          </a:xfrm>
          <a:custGeom>
            <a:avLst/>
            <a:gdLst>
              <a:gd name="T0" fmla="*/ 0 w 10"/>
              <a:gd name="T1" fmla="*/ 7027 h 10"/>
              <a:gd name="T2" fmla="*/ 0 w 10"/>
              <a:gd name="T3" fmla="*/ 7027 h 10"/>
              <a:gd name="T4" fmla="*/ 0 w 10"/>
              <a:gd name="T5" fmla="*/ 11242 h 10"/>
              <a:gd name="T6" fmla="*/ 1873 w 10"/>
              <a:gd name="T7" fmla="*/ 12648 h 10"/>
              <a:gd name="T8" fmla="*/ 3747 w 10"/>
              <a:gd name="T9" fmla="*/ 14053 h 10"/>
              <a:gd name="T10" fmla="*/ 9367 w 10"/>
              <a:gd name="T11" fmla="*/ 14053 h 10"/>
              <a:gd name="T12" fmla="*/ 9367 w 10"/>
              <a:gd name="T13" fmla="*/ 14053 h 10"/>
              <a:gd name="T14" fmla="*/ 13114 w 10"/>
              <a:gd name="T15" fmla="*/ 14053 h 10"/>
              <a:gd name="T16" fmla="*/ 14987 w 10"/>
              <a:gd name="T17" fmla="*/ 12648 h 10"/>
              <a:gd name="T18" fmla="*/ 18734 w 10"/>
              <a:gd name="T19" fmla="*/ 11242 h 10"/>
              <a:gd name="T20" fmla="*/ 18734 w 10"/>
              <a:gd name="T21" fmla="*/ 7027 h 10"/>
              <a:gd name="T22" fmla="*/ 18734 w 10"/>
              <a:gd name="T23" fmla="*/ 7027 h 10"/>
              <a:gd name="T24" fmla="*/ 18734 w 10"/>
              <a:gd name="T25" fmla="*/ 4216 h 10"/>
              <a:gd name="T26" fmla="*/ 14987 w 10"/>
              <a:gd name="T27" fmla="*/ 1405 h 10"/>
              <a:gd name="T28" fmla="*/ 13114 w 10"/>
              <a:gd name="T29" fmla="*/ 0 h 10"/>
              <a:gd name="T30" fmla="*/ 9367 w 10"/>
              <a:gd name="T31" fmla="*/ 0 h 10"/>
              <a:gd name="T32" fmla="*/ 9367 w 10"/>
              <a:gd name="T33" fmla="*/ 0 h 10"/>
              <a:gd name="T34" fmla="*/ 3747 w 10"/>
              <a:gd name="T35" fmla="*/ 0 h 10"/>
              <a:gd name="T36" fmla="*/ 1873 w 10"/>
              <a:gd name="T37" fmla="*/ 1405 h 10"/>
              <a:gd name="T38" fmla="*/ 0 w 10"/>
              <a:gd name="T39" fmla="*/ 4216 h 10"/>
              <a:gd name="T40" fmla="*/ 0 w 10"/>
              <a:gd name="T41" fmla="*/ 7027 h 10"/>
              <a:gd name="T42" fmla="*/ 0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0" y="5"/>
                </a:move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795" name="Freeform 1104">
            <a:extLst>
              <a:ext uri="{FF2B5EF4-FFF2-40B4-BE49-F238E27FC236}">
                <a16:creationId xmlns="" xmlns:a16="http://schemas.microsoft.com/office/drawing/2014/main" id="{E9554602-2FFD-4E08-B668-16A7486E2D83}"/>
              </a:ext>
            </a:extLst>
          </p:cNvPr>
          <p:cNvSpPr>
            <a:spLocks/>
          </p:cNvSpPr>
          <p:nvPr/>
        </p:nvSpPr>
        <p:spPr bwMode="auto">
          <a:xfrm>
            <a:off x="1196978" y="7937501"/>
            <a:ext cx="28574" cy="25400"/>
          </a:xfrm>
          <a:custGeom>
            <a:avLst/>
            <a:gdLst>
              <a:gd name="T0" fmla="*/ 0 w 10"/>
              <a:gd name="T1" fmla="*/ 7027 h 10"/>
              <a:gd name="T2" fmla="*/ 0 w 10"/>
              <a:gd name="T3" fmla="*/ 7027 h 10"/>
              <a:gd name="T4" fmla="*/ 0 w 10"/>
              <a:gd name="T5" fmla="*/ 11242 h 10"/>
              <a:gd name="T6" fmla="*/ 1405 w 10"/>
              <a:gd name="T7" fmla="*/ 12648 h 10"/>
              <a:gd name="T8" fmla="*/ 2811 w 10"/>
              <a:gd name="T9" fmla="*/ 14053 h 10"/>
              <a:gd name="T10" fmla="*/ 7027 w 10"/>
              <a:gd name="T11" fmla="*/ 14053 h 10"/>
              <a:gd name="T12" fmla="*/ 7027 w 10"/>
              <a:gd name="T13" fmla="*/ 14053 h 10"/>
              <a:gd name="T14" fmla="*/ 9837 w 10"/>
              <a:gd name="T15" fmla="*/ 14053 h 10"/>
              <a:gd name="T16" fmla="*/ 11242 w 10"/>
              <a:gd name="T17" fmla="*/ 12648 h 10"/>
              <a:gd name="T18" fmla="*/ 14053 w 10"/>
              <a:gd name="T19" fmla="*/ 11242 h 10"/>
              <a:gd name="T20" fmla="*/ 14053 w 10"/>
              <a:gd name="T21" fmla="*/ 7027 h 10"/>
              <a:gd name="T22" fmla="*/ 14053 w 10"/>
              <a:gd name="T23" fmla="*/ 7027 h 10"/>
              <a:gd name="T24" fmla="*/ 14053 w 10"/>
              <a:gd name="T25" fmla="*/ 4216 h 10"/>
              <a:gd name="T26" fmla="*/ 11242 w 10"/>
              <a:gd name="T27" fmla="*/ 1405 h 10"/>
              <a:gd name="T28" fmla="*/ 9837 w 10"/>
              <a:gd name="T29" fmla="*/ 0 h 10"/>
              <a:gd name="T30" fmla="*/ 7027 w 10"/>
              <a:gd name="T31" fmla="*/ 0 h 10"/>
              <a:gd name="T32" fmla="*/ 7027 w 10"/>
              <a:gd name="T33" fmla="*/ 0 h 10"/>
              <a:gd name="T34" fmla="*/ 2811 w 10"/>
              <a:gd name="T35" fmla="*/ 0 h 10"/>
              <a:gd name="T36" fmla="*/ 1405 w 10"/>
              <a:gd name="T37" fmla="*/ 1405 h 10"/>
              <a:gd name="T38" fmla="*/ 0 w 10"/>
              <a:gd name="T39" fmla="*/ 4216 h 10"/>
              <a:gd name="T40" fmla="*/ 0 w 10"/>
              <a:gd name="T41" fmla="*/ 7027 h 10"/>
              <a:gd name="T42" fmla="*/ 0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0" y="5"/>
                </a:move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796" name="Freeform 1105">
            <a:extLst>
              <a:ext uri="{FF2B5EF4-FFF2-40B4-BE49-F238E27FC236}">
                <a16:creationId xmlns="" xmlns:a16="http://schemas.microsoft.com/office/drawing/2014/main" id="{A357192A-ADCF-449E-B3AA-26C051F6F245}"/>
              </a:ext>
            </a:extLst>
          </p:cNvPr>
          <p:cNvSpPr>
            <a:spLocks noEditPoints="1"/>
          </p:cNvSpPr>
          <p:nvPr/>
        </p:nvSpPr>
        <p:spPr bwMode="auto">
          <a:xfrm>
            <a:off x="1168402" y="7626352"/>
            <a:ext cx="327026" cy="336551"/>
          </a:xfrm>
          <a:custGeom>
            <a:avLst/>
            <a:gdLst>
              <a:gd name="T0" fmla="*/ 163928 w 106"/>
              <a:gd name="T1" fmla="*/ 112406 h 108"/>
              <a:gd name="T2" fmla="*/ 151556 w 106"/>
              <a:gd name="T3" fmla="*/ 74937 h 108"/>
              <a:gd name="T4" fmla="*/ 151556 w 106"/>
              <a:gd name="T5" fmla="*/ 7806 h 108"/>
              <a:gd name="T6" fmla="*/ 151556 w 106"/>
              <a:gd name="T7" fmla="*/ 7806 h 108"/>
              <a:gd name="T8" fmla="*/ 151556 w 106"/>
              <a:gd name="T9" fmla="*/ 3122 h 108"/>
              <a:gd name="T10" fmla="*/ 148463 w 106"/>
              <a:gd name="T11" fmla="*/ 1561 h 108"/>
              <a:gd name="T12" fmla="*/ 146917 w 106"/>
              <a:gd name="T13" fmla="*/ 0 h 108"/>
              <a:gd name="T14" fmla="*/ 143824 w 106"/>
              <a:gd name="T15" fmla="*/ 0 h 108"/>
              <a:gd name="T16" fmla="*/ 21651 w 106"/>
              <a:gd name="T17" fmla="*/ 0 h 108"/>
              <a:gd name="T18" fmla="*/ 21651 w 106"/>
              <a:gd name="T19" fmla="*/ 0 h 108"/>
              <a:gd name="T20" fmla="*/ 17011 w 106"/>
              <a:gd name="T21" fmla="*/ 0 h 108"/>
              <a:gd name="T22" fmla="*/ 15465 w 106"/>
              <a:gd name="T23" fmla="*/ 1561 h 108"/>
              <a:gd name="T24" fmla="*/ 13918 w 106"/>
              <a:gd name="T25" fmla="*/ 3122 h 108"/>
              <a:gd name="T26" fmla="*/ 13918 w 106"/>
              <a:gd name="T27" fmla="*/ 7806 h 108"/>
              <a:gd name="T28" fmla="*/ 13918 w 106"/>
              <a:gd name="T29" fmla="*/ 74937 h 108"/>
              <a:gd name="T30" fmla="*/ 0 w 106"/>
              <a:gd name="T31" fmla="*/ 112406 h 108"/>
              <a:gd name="T32" fmla="*/ 0 w 106"/>
              <a:gd name="T33" fmla="*/ 112406 h 108"/>
              <a:gd name="T34" fmla="*/ 0 w 106"/>
              <a:gd name="T35" fmla="*/ 118651 h 108"/>
              <a:gd name="T36" fmla="*/ 1546 w 106"/>
              <a:gd name="T37" fmla="*/ 124896 h 108"/>
              <a:gd name="T38" fmla="*/ 1546 w 106"/>
              <a:gd name="T39" fmla="*/ 124896 h 108"/>
              <a:gd name="T40" fmla="*/ 7732 w 106"/>
              <a:gd name="T41" fmla="*/ 128018 h 108"/>
              <a:gd name="T42" fmla="*/ 13918 w 106"/>
              <a:gd name="T43" fmla="*/ 129579 h 108"/>
              <a:gd name="T44" fmla="*/ 74232 w 106"/>
              <a:gd name="T45" fmla="*/ 129579 h 108"/>
              <a:gd name="T46" fmla="*/ 74232 w 106"/>
              <a:gd name="T47" fmla="*/ 152997 h 108"/>
              <a:gd name="T48" fmla="*/ 37116 w 106"/>
              <a:gd name="T49" fmla="*/ 152997 h 108"/>
              <a:gd name="T50" fmla="*/ 37116 w 106"/>
              <a:gd name="T51" fmla="*/ 168609 h 108"/>
              <a:gd name="T52" fmla="*/ 128359 w 106"/>
              <a:gd name="T53" fmla="*/ 168609 h 108"/>
              <a:gd name="T54" fmla="*/ 128359 w 106"/>
              <a:gd name="T55" fmla="*/ 152997 h 108"/>
              <a:gd name="T56" fmla="*/ 89696 w 106"/>
              <a:gd name="T57" fmla="*/ 152997 h 108"/>
              <a:gd name="T58" fmla="*/ 89696 w 106"/>
              <a:gd name="T59" fmla="*/ 129579 h 108"/>
              <a:gd name="T60" fmla="*/ 151556 w 106"/>
              <a:gd name="T61" fmla="*/ 129579 h 108"/>
              <a:gd name="T62" fmla="*/ 151556 w 106"/>
              <a:gd name="T63" fmla="*/ 129579 h 108"/>
              <a:gd name="T64" fmla="*/ 156196 w 106"/>
              <a:gd name="T65" fmla="*/ 128018 h 108"/>
              <a:gd name="T66" fmla="*/ 162382 w 106"/>
              <a:gd name="T67" fmla="*/ 124896 h 108"/>
              <a:gd name="T68" fmla="*/ 162382 w 106"/>
              <a:gd name="T69" fmla="*/ 124896 h 108"/>
              <a:gd name="T70" fmla="*/ 163928 w 106"/>
              <a:gd name="T71" fmla="*/ 118651 h 108"/>
              <a:gd name="T72" fmla="*/ 163928 w 106"/>
              <a:gd name="T73" fmla="*/ 112406 h 108"/>
              <a:gd name="T74" fmla="*/ 163928 w 106"/>
              <a:gd name="T75" fmla="*/ 112406 h 108"/>
              <a:gd name="T76" fmla="*/ 136091 w 106"/>
              <a:gd name="T77" fmla="*/ 14051 h 108"/>
              <a:gd name="T78" fmla="*/ 136091 w 106"/>
              <a:gd name="T79" fmla="*/ 68693 h 108"/>
              <a:gd name="T80" fmla="*/ 29383 w 106"/>
              <a:gd name="T81" fmla="*/ 68693 h 108"/>
              <a:gd name="T82" fmla="*/ 29383 w 106"/>
              <a:gd name="T83" fmla="*/ 14051 h 108"/>
              <a:gd name="T84" fmla="*/ 136091 w 106"/>
              <a:gd name="T85" fmla="*/ 14051 h 108"/>
              <a:gd name="T86" fmla="*/ 17011 w 106"/>
              <a:gd name="T87" fmla="*/ 115528 h 108"/>
              <a:gd name="T88" fmla="*/ 26290 w 106"/>
              <a:gd name="T89" fmla="*/ 84305 h 108"/>
              <a:gd name="T90" fmla="*/ 137638 w 106"/>
              <a:gd name="T91" fmla="*/ 84305 h 108"/>
              <a:gd name="T92" fmla="*/ 146917 w 106"/>
              <a:gd name="T93" fmla="*/ 115528 h 108"/>
              <a:gd name="T94" fmla="*/ 17011 w 106"/>
              <a:gd name="T95" fmla="*/ 115528 h 10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106" h="108">
                <a:moveTo>
                  <a:pt x="106" y="72"/>
                </a:moveTo>
                <a:lnTo>
                  <a:pt x="98" y="48"/>
                </a:lnTo>
                <a:lnTo>
                  <a:pt x="98" y="5"/>
                </a:lnTo>
                <a:lnTo>
                  <a:pt x="98" y="2"/>
                </a:lnTo>
                <a:lnTo>
                  <a:pt x="96" y="1"/>
                </a:lnTo>
                <a:lnTo>
                  <a:pt x="95" y="0"/>
                </a:lnTo>
                <a:lnTo>
                  <a:pt x="93" y="0"/>
                </a:lnTo>
                <a:lnTo>
                  <a:pt x="14" y="0"/>
                </a:lnTo>
                <a:lnTo>
                  <a:pt x="11" y="0"/>
                </a:lnTo>
                <a:lnTo>
                  <a:pt x="10" y="1"/>
                </a:lnTo>
                <a:lnTo>
                  <a:pt x="9" y="2"/>
                </a:lnTo>
                <a:lnTo>
                  <a:pt x="9" y="5"/>
                </a:lnTo>
                <a:lnTo>
                  <a:pt x="9" y="48"/>
                </a:lnTo>
                <a:lnTo>
                  <a:pt x="0" y="72"/>
                </a:lnTo>
                <a:lnTo>
                  <a:pt x="0" y="76"/>
                </a:lnTo>
                <a:lnTo>
                  <a:pt x="1" y="80"/>
                </a:lnTo>
                <a:lnTo>
                  <a:pt x="5" y="82"/>
                </a:lnTo>
                <a:lnTo>
                  <a:pt x="9" y="83"/>
                </a:lnTo>
                <a:lnTo>
                  <a:pt x="48" y="83"/>
                </a:lnTo>
                <a:lnTo>
                  <a:pt x="48" y="98"/>
                </a:lnTo>
                <a:lnTo>
                  <a:pt x="24" y="98"/>
                </a:lnTo>
                <a:lnTo>
                  <a:pt x="24" y="108"/>
                </a:lnTo>
                <a:lnTo>
                  <a:pt x="83" y="108"/>
                </a:lnTo>
                <a:lnTo>
                  <a:pt x="83" y="98"/>
                </a:lnTo>
                <a:lnTo>
                  <a:pt x="58" y="98"/>
                </a:lnTo>
                <a:lnTo>
                  <a:pt x="58" y="83"/>
                </a:lnTo>
                <a:lnTo>
                  <a:pt x="98" y="83"/>
                </a:lnTo>
                <a:lnTo>
                  <a:pt x="101" y="82"/>
                </a:lnTo>
                <a:lnTo>
                  <a:pt x="105" y="80"/>
                </a:lnTo>
                <a:lnTo>
                  <a:pt x="106" y="76"/>
                </a:lnTo>
                <a:lnTo>
                  <a:pt x="106" y="72"/>
                </a:lnTo>
                <a:close/>
                <a:moveTo>
                  <a:pt x="88" y="9"/>
                </a:moveTo>
                <a:lnTo>
                  <a:pt x="88" y="44"/>
                </a:lnTo>
                <a:lnTo>
                  <a:pt x="19" y="44"/>
                </a:lnTo>
                <a:lnTo>
                  <a:pt x="19" y="9"/>
                </a:lnTo>
                <a:lnTo>
                  <a:pt x="88" y="9"/>
                </a:lnTo>
                <a:close/>
                <a:moveTo>
                  <a:pt x="11" y="74"/>
                </a:moveTo>
                <a:lnTo>
                  <a:pt x="17" y="54"/>
                </a:lnTo>
                <a:lnTo>
                  <a:pt x="89" y="54"/>
                </a:lnTo>
                <a:lnTo>
                  <a:pt x="95" y="74"/>
                </a:lnTo>
                <a:lnTo>
                  <a:pt x="11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797" name="Rectangle 1106">
            <a:extLst>
              <a:ext uri="{FF2B5EF4-FFF2-40B4-BE49-F238E27FC236}">
                <a16:creationId xmlns="" xmlns:a16="http://schemas.microsoft.com/office/drawing/2014/main" id="{DC85825F-3CE0-466C-86D6-FDCFFE1DED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8578" y="7813678"/>
            <a:ext cx="66674" cy="2857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3600" dirty="0">
              <a:latin typeface="Arial" panose="020B0604020202020204" pitchFamily="34" charset="0"/>
            </a:endParaRPr>
          </a:p>
        </p:txBody>
      </p:sp>
      <p:sp>
        <p:nvSpPr>
          <p:cNvPr id="63798" name="Freeform 1107">
            <a:extLst>
              <a:ext uri="{FF2B5EF4-FFF2-40B4-BE49-F238E27FC236}">
                <a16:creationId xmlns="" xmlns:a16="http://schemas.microsoft.com/office/drawing/2014/main" id="{3B2EDDCE-64EC-4C05-BCA8-4BF082900F90}"/>
              </a:ext>
            </a:extLst>
          </p:cNvPr>
          <p:cNvSpPr>
            <a:spLocks/>
          </p:cNvSpPr>
          <p:nvPr/>
        </p:nvSpPr>
        <p:spPr bwMode="auto">
          <a:xfrm>
            <a:off x="4270378" y="7102477"/>
            <a:ext cx="44450" cy="47624"/>
          </a:xfrm>
          <a:custGeom>
            <a:avLst/>
            <a:gdLst>
              <a:gd name="T0" fmla="*/ 23419 w 15"/>
              <a:gd name="T1" fmla="*/ 10929 h 15"/>
              <a:gd name="T2" fmla="*/ 23419 w 15"/>
              <a:gd name="T3" fmla="*/ 10929 h 15"/>
              <a:gd name="T4" fmla="*/ 23419 w 15"/>
              <a:gd name="T5" fmla="*/ 15613 h 15"/>
              <a:gd name="T6" fmla="*/ 18735 w 15"/>
              <a:gd name="T7" fmla="*/ 18735 h 15"/>
              <a:gd name="T8" fmla="*/ 15613 w 15"/>
              <a:gd name="T9" fmla="*/ 23419 h 15"/>
              <a:gd name="T10" fmla="*/ 10929 w 15"/>
              <a:gd name="T11" fmla="*/ 23419 h 15"/>
              <a:gd name="T12" fmla="*/ 10929 w 15"/>
              <a:gd name="T13" fmla="*/ 23419 h 15"/>
              <a:gd name="T14" fmla="*/ 7806 w 15"/>
              <a:gd name="T15" fmla="*/ 23419 h 15"/>
              <a:gd name="T16" fmla="*/ 3123 w 15"/>
              <a:gd name="T17" fmla="*/ 18735 h 15"/>
              <a:gd name="T18" fmla="*/ 0 w 15"/>
              <a:gd name="T19" fmla="*/ 15613 h 15"/>
              <a:gd name="T20" fmla="*/ 0 w 15"/>
              <a:gd name="T21" fmla="*/ 10929 h 15"/>
              <a:gd name="T22" fmla="*/ 0 w 15"/>
              <a:gd name="T23" fmla="*/ 10929 h 15"/>
              <a:gd name="T24" fmla="*/ 0 w 15"/>
              <a:gd name="T25" fmla="*/ 7806 h 15"/>
              <a:gd name="T26" fmla="*/ 3123 w 15"/>
              <a:gd name="T27" fmla="*/ 3123 h 15"/>
              <a:gd name="T28" fmla="*/ 7806 w 15"/>
              <a:gd name="T29" fmla="*/ 0 h 15"/>
              <a:gd name="T30" fmla="*/ 10929 w 15"/>
              <a:gd name="T31" fmla="*/ 0 h 15"/>
              <a:gd name="T32" fmla="*/ 10929 w 15"/>
              <a:gd name="T33" fmla="*/ 0 h 15"/>
              <a:gd name="T34" fmla="*/ 15613 w 15"/>
              <a:gd name="T35" fmla="*/ 0 h 15"/>
              <a:gd name="T36" fmla="*/ 18735 w 15"/>
              <a:gd name="T37" fmla="*/ 3123 h 15"/>
              <a:gd name="T38" fmla="*/ 23419 w 15"/>
              <a:gd name="T39" fmla="*/ 7806 h 15"/>
              <a:gd name="T40" fmla="*/ 23419 w 15"/>
              <a:gd name="T41" fmla="*/ 10929 h 15"/>
              <a:gd name="T42" fmla="*/ 23419 w 15"/>
              <a:gd name="T43" fmla="*/ 10929 h 1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5" h="15">
                <a:moveTo>
                  <a:pt x="15" y="7"/>
                </a:moveTo>
                <a:lnTo>
                  <a:pt x="15" y="7"/>
                </a:lnTo>
                <a:lnTo>
                  <a:pt x="15" y="10"/>
                </a:lnTo>
                <a:lnTo>
                  <a:pt x="12" y="12"/>
                </a:lnTo>
                <a:lnTo>
                  <a:pt x="10" y="15"/>
                </a:lnTo>
                <a:lnTo>
                  <a:pt x="7" y="15"/>
                </a:lnTo>
                <a:lnTo>
                  <a:pt x="5" y="15"/>
                </a:lnTo>
                <a:lnTo>
                  <a:pt x="2" y="12"/>
                </a:lnTo>
                <a:lnTo>
                  <a:pt x="0" y="10"/>
                </a:lnTo>
                <a:lnTo>
                  <a:pt x="0" y="7"/>
                </a:lnTo>
                <a:lnTo>
                  <a:pt x="0" y="5"/>
                </a:lnTo>
                <a:lnTo>
                  <a:pt x="2" y="2"/>
                </a:lnTo>
                <a:lnTo>
                  <a:pt x="5" y="0"/>
                </a:lnTo>
                <a:lnTo>
                  <a:pt x="7" y="0"/>
                </a:lnTo>
                <a:lnTo>
                  <a:pt x="10" y="0"/>
                </a:lnTo>
                <a:lnTo>
                  <a:pt x="12" y="2"/>
                </a:lnTo>
                <a:lnTo>
                  <a:pt x="15" y="5"/>
                </a:lnTo>
                <a:lnTo>
                  <a:pt x="15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799" name="Freeform 1108">
            <a:extLst>
              <a:ext uri="{FF2B5EF4-FFF2-40B4-BE49-F238E27FC236}">
                <a16:creationId xmlns="" xmlns:a16="http://schemas.microsoft.com/office/drawing/2014/main" id="{91164C89-5B85-4FBB-8C92-FBAB9DD23D38}"/>
              </a:ext>
            </a:extLst>
          </p:cNvPr>
          <p:cNvSpPr>
            <a:spLocks noEditPoints="1"/>
          </p:cNvSpPr>
          <p:nvPr/>
        </p:nvSpPr>
        <p:spPr bwMode="auto">
          <a:xfrm>
            <a:off x="4184651" y="6905627"/>
            <a:ext cx="215900" cy="298451"/>
          </a:xfrm>
          <a:custGeom>
            <a:avLst/>
            <a:gdLst>
              <a:gd name="T0" fmla="*/ 92112 w 69"/>
              <a:gd name="T1" fmla="*/ 36704 h 98"/>
              <a:gd name="T2" fmla="*/ 92112 w 69"/>
              <a:gd name="T3" fmla="*/ 30587 h 98"/>
              <a:gd name="T4" fmla="*/ 85867 w 69"/>
              <a:gd name="T5" fmla="*/ 16823 h 98"/>
              <a:gd name="T6" fmla="*/ 74938 w 69"/>
              <a:gd name="T7" fmla="*/ 6117 h 98"/>
              <a:gd name="T8" fmla="*/ 60887 w 69"/>
              <a:gd name="T9" fmla="*/ 0 h 98"/>
              <a:gd name="T10" fmla="*/ 53081 w 69"/>
              <a:gd name="T11" fmla="*/ 0 h 98"/>
              <a:gd name="T12" fmla="*/ 37469 w 69"/>
              <a:gd name="T13" fmla="*/ 3059 h 98"/>
              <a:gd name="T14" fmla="*/ 26541 w 69"/>
              <a:gd name="T15" fmla="*/ 10705 h 98"/>
              <a:gd name="T16" fmla="*/ 18735 w 69"/>
              <a:gd name="T17" fmla="*/ 22940 h 98"/>
              <a:gd name="T18" fmla="*/ 15612 w 69"/>
              <a:gd name="T19" fmla="*/ 36704 h 98"/>
              <a:gd name="T20" fmla="*/ 15612 w 69"/>
              <a:gd name="T21" fmla="*/ 67291 h 98"/>
              <a:gd name="T22" fmla="*/ 3122 w 69"/>
              <a:gd name="T23" fmla="*/ 71879 h 98"/>
              <a:gd name="T24" fmla="*/ 0 w 69"/>
              <a:gd name="T25" fmla="*/ 82584 h 98"/>
              <a:gd name="T26" fmla="*/ 0 w 69"/>
              <a:gd name="T27" fmla="*/ 136111 h 98"/>
              <a:gd name="T28" fmla="*/ 3122 w 69"/>
              <a:gd name="T29" fmla="*/ 146816 h 98"/>
              <a:gd name="T30" fmla="*/ 15612 w 69"/>
              <a:gd name="T31" fmla="*/ 149875 h 98"/>
              <a:gd name="T32" fmla="*/ 92112 w 69"/>
              <a:gd name="T33" fmla="*/ 149875 h 98"/>
              <a:gd name="T34" fmla="*/ 103040 w 69"/>
              <a:gd name="T35" fmla="*/ 146816 h 98"/>
              <a:gd name="T36" fmla="*/ 107724 w 69"/>
              <a:gd name="T37" fmla="*/ 136111 h 98"/>
              <a:gd name="T38" fmla="*/ 107724 w 69"/>
              <a:gd name="T39" fmla="*/ 82584 h 98"/>
              <a:gd name="T40" fmla="*/ 103040 w 69"/>
              <a:gd name="T41" fmla="*/ 71879 h 98"/>
              <a:gd name="T42" fmla="*/ 92112 w 69"/>
              <a:gd name="T43" fmla="*/ 67291 h 98"/>
              <a:gd name="T44" fmla="*/ 31224 w 69"/>
              <a:gd name="T45" fmla="*/ 36704 h 98"/>
              <a:gd name="T46" fmla="*/ 32786 w 69"/>
              <a:gd name="T47" fmla="*/ 27528 h 98"/>
              <a:gd name="T48" fmla="*/ 43714 w 69"/>
              <a:gd name="T49" fmla="*/ 16823 h 98"/>
              <a:gd name="T50" fmla="*/ 53081 w 69"/>
              <a:gd name="T51" fmla="*/ 15293 h 98"/>
              <a:gd name="T52" fmla="*/ 68694 w 69"/>
              <a:gd name="T53" fmla="*/ 22940 h 98"/>
              <a:gd name="T54" fmla="*/ 76500 w 69"/>
              <a:gd name="T55" fmla="*/ 36704 h 98"/>
              <a:gd name="T56" fmla="*/ 31224 w 69"/>
              <a:gd name="T57" fmla="*/ 67291 h 98"/>
              <a:gd name="T58" fmla="*/ 15612 w 69"/>
              <a:gd name="T59" fmla="*/ 136111 h 98"/>
              <a:gd name="T60" fmla="*/ 92112 w 69"/>
              <a:gd name="T61" fmla="*/ 82584 h 98"/>
              <a:gd name="T62" fmla="*/ 15612 w 69"/>
              <a:gd name="T63" fmla="*/ 136111 h 9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69" h="98">
                <a:moveTo>
                  <a:pt x="59" y="44"/>
                </a:moveTo>
                <a:lnTo>
                  <a:pt x="59" y="24"/>
                </a:lnTo>
                <a:lnTo>
                  <a:pt x="59" y="20"/>
                </a:lnTo>
                <a:lnTo>
                  <a:pt x="57" y="15"/>
                </a:lnTo>
                <a:lnTo>
                  <a:pt x="55" y="11"/>
                </a:lnTo>
                <a:lnTo>
                  <a:pt x="52" y="7"/>
                </a:lnTo>
                <a:lnTo>
                  <a:pt x="48" y="4"/>
                </a:lnTo>
                <a:lnTo>
                  <a:pt x="44" y="2"/>
                </a:lnTo>
                <a:lnTo>
                  <a:pt x="39" y="0"/>
                </a:lnTo>
                <a:lnTo>
                  <a:pt x="34" y="0"/>
                </a:lnTo>
                <a:lnTo>
                  <a:pt x="29" y="0"/>
                </a:lnTo>
                <a:lnTo>
                  <a:pt x="24" y="2"/>
                </a:lnTo>
                <a:lnTo>
                  <a:pt x="21" y="4"/>
                </a:lnTo>
                <a:lnTo>
                  <a:pt x="17" y="7"/>
                </a:lnTo>
                <a:lnTo>
                  <a:pt x="13" y="11"/>
                </a:lnTo>
                <a:lnTo>
                  <a:pt x="12" y="15"/>
                </a:lnTo>
                <a:lnTo>
                  <a:pt x="10" y="20"/>
                </a:lnTo>
                <a:lnTo>
                  <a:pt x="10" y="24"/>
                </a:lnTo>
                <a:lnTo>
                  <a:pt x="10" y="44"/>
                </a:lnTo>
                <a:lnTo>
                  <a:pt x="6" y="45"/>
                </a:lnTo>
                <a:lnTo>
                  <a:pt x="2" y="47"/>
                </a:lnTo>
                <a:lnTo>
                  <a:pt x="1" y="50"/>
                </a:lnTo>
                <a:lnTo>
                  <a:pt x="0" y="54"/>
                </a:lnTo>
                <a:lnTo>
                  <a:pt x="0" y="89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10" y="98"/>
                </a:lnTo>
                <a:lnTo>
                  <a:pt x="59" y="98"/>
                </a:lnTo>
                <a:lnTo>
                  <a:pt x="63" y="97"/>
                </a:lnTo>
                <a:lnTo>
                  <a:pt x="66" y="96"/>
                </a:lnTo>
                <a:lnTo>
                  <a:pt x="68" y="92"/>
                </a:lnTo>
                <a:lnTo>
                  <a:pt x="69" y="89"/>
                </a:lnTo>
                <a:lnTo>
                  <a:pt x="69" y="54"/>
                </a:lnTo>
                <a:lnTo>
                  <a:pt x="68" y="50"/>
                </a:lnTo>
                <a:lnTo>
                  <a:pt x="66" y="47"/>
                </a:lnTo>
                <a:lnTo>
                  <a:pt x="63" y="45"/>
                </a:lnTo>
                <a:lnTo>
                  <a:pt x="59" y="44"/>
                </a:lnTo>
                <a:close/>
                <a:moveTo>
                  <a:pt x="20" y="24"/>
                </a:moveTo>
                <a:lnTo>
                  <a:pt x="20" y="24"/>
                </a:lnTo>
                <a:lnTo>
                  <a:pt x="21" y="18"/>
                </a:lnTo>
                <a:lnTo>
                  <a:pt x="24" y="15"/>
                </a:lnTo>
                <a:lnTo>
                  <a:pt x="28" y="11"/>
                </a:lnTo>
                <a:lnTo>
                  <a:pt x="34" y="10"/>
                </a:lnTo>
                <a:lnTo>
                  <a:pt x="41" y="11"/>
                </a:lnTo>
                <a:lnTo>
                  <a:pt x="44" y="15"/>
                </a:lnTo>
                <a:lnTo>
                  <a:pt x="48" y="18"/>
                </a:lnTo>
                <a:lnTo>
                  <a:pt x="49" y="24"/>
                </a:lnTo>
                <a:lnTo>
                  <a:pt x="49" y="44"/>
                </a:lnTo>
                <a:lnTo>
                  <a:pt x="20" y="44"/>
                </a:lnTo>
                <a:lnTo>
                  <a:pt x="20" y="24"/>
                </a:lnTo>
                <a:close/>
                <a:moveTo>
                  <a:pt x="10" y="89"/>
                </a:moveTo>
                <a:lnTo>
                  <a:pt x="10" y="54"/>
                </a:lnTo>
                <a:lnTo>
                  <a:pt x="59" y="54"/>
                </a:lnTo>
                <a:lnTo>
                  <a:pt x="59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800" name="Freeform 1109">
            <a:extLst>
              <a:ext uri="{FF2B5EF4-FFF2-40B4-BE49-F238E27FC236}">
                <a16:creationId xmlns="" xmlns:a16="http://schemas.microsoft.com/office/drawing/2014/main" id="{3B0CC083-2AC7-4640-9405-019593A50AB8}"/>
              </a:ext>
            </a:extLst>
          </p:cNvPr>
          <p:cNvSpPr>
            <a:spLocks noEditPoints="1"/>
          </p:cNvSpPr>
          <p:nvPr/>
        </p:nvSpPr>
        <p:spPr bwMode="auto">
          <a:xfrm>
            <a:off x="4924427" y="6905627"/>
            <a:ext cx="215900" cy="298451"/>
          </a:xfrm>
          <a:custGeom>
            <a:avLst/>
            <a:gdLst>
              <a:gd name="T0" fmla="*/ 29663 w 69"/>
              <a:gd name="T1" fmla="*/ 67291 h 98"/>
              <a:gd name="T2" fmla="*/ 29663 w 69"/>
              <a:gd name="T3" fmla="*/ 36704 h 98"/>
              <a:gd name="T4" fmla="*/ 37469 w 69"/>
              <a:gd name="T5" fmla="*/ 22940 h 98"/>
              <a:gd name="T6" fmla="*/ 53081 w 69"/>
              <a:gd name="T7" fmla="*/ 15293 h 98"/>
              <a:gd name="T8" fmla="*/ 62449 w 69"/>
              <a:gd name="T9" fmla="*/ 16823 h 98"/>
              <a:gd name="T10" fmla="*/ 74938 w 69"/>
              <a:gd name="T11" fmla="*/ 27528 h 98"/>
              <a:gd name="T12" fmla="*/ 76500 w 69"/>
              <a:gd name="T13" fmla="*/ 44351 h 98"/>
              <a:gd name="T14" fmla="*/ 92112 w 69"/>
              <a:gd name="T15" fmla="*/ 36704 h 98"/>
              <a:gd name="T16" fmla="*/ 92112 w 69"/>
              <a:gd name="T17" fmla="*/ 30587 h 98"/>
              <a:gd name="T18" fmla="*/ 85867 w 69"/>
              <a:gd name="T19" fmla="*/ 16823 h 98"/>
              <a:gd name="T20" fmla="*/ 74938 w 69"/>
              <a:gd name="T21" fmla="*/ 6117 h 98"/>
              <a:gd name="T22" fmla="*/ 60887 w 69"/>
              <a:gd name="T23" fmla="*/ 0 h 98"/>
              <a:gd name="T24" fmla="*/ 53081 w 69"/>
              <a:gd name="T25" fmla="*/ 0 h 98"/>
              <a:gd name="T26" fmla="*/ 37469 w 69"/>
              <a:gd name="T27" fmla="*/ 3059 h 98"/>
              <a:gd name="T28" fmla="*/ 26541 w 69"/>
              <a:gd name="T29" fmla="*/ 10705 h 98"/>
              <a:gd name="T30" fmla="*/ 18735 w 69"/>
              <a:gd name="T31" fmla="*/ 22940 h 98"/>
              <a:gd name="T32" fmla="*/ 14051 w 69"/>
              <a:gd name="T33" fmla="*/ 36704 h 98"/>
              <a:gd name="T34" fmla="*/ 14051 w 69"/>
              <a:gd name="T35" fmla="*/ 67291 h 98"/>
              <a:gd name="T36" fmla="*/ 3122 w 69"/>
              <a:gd name="T37" fmla="*/ 71879 h 98"/>
              <a:gd name="T38" fmla="*/ 0 w 69"/>
              <a:gd name="T39" fmla="*/ 82584 h 98"/>
              <a:gd name="T40" fmla="*/ 0 w 69"/>
              <a:gd name="T41" fmla="*/ 136111 h 98"/>
              <a:gd name="T42" fmla="*/ 3122 w 69"/>
              <a:gd name="T43" fmla="*/ 146816 h 98"/>
              <a:gd name="T44" fmla="*/ 14051 w 69"/>
              <a:gd name="T45" fmla="*/ 149875 h 98"/>
              <a:gd name="T46" fmla="*/ 92112 w 69"/>
              <a:gd name="T47" fmla="*/ 149875 h 98"/>
              <a:gd name="T48" fmla="*/ 103040 w 69"/>
              <a:gd name="T49" fmla="*/ 146816 h 98"/>
              <a:gd name="T50" fmla="*/ 107724 w 69"/>
              <a:gd name="T51" fmla="*/ 136111 h 98"/>
              <a:gd name="T52" fmla="*/ 107724 w 69"/>
              <a:gd name="T53" fmla="*/ 82584 h 98"/>
              <a:gd name="T54" fmla="*/ 103040 w 69"/>
              <a:gd name="T55" fmla="*/ 71879 h 98"/>
              <a:gd name="T56" fmla="*/ 92112 w 69"/>
              <a:gd name="T57" fmla="*/ 67291 h 98"/>
              <a:gd name="T58" fmla="*/ 14051 w 69"/>
              <a:gd name="T59" fmla="*/ 136111 h 98"/>
              <a:gd name="T60" fmla="*/ 92112 w 69"/>
              <a:gd name="T61" fmla="*/ 82584 h 98"/>
              <a:gd name="T62" fmla="*/ 14051 w 69"/>
              <a:gd name="T63" fmla="*/ 136111 h 9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69" h="98">
                <a:moveTo>
                  <a:pt x="59" y="44"/>
                </a:moveTo>
                <a:lnTo>
                  <a:pt x="19" y="44"/>
                </a:lnTo>
                <a:lnTo>
                  <a:pt x="19" y="24"/>
                </a:lnTo>
                <a:lnTo>
                  <a:pt x="21" y="18"/>
                </a:lnTo>
                <a:lnTo>
                  <a:pt x="24" y="15"/>
                </a:lnTo>
                <a:lnTo>
                  <a:pt x="28" y="11"/>
                </a:lnTo>
                <a:lnTo>
                  <a:pt x="34" y="10"/>
                </a:lnTo>
                <a:lnTo>
                  <a:pt x="40" y="11"/>
                </a:lnTo>
                <a:lnTo>
                  <a:pt x="44" y="15"/>
                </a:lnTo>
                <a:lnTo>
                  <a:pt x="48" y="18"/>
                </a:lnTo>
                <a:lnTo>
                  <a:pt x="49" y="24"/>
                </a:lnTo>
                <a:lnTo>
                  <a:pt x="49" y="29"/>
                </a:lnTo>
                <a:lnTo>
                  <a:pt x="59" y="29"/>
                </a:lnTo>
                <a:lnTo>
                  <a:pt x="59" y="24"/>
                </a:lnTo>
                <a:lnTo>
                  <a:pt x="59" y="20"/>
                </a:lnTo>
                <a:lnTo>
                  <a:pt x="56" y="15"/>
                </a:lnTo>
                <a:lnTo>
                  <a:pt x="55" y="11"/>
                </a:lnTo>
                <a:lnTo>
                  <a:pt x="51" y="7"/>
                </a:lnTo>
                <a:lnTo>
                  <a:pt x="48" y="4"/>
                </a:lnTo>
                <a:lnTo>
                  <a:pt x="44" y="2"/>
                </a:lnTo>
                <a:lnTo>
                  <a:pt x="39" y="0"/>
                </a:lnTo>
                <a:lnTo>
                  <a:pt x="34" y="0"/>
                </a:lnTo>
                <a:lnTo>
                  <a:pt x="29" y="0"/>
                </a:lnTo>
                <a:lnTo>
                  <a:pt x="24" y="2"/>
                </a:lnTo>
                <a:lnTo>
                  <a:pt x="21" y="4"/>
                </a:lnTo>
                <a:lnTo>
                  <a:pt x="17" y="7"/>
                </a:lnTo>
                <a:lnTo>
                  <a:pt x="13" y="11"/>
                </a:lnTo>
                <a:lnTo>
                  <a:pt x="12" y="15"/>
                </a:lnTo>
                <a:lnTo>
                  <a:pt x="9" y="20"/>
                </a:lnTo>
                <a:lnTo>
                  <a:pt x="9" y="24"/>
                </a:lnTo>
                <a:lnTo>
                  <a:pt x="9" y="44"/>
                </a:lnTo>
                <a:lnTo>
                  <a:pt x="6" y="45"/>
                </a:lnTo>
                <a:lnTo>
                  <a:pt x="2" y="47"/>
                </a:lnTo>
                <a:lnTo>
                  <a:pt x="1" y="50"/>
                </a:lnTo>
                <a:lnTo>
                  <a:pt x="0" y="54"/>
                </a:lnTo>
                <a:lnTo>
                  <a:pt x="0" y="89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9" y="98"/>
                </a:lnTo>
                <a:lnTo>
                  <a:pt x="59" y="98"/>
                </a:lnTo>
                <a:lnTo>
                  <a:pt x="63" y="97"/>
                </a:lnTo>
                <a:lnTo>
                  <a:pt x="66" y="96"/>
                </a:lnTo>
                <a:lnTo>
                  <a:pt x="67" y="92"/>
                </a:lnTo>
                <a:lnTo>
                  <a:pt x="69" y="89"/>
                </a:lnTo>
                <a:lnTo>
                  <a:pt x="69" y="54"/>
                </a:lnTo>
                <a:lnTo>
                  <a:pt x="67" y="50"/>
                </a:lnTo>
                <a:lnTo>
                  <a:pt x="66" y="47"/>
                </a:lnTo>
                <a:lnTo>
                  <a:pt x="63" y="45"/>
                </a:lnTo>
                <a:lnTo>
                  <a:pt x="59" y="44"/>
                </a:lnTo>
                <a:close/>
                <a:moveTo>
                  <a:pt x="9" y="89"/>
                </a:moveTo>
                <a:lnTo>
                  <a:pt x="9" y="54"/>
                </a:lnTo>
                <a:lnTo>
                  <a:pt x="59" y="54"/>
                </a:lnTo>
                <a:lnTo>
                  <a:pt x="59" y="89"/>
                </a:lnTo>
                <a:lnTo>
                  <a:pt x="9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801" name="Freeform 1110">
            <a:extLst>
              <a:ext uri="{FF2B5EF4-FFF2-40B4-BE49-F238E27FC236}">
                <a16:creationId xmlns="" xmlns:a16="http://schemas.microsoft.com/office/drawing/2014/main" id="{BC32D8B1-C86C-499D-9062-48DB1CA71BCB}"/>
              </a:ext>
            </a:extLst>
          </p:cNvPr>
          <p:cNvSpPr>
            <a:spLocks/>
          </p:cNvSpPr>
          <p:nvPr/>
        </p:nvSpPr>
        <p:spPr bwMode="auto">
          <a:xfrm>
            <a:off x="5010152" y="7102477"/>
            <a:ext cx="44450" cy="47624"/>
          </a:xfrm>
          <a:custGeom>
            <a:avLst/>
            <a:gdLst>
              <a:gd name="T0" fmla="*/ 10929 w 15"/>
              <a:gd name="T1" fmla="*/ 0 h 15"/>
              <a:gd name="T2" fmla="*/ 10929 w 15"/>
              <a:gd name="T3" fmla="*/ 0 h 15"/>
              <a:gd name="T4" fmla="*/ 7806 w 15"/>
              <a:gd name="T5" fmla="*/ 0 h 15"/>
              <a:gd name="T6" fmla="*/ 3123 w 15"/>
              <a:gd name="T7" fmla="*/ 3123 h 15"/>
              <a:gd name="T8" fmla="*/ 0 w 15"/>
              <a:gd name="T9" fmla="*/ 7806 h 15"/>
              <a:gd name="T10" fmla="*/ 0 w 15"/>
              <a:gd name="T11" fmla="*/ 10929 h 15"/>
              <a:gd name="T12" fmla="*/ 0 w 15"/>
              <a:gd name="T13" fmla="*/ 10929 h 15"/>
              <a:gd name="T14" fmla="*/ 0 w 15"/>
              <a:gd name="T15" fmla="*/ 15613 h 15"/>
              <a:gd name="T16" fmla="*/ 3123 w 15"/>
              <a:gd name="T17" fmla="*/ 18735 h 15"/>
              <a:gd name="T18" fmla="*/ 7806 w 15"/>
              <a:gd name="T19" fmla="*/ 23419 h 15"/>
              <a:gd name="T20" fmla="*/ 10929 w 15"/>
              <a:gd name="T21" fmla="*/ 23419 h 15"/>
              <a:gd name="T22" fmla="*/ 10929 w 15"/>
              <a:gd name="T23" fmla="*/ 23419 h 15"/>
              <a:gd name="T24" fmla="*/ 15613 w 15"/>
              <a:gd name="T25" fmla="*/ 23419 h 15"/>
              <a:gd name="T26" fmla="*/ 18735 w 15"/>
              <a:gd name="T27" fmla="*/ 18735 h 15"/>
              <a:gd name="T28" fmla="*/ 23419 w 15"/>
              <a:gd name="T29" fmla="*/ 15613 h 15"/>
              <a:gd name="T30" fmla="*/ 23419 w 15"/>
              <a:gd name="T31" fmla="*/ 10929 h 15"/>
              <a:gd name="T32" fmla="*/ 23419 w 15"/>
              <a:gd name="T33" fmla="*/ 10929 h 15"/>
              <a:gd name="T34" fmla="*/ 23419 w 15"/>
              <a:gd name="T35" fmla="*/ 7806 h 15"/>
              <a:gd name="T36" fmla="*/ 18735 w 15"/>
              <a:gd name="T37" fmla="*/ 3123 h 15"/>
              <a:gd name="T38" fmla="*/ 15613 w 15"/>
              <a:gd name="T39" fmla="*/ 0 h 15"/>
              <a:gd name="T40" fmla="*/ 10929 w 15"/>
              <a:gd name="T41" fmla="*/ 0 h 15"/>
              <a:gd name="T42" fmla="*/ 10929 w 15"/>
              <a:gd name="T43" fmla="*/ 0 h 1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5" h="15">
                <a:moveTo>
                  <a:pt x="7" y="0"/>
                </a:moveTo>
                <a:lnTo>
                  <a:pt x="7" y="0"/>
                </a:lnTo>
                <a:lnTo>
                  <a:pt x="5" y="0"/>
                </a:lnTo>
                <a:lnTo>
                  <a:pt x="2" y="2"/>
                </a:lnTo>
                <a:lnTo>
                  <a:pt x="0" y="5"/>
                </a:lnTo>
                <a:lnTo>
                  <a:pt x="0" y="7"/>
                </a:lnTo>
                <a:lnTo>
                  <a:pt x="0" y="10"/>
                </a:lnTo>
                <a:lnTo>
                  <a:pt x="2" y="12"/>
                </a:lnTo>
                <a:lnTo>
                  <a:pt x="5" y="15"/>
                </a:lnTo>
                <a:lnTo>
                  <a:pt x="7" y="15"/>
                </a:lnTo>
                <a:lnTo>
                  <a:pt x="10" y="15"/>
                </a:lnTo>
                <a:lnTo>
                  <a:pt x="12" y="12"/>
                </a:lnTo>
                <a:lnTo>
                  <a:pt x="15" y="10"/>
                </a:lnTo>
                <a:lnTo>
                  <a:pt x="15" y="7"/>
                </a:lnTo>
                <a:lnTo>
                  <a:pt x="15" y="5"/>
                </a:lnTo>
                <a:lnTo>
                  <a:pt x="12" y="2"/>
                </a:lnTo>
                <a:lnTo>
                  <a:pt x="10" y="0"/>
                </a:lnTo>
                <a:lnTo>
                  <a:pt x="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802" name="Freeform 1111">
            <a:extLst>
              <a:ext uri="{FF2B5EF4-FFF2-40B4-BE49-F238E27FC236}">
                <a16:creationId xmlns="" xmlns:a16="http://schemas.microsoft.com/office/drawing/2014/main" id="{F353C14B-55A7-4AE0-B946-B56C876B25AB}"/>
              </a:ext>
            </a:extLst>
          </p:cNvPr>
          <p:cNvSpPr>
            <a:spLocks noEditPoints="1"/>
          </p:cNvSpPr>
          <p:nvPr/>
        </p:nvSpPr>
        <p:spPr bwMode="auto">
          <a:xfrm>
            <a:off x="2686052" y="3206752"/>
            <a:ext cx="263526" cy="307976"/>
          </a:xfrm>
          <a:custGeom>
            <a:avLst/>
            <a:gdLst>
              <a:gd name="T0" fmla="*/ 7806 w 84"/>
              <a:gd name="T1" fmla="*/ 154560 h 99"/>
              <a:gd name="T2" fmla="*/ 4684 w 84"/>
              <a:gd name="T3" fmla="*/ 154560 h 99"/>
              <a:gd name="T4" fmla="*/ 0 w 84"/>
              <a:gd name="T5" fmla="*/ 151438 h 99"/>
              <a:gd name="T6" fmla="*/ 0 w 84"/>
              <a:gd name="T7" fmla="*/ 62448 h 99"/>
              <a:gd name="T8" fmla="*/ 3122 w 84"/>
              <a:gd name="T9" fmla="*/ 49959 h 99"/>
              <a:gd name="T10" fmla="*/ 9367 w 84"/>
              <a:gd name="T11" fmla="*/ 28102 h 99"/>
              <a:gd name="T12" fmla="*/ 28102 w 84"/>
              <a:gd name="T13" fmla="*/ 10928 h 99"/>
              <a:gd name="T14" fmla="*/ 49958 w 84"/>
              <a:gd name="T15" fmla="*/ 3122 h 99"/>
              <a:gd name="T16" fmla="*/ 62448 w 84"/>
              <a:gd name="T17" fmla="*/ 0 h 99"/>
              <a:gd name="T18" fmla="*/ 93672 w 84"/>
              <a:gd name="T19" fmla="*/ 6245 h 99"/>
              <a:gd name="T20" fmla="*/ 110845 w 84"/>
              <a:gd name="T21" fmla="*/ 21857 h 99"/>
              <a:gd name="T22" fmla="*/ 121774 w 84"/>
              <a:gd name="T23" fmla="*/ 45275 h 99"/>
              <a:gd name="T24" fmla="*/ 128019 w 84"/>
              <a:gd name="T25" fmla="*/ 70255 h 99"/>
              <a:gd name="T26" fmla="*/ 131141 w 84"/>
              <a:gd name="T27" fmla="*/ 82744 h 99"/>
              <a:gd name="T28" fmla="*/ 129580 w 84"/>
              <a:gd name="T29" fmla="*/ 88989 h 99"/>
              <a:gd name="T30" fmla="*/ 128019 w 84"/>
              <a:gd name="T31" fmla="*/ 93673 h 99"/>
              <a:gd name="T32" fmla="*/ 115529 w 84"/>
              <a:gd name="T33" fmla="*/ 93673 h 99"/>
              <a:gd name="T34" fmla="*/ 115529 w 84"/>
              <a:gd name="T35" fmla="*/ 115530 h 99"/>
              <a:gd name="T36" fmla="*/ 112407 w 84"/>
              <a:gd name="T37" fmla="*/ 128019 h 99"/>
              <a:gd name="T38" fmla="*/ 99917 w 84"/>
              <a:gd name="T39" fmla="*/ 131142 h 99"/>
              <a:gd name="T40" fmla="*/ 93672 w 84"/>
              <a:gd name="T41" fmla="*/ 146754 h 99"/>
              <a:gd name="T42" fmla="*/ 93672 w 84"/>
              <a:gd name="T43" fmla="*/ 151438 h 99"/>
              <a:gd name="T44" fmla="*/ 88989 w 84"/>
              <a:gd name="T45" fmla="*/ 154560 h 99"/>
              <a:gd name="T46" fmla="*/ 85866 w 84"/>
              <a:gd name="T47" fmla="*/ 154560 h 99"/>
              <a:gd name="T48" fmla="*/ 78060 w 84"/>
              <a:gd name="T49" fmla="*/ 138948 h 99"/>
              <a:gd name="T50" fmla="*/ 78060 w 84"/>
              <a:gd name="T51" fmla="*/ 123336 h 99"/>
              <a:gd name="T52" fmla="*/ 79621 w 84"/>
              <a:gd name="T53" fmla="*/ 118652 h 99"/>
              <a:gd name="T54" fmla="*/ 85866 w 84"/>
              <a:gd name="T55" fmla="*/ 115530 h 99"/>
              <a:gd name="T56" fmla="*/ 99917 w 84"/>
              <a:gd name="T57" fmla="*/ 85867 h 99"/>
              <a:gd name="T58" fmla="*/ 99917 w 84"/>
              <a:gd name="T59" fmla="*/ 81183 h 99"/>
              <a:gd name="T60" fmla="*/ 104601 w 84"/>
              <a:gd name="T61" fmla="*/ 78061 h 99"/>
              <a:gd name="T62" fmla="*/ 113968 w 84"/>
              <a:gd name="T63" fmla="*/ 78061 h 99"/>
              <a:gd name="T64" fmla="*/ 112407 w 84"/>
              <a:gd name="T65" fmla="*/ 73377 h 99"/>
              <a:gd name="T66" fmla="*/ 106162 w 84"/>
              <a:gd name="T67" fmla="*/ 48398 h 99"/>
              <a:gd name="T68" fmla="*/ 98356 w 84"/>
              <a:gd name="T69" fmla="*/ 31224 h 99"/>
              <a:gd name="T70" fmla="*/ 82744 w 84"/>
              <a:gd name="T71" fmla="*/ 20296 h 99"/>
              <a:gd name="T72" fmla="*/ 62448 w 84"/>
              <a:gd name="T73" fmla="*/ 15612 h 99"/>
              <a:gd name="T74" fmla="*/ 53081 w 84"/>
              <a:gd name="T75" fmla="*/ 15612 h 99"/>
              <a:gd name="T76" fmla="*/ 37469 w 84"/>
              <a:gd name="T77" fmla="*/ 23418 h 99"/>
              <a:gd name="T78" fmla="*/ 23418 w 84"/>
              <a:gd name="T79" fmla="*/ 37469 h 99"/>
              <a:gd name="T80" fmla="*/ 15612 w 84"/>
              <a:gd name="T81" fmla="*/ 53081 h 99"/>
              <a:gd name="T82" fmla="*/ 15612 w 84"/>
              <a:gd name="T83" fmla="*/ 138948 h 99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84" h="99">
                <a:moveTo>
                  <a:pt x="55" y="99"/>
                </a:moveTo>
                <a:lnTo>
                  <a:pt x="5" y="99"/>
                </a:lnTo>
                <a:lnTo>
                  <a:pt x="3" y="99"/>
                </a:lnTo>
                <a:lnTo>
                  <a:pt x="2" y="98"/>
                </a:lnTo>
                <a:lnTo>
                  <a:pt x="0" y="97"/>
                </a:lnTo>
                <a:lnTo>
                  <a:pt x="0" y="94"/>
                </a:lnTo>
                <a:lnTo>
                  <a:pt x="0" y="40"/>
                </a:lnTo>
                <a:lnTo>
                  <a:pt x="2" y="32"/>
                </a:lnTo>
                <a:lnTo>
                  <a:pt x="4" y="25"/>
                </a:lnTo>
                <a:lnTo>
                  <a:pt x="6" y="18"/>
                </a:lnTo>
                <a:lnTo>
                  <a:pt x="11" y="12"/>
                </a:lnTo>
                <a:lnTo>
                  <a:pt x="18" y="7"/>
                </a:lnTo>
                <a:lnTo>
                  <a:pt x="25" y="4"/>
                </a:lnTo>
                <a:lnTo>
                  <a:pt x="32" y="2"/>
                </a:lnTo>
                <a:lnTo>
                  <a:pt x="40" y="0"/>
                </a:lnTo>
                <a:lnTo>
                  <a:pt x="51" y="2"/>
                </a:lnTo>
                <a:lnTo>
                  <a:pt x="60" y="4"/>
                </a:lnTo>
                <a:lnTo>
                  <a:pt x="66" y="9"/>
                </a:lnTo>
                <a:lnTo>
                  <a:pt x="71" y="14"/>
                </a:lnTo>
                <a:lnTo>
                  <a:pt x="74" y="21"/>
                </a:lnTo>
                <a:lnTo>
                  <a:pt x="78" y="29"/>
                </a:lnTo>
                <a:lnTo>
                  <a:pt x="82" y="45"/>
                </a:lnTo>
                <a:lnTo>
                  <a:pt x="84" y="53"/>
                </a:lnTo>
                <a:lnTo>
                  <a:pt x="84" y="56"/>
                </a:lnTo>
                <a:lnTo>
                  <a:pt x="83" y="57"/>
                </a:lnTo>
                <a:lnTo>
                  <a:pt x="82" y="60"/>
                </a:lnTo>
                <a:lnTo>
                  <a:pt x="79" y="60"/>
                </a:lnTo>
                <a:lnTo>
                  <a:pt x="74" y="60"/>
                </a:lnTo>
                <a:lnTo>
                  <a:pt x="74" y="74"/>
                </a:lnTo>
                <a:lnTo>
                  <a:pt x="73" y="78"/>
                </a:lnTo>
                <a:lnTo>
                  <a:pt x="72" y="82"/>
                </a:lnTo>
                <a:lnTo>
                  <a:pt x="68" y="83"/>
                </a:lnTo>
                <a:lnTo>
                  <a:pt x="64" y="84"/>
                </a:lnTo>
                <a:lnTo>
                  <a:pt x="60" y="84"/>
                </a:lnTo>
                <a:lnTo>
                  <a:pt x="60" y="94"/>
                </a:lnTo>
                <a:lnTo>
                  <a:pt x="60" y="97"/>
                </a:lnTo>
                <a:lnTo>
                  <a:pt x="58" y="98"/>
                </a:lnTo>
                <a:lnTo>
                  <a:pt x="57" y="99"/>
                </a:lnTo>
                <a:lnTo>
                  <a:pt x="55" y="99"/>
                </a:lnTo>
                <a:close/>
                <a:moveTo>
                  <a:pt x="10" y="89"/>
                </a:moveTo>
                <a:lnTo>
                  <a:pt x="50" y="89"/>
                </a:lnTo>
                <a:lnTo>
                  <a:pt x="50" y="79"/>
                </a:lnTo>
                <a:lnTo>
                  <a:pt x="50" y="77"/>
                </a:lnTo>
                <a:lnTo>
                  <a:pt x="51" y="76"/>
                </a:lnTo>
                <a:lnTo>
                  <a:pt x="52" y="74"/>
                </a:lnTo>
                <a:lnTo>
                  <a:pt x="55" y="74"/>
                </a:lnTo>
                <a:lnTo>
                  <a:pt x="64" y="74"/>
                </a:lnTo>
                <a:lnTo>
                  <a:pt x="64" y="55"/>
                </a:lnTo>
                <a:lnTo>
                  <a:pt x="64" y="52"/>
                </a:lnTo>
                <a:lnTo>
                  <a:pt x="66" y="51"/>
                </a:lnTo>
                <a:lnTo>
                  <a:pt x="67" y="50"/>
                </a:lnTo>
                <a:lnTo>
                  <a:pt x="69" y="50"/>
                </a:lnTo>
                <a:lnTo>
                  <a:pt x="73" y="50"/>
                </a:lnTo>
                <a:lnTo>
                  <a:pt x="72" y="47"/>
                </a:lnTo>
                <a:lnTo>
                  <a:pt x="68" y="31"/>
                </a:lnTo>
                <a:lnTo>
                  <a:pt x="66" y="25"/>
                </a:lnTo>
                <a:lnTo>
                  <a:pt x="63" y="20"/>
                </a:lnTo>
                <a:lnTo>
                  <a:pt x="58" y="15"/>
                </a:lnTo>
                <a:lnTo>
                  <a:pt x="53" y="13"/>
                </a:lnTo>
                <a:lnTo>
                  <a:pt x="47" y="10"/>
                </a:lnTo>
                <a:lnTo>
                  <a:pt x="40" y="10"/>
                </a:lnTo>
                <a:lnTo>
                  <a:pt x="34" y="10"/>
                </a:lnTo>
                <a:lnTo>
                  <a:pt x="29" y="13"/>
                </a:lnTo>
                <a:lnTo>
                  <a:pt x="24" y="15"/>
                </a:lnTo>
                <a:lnTo>
                  <a:pt x="19" y="19"/>
                </a:lnTo>
                <a:lnTo>
                  <a:pt x="15" y="24"/>
                </a:lnTo>
                <a:lnTo>
                  <a:pt x="13" y="29"/>
                </a:lnTo>
                <a:lnTo>
                  <a:pt x="10" y="34"/>
                </a:lnTo>
                <a:lnTo>
                  <a:pt x="10" y="40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803" name="Freeform 1112">
            <a:extLst>
              <a:ext uri="{FF2B5EF4-FFF2-40B4-BE49-F238E27FC236}">
                <a16:creationId xmlns="" xmlns:a16="http://schemas.microsoft.com/office/drawing/2014/main" id="{53B02E56-133D-4921-9D61-D3DBC9548C32}"/>
              </a:ext>
            </a:extLst>
          </p:cNvPr>
          <p:cNvSpPr>
            <a:spLocks/>
          </p:cNvSpPr>
          <p:nvPr/>
        </p:nvSpPr>
        <p:spPr bwMode="auto">
          <a:xfrm>
            <a:off x="2752729" y="3279776"/>
            <a:ext cx="120650" cy="114300"/>
          </a:xfrm>
          <a:custGeom>
            <a:avLst/>
            <a:gdLst>
              <a:gd name="T0" fmla="*/ 30444 w 40"/>
              <a:gd name="T1" fmla="*/ 56203 h 35"/>
              <a:gd name="T2" fmla="*/ 30444 w 40"/>
              <a:gd name="T3" fmla="*/ 56203 h 35"/>
              <a:gd name="T4" fmla="*/ 33488 w 40"/>
              <a:gd name="T5" fmla="*/ 51386 h 35"/>
              <a:gd name="T6" fmla="*/ 45666 w 40"/>
              <a:gd name="T7" fmla="*/ 41751 h 35"/>
              <a:gd name="T8" fmla="*/ 54799 w 40"/>
              <a:gd name="T9" fmla="*/ 27299 h 35"/>
              <a:gd name="T10" fmla="*/ 57844 w 40"/>
              <a:gd name="T11" fmla="*/ 22481 h 35"/>
              <a:gd name="T12" fmla="*/ 60888 w 40"/>
              <a:gd name="T13" fmla="*/ 16058 h 35"/>
              <a:gd name="T14" fmla="*/ 60888 w 40"/>
              <a:gd name="T15" fmla="*/ 16058 h 35"/>
              <a:gd name="T16" fmla="*/ 57844 w 40"/>
              <a:gd name="T17" fmla="*/ 9635 h 35"/>
              <a:gd name="T18" fmla="*/ 56321 w 40"/>
              <a:gd name="T19" fmla="*/ 6423 h 35"/>
              <a:gd name="T20" fmla="*/ 53277 w 40"/>
              <a:gd name="T21" fmla="*/ 1606 h 35"/>
              <a:gd name="T22" fmla="*/ 47188 w 40"/>
              <a:gd name="T23" fmla="*/ 0 h 35"/>
              <a:gd name="T24" fmla="*/ 42622 w 40"/>
              <a:gd name="T25" fmla="*/ 0 h 35"/>
              <a:gd name="T26" fmla="*/ 38055 w 40"/>
              <a:gd name="T27" fmla="*/ 1606 h 35"/>
              <a:gd name="T28" fmla="*/ 33488 w 40"/>
              <a:gd name="T29" fmla="*/ 6423 h 35"/>
              <a:gd name="T30" fmla="*/ 30444 w 40"/>
              <a:gd name="T31" fmla="*/ 14452 h 35"/>
              <a:gd name="T32" fmla="*/ 30444 w 40"/>
              <a:gd name="T33" fmla="*/ 14452 h 35"/>
              <a:gd name="T34" fmla="*/ 25877 w 40"/>
              <a:gd name="T35" fmla="*/ 6423 h 35"/>
              <a:gd name="T36" fmla="*/ 22833 w 40"/>
              <a:gd name="T37" fmla="*/ 1606 h 35"/>
              <a:gd name="T38" fmla="*/ 16744 w 40"/>
              <a:gd name="T39" fmla="*/ 0 h 35"/>
              <a:gd name="T40" fmla="*/ 13700 w 40"/>
              <a:gd name="T41" fmla="*/ 0 h 35"/>
              <a:gd name="T42" fmla="*/ 7611 w 40"/>
              <a:gd name="T43" fmla="*/ 1606 h 35"/>
              <a:gd name="T44" fmla="*/ 4567 w 40"/>
              <a:gd name="T45" fmla="*/ 6423 h 35"/>
              <a:gd name="T46" fmla="*/ 1522 w 40"/>
              <a:gd name="T47" fmla="*/ 9635 h 35"/>
              <a:gd name="T48" fmla="*/ 0 w 40"/>
              <a:gd name="T49" fmla="*/ 16058 h 35"/>
              <a:gd name="T50" fmla="*/ 0 w 40"/>
              <a:gd name="T51" fmla="*/ 16058 h 35"/>
              <a:gd name="T52" fmla="*/ 1522 w 40"/>
              <a:gd name="T53" fmla="*/ 22481 h 35"/>
              <a:gd name="T54" fmla="*/ 4567 w 40"/>
              <a:gd name="T55" fmla="*/ 27299 h 35"/>
              <a:gd name="T56" fmla="*/ 15222 w 40"/>
              <a:gd name="T57" fmla="*/ 41751 h 35"/>
              <a:gd name="T58" fmla="*/ 24355 w 40"/>
              <a:gd name="T59" fmla="*/ 51386 h 35"/>
              <a:gd name="T60" fmla="*/ 30444 w 40"/>
              <a:gd name="T61" fmla="*/ 56203 h 35"/>
              <a:gd name="T62" fmla="*/ 30444 w 40"/>
              <a:gd name="T63" fmla="*/ 56203 h 3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40" h="35">
                <a:moveTo>
                  <a:pt x="20" y="35"/>
                </a:moveTo>
                <a:lnTo>
                  <a:pt x="20" y="35"/>
                </a:lnTo>
                <a:lnTo>
                  <a:pt x="22" y="32"/>
                </a:lnTo>
                <a:lnTo>
                  <a:pt x="30" y="26"/>
                </a:lnTo>
                <a:lnTo>
                  <a:pt x="36" y="17"/>
                </a:lnTo>
                <a:lnTo>
                  <a:pt x="38" y="14"/>
                </a:lnTo>
                <a:lnTo>
                  <a:pt x="40" y="10"/>
                </a:lnTo>
                <a:lnTo>
                  <a:pt x="38" y="6"/>
                </a:lnTo>
                <a:lnTo>
                  <a:pt x="37" y="4"/>
                </a:lnTo>
                <a:lnTo>
                  <a:pt x="35" y="1"/>
                </a:lnTo>
                <a:lnTo>
                  <a:pt x="31" y="0"/>
                </a:lnTo>
                <a:lnTo>
                  <a:pt x="28" y="0"/>
                </a:lnTo>
                <a:lnTo>
                  <a:pt x="25" y="1"/>
                </a:lnTo>
                <a:lnTo>
                  <a:pt x="22" y="4"/>
                </a:lnTo>
                <a:lnTo>
                  <a:pt x="20" y="9"/>
                </a:lnTo>
                <a:lnTo>
                  <a:pt x="17" y="4"/>
                </a:lnTo>
                <a:lnTo>
                  <a:pt x="15" y="1"/>
                </a:lnTo>
                <a:lnTo>
                  <a:pt x="11" y="0"/>
                </a:lnTo>
                <a:lnTo>
                  <a:pt x="9" y="0"/>
                </a:lnTo>
                <a:lnTo>
                  <a:pt x="5" y="1"/>
                </a:lnTo>
                <a:lnTo>
                  <a:pt x="3" y="4"/>
                </a:lnTo>
                <a:lnTo>
                  <a:pt x="1" y="6"/>
                </a:lnTo>
                <a:lnTo>
                  <a:pt x="0" y="10"/>
                </a:lnTo>
                <a:lnTo>
                  <a:pt x="1" y="14"/>
                </a:lnTo>
                <a:lnTo>
                  <a:pt x="3" y="17"/>
                </a:lnTo>
                <a:lnTo>
                  <a:pt x="10" y="26"/>
                </a:lnTo>
                <a:lnTo>
                  <a:pt x="16" y="32"/>
                </a:lnTo>
                <a:lnTo>
                  <a:pt x="20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804" name="Freeform 1113">
            <a:extLst>
              <a:ext uri="{FF2B5EF4-FFF2-40B4-BE49-F238E27FC236}">
                <a16:creationId xmlns="" xmlns:a16="http://schemas.microsoft.com/office/drawing/2014/main" id="{28D1F022-F033-481D-B54A-10A6C1871593}"/>
              </a:ext>
            </a:extLst>
          </p:cNvPr>
          <p:cNvSpPr>
            <a:spLocks/>
          </p:cNvSpPr>
          <p:nvPr/>
        </p:nvSpPr>
        <p:spPr bwMode="auto">
          <a:xfrm>
            <a:off x="7143752" y="2654302"/>
            <a:ext cx="95250" cy="44450"/>
          </a:xfrm>
          <a:custGeom>
            <a:avLst/>
            <a:gdLst>
              <a:gd name="T0" fmla="*/ 0 w 30"/>
              <a:gd name="T1" fmla="*/ 23419 h 15"/>
              <a:gd name="T2" fmla="*/ 0 w 30"/>
              <a:gd name="T3" fmla="*/ 23419 h 15"/>
              <a:gd name="T4" fmla="*/ 1561 w 30"/>
              <a:gd name="T5" fmla="*/ 14051 h 15"/>
              <a:gd name="T6" fmla="*/ 6245 w 30"/>
              <a:gd name="T7" fmla="*/ 6245 h 15"/>
              <a:gd name="T8" fmla="*/ 14051 w 30"/>
              <a:gd name="T9" fmla="*/ 1561 h 15"/>
              <a:gd name="T10" fmla="*/ 23419 w 30"/>
              <a:gd name="T11" fmla="*/ 0 h 15"/>
              <a:gd name="T12" fmla="*/ 23419 w 30"/>
              <a:gd name="T13" fmla="*/ 0 h 15"/>
              <a:gd name="T14" fmla="*/ 23419 w 30"/>
              <a:gd name="T15" fmla="*/ 0 h 15"/>
              <a:gd name="T16" fmla="*/ 32786 w 30"/>
              <a:gd name="T17" fmla="*/ 1561 h 15"/>
              <a:gd name="T18" fmla="*/ 40592 w 30"/>
              <a:gd name="T19" fmla="*/ 6245 h 15"/>
              <a:gd name="T20" fmla="*/ 43715 w 30"/>
              <a:gd name="T21" fmla="*/ 14051 h 15"/>
              <a:gd name="T22" fmla="*/ 46837 w 30"/>
              <a:gd name="T23" fmla="*/ 23419 h 15"/>
              <a:gd name="T24" fmla="*/ 0 w 30"/>
              <a:gd name="T25" fmla="*/ 23419 h 1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0" h="15">
                <a:moveTo>
                  <a:pt x="0" y="15"/>
                </a:moveTo>
                <a:lnTo>
                  <a:pt x="0" y="15"/>
                </a:lnTo>
                <a:lnTo>
                  <a:pt x="1" y="9"/>
                </a:lnTo>
                <a:lnTo>
                  <a:pt x="4" y="4"/>
                </a:lnTo>
                <a:lnTo>
                  <a:pt x="9" y="1"/>
                </a:lnTo>
                <a:lnTo>
                  <a:pt x="15" y="0"/>
                </a:lnTo>
                <a:lnTo>
                  <a:pt x="21" y="1"/>
                </a:lnTo>
                <a:lnTo>
                  <a:pt x="26" y="4"/>
                </a:lnTo>
                <a:lnTo>
                  <a:pt x="28" y="9"/>
                </a:lnTo>
                <a:lnTo>
                  <a:pt x="30" y="15"/>
                </a:lnTo>
                <a:lnTo>
                  <a:pt x="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805" name="Freeform 1114">
            <a:extLst>
              <a:ext uri="{FF2B5EF4-FFF2-40B4-BE49-F238E27FC236}">
                <a16:creationId xmlns="" xmlns:a16="http://schemas.microsoft.com/office/drawing/2014/main" id="{0C704252-A979-40EF-899C-BD4FF9EFBBE6}"/>
              </a:ext>
            </a:extLst>
          </p:cNvPr>
          <p:cNvSpPr>
            <a:spLocks/>
          </p:cNvSpPr>
          <p:nvPr/>
        </p:nvSpPr>
        <p:spPr bwMode="auto">
          <a:xfrm>
            <a:off x="7153279" y="2578101"/>
            <a:ext cx="66674" cy="57150"/>
          </a:xfrm>
          <a:custGeom>
            <a:avLst/>
            <a:gdLst>
              <a:gd name="T0" fmla="*/ 32787 w 20"/>
              <a:gd name="T1" fmla="*/ 14051 h 20"/>
              <a:gd name="T2" fmla="*/ 32787 w 20"/>
              <a:gd name="T3" fmla="*/ 14051 h 20"/>
              <a:gd name="T4" fmla="*/ 29508 w 20"/>
              <a:gd name="T5" fmla="*/ 19671 h 20"/>
              <a:gd name="T6" fmla="*/ 27869 w 20"/>
              <a:gd name="T7" fmla="*/ 25292 h 20"/>
              <a:gd name="T8" fmla="*/ 21312 w 20"/>
              <a:gd name="T9" fmla="*/ 26697 h 20"/>
              <a:gd name="T10" fmla="*/ 16394 w 20"/>
              <a:gd name="T11" fmla="*/ 28102 h 20"/>
              <a:gd name="T12" fmla="*/ 16394 w 20"/>
              <a:gd name="T13" fmla="*/ 28102 h 20"/>
              <a:gd name="T14" fmla="*/ 9836 w 20"/>
              <a:gd name="T15" fmla="*/ 26697 h 20"/>
              <a:gd name="T16" fmla="*/ 3279 w 20"/>
              <a:gd name="T17" fmla="*/ 25292 h 20"/>
              <a:gd name="T18" fmla="*/ 1639 w 20"/>
              <a:gd name="T19" fmla="*/ 19671 h 20"/>
              <a:gd name="T20" fmla="*/ 0 w 20"/>
              <a:gd name="T21" fmla="*/ 14051 h 20"/>
              <a:gd name="T22" fmla="*/ 0 w 20"/>
              <a:gd name="T23" fmla="*/ 14051 h 20"/>
              <a:gd name="T24" fmla="*/ 1639 w 20"/>
              <a:gd name="T25" fmla="*/ 8431 h 20"/>
              <a:gd name="T26" fmla="*/ 3279 w 20"/>
              <a:gd name="T27" fmla="*/ 4215 h 20"/>
              <a:gd name="T28" fmla="*/ 9836 w 20"/>
              <a:gd name="T29" fmla="*/ 2810 h 20"/>
              <a:gd name="T30" fmla="*/ 16394 w 20"/>
              <a:gd name="T31" fmla="*/ 0 h 20"/>
              <a:gd name="T32" fmla="*/ 16394 w 20"/>
              <a:gd name="T33" fmla="*/ 0 h 20"/>
              <a:gd name="T34" fmla="*/ 21312 w 20"/>
              <a:gd name="T35" fmla="*/ 2810 h 20"/>
              <a:gd name="T36" fmla="*/ 27869 w 20"/>
              <a:gd name="T37" fmla="*/ 4215 h 20"/>
              <a:gd name="T38" fmla="*/ 29508 w 20"/>
              <a:gd name="T39" fmla="*/ 8431 h 20"/>
              <a:gd name="T40" fmla="*/ 32787 w 20"/>
              <a:gd name="T41" fmla="*/ 14051 h 20"/>
              <a:gd name="T42" fmla="*/ 32787 w 20"/>
              <a:gd name="T43" fmla="*/ 14051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20" y="10"/>
                </a:moveTo>
                <a:lnTo>
                  <a:pt x="20" y="10"/>
                </a:lnTo>
                <a:lnTo>
                  <a:pt x="18" y="14"/>
                </a:lnTo>
                <a:lnTo>
                  <a:pt x="17" y="18"/>
                </a:lnTo>
                <a:lnTo>
                  <a:pt x="13" y="19"/>
                </a:lnTo>
                <a:lnTo>
                  <a:pt x="10" y="20"/>
                </a:lnTo>
                <a:lnTo>
                  <a:pt x="6" y="19"/>
                </a:lnTo>
                <a:lnTo>
                  <a:pt x="2" y="18"/>
                </a:lnTo>
                <a:lnTo>
                  <a:pt x="1" y="14"/>
                </a:lnTo>
                <a:lnTo>
                  <a:pt x="0" y="10"/>
                </a:lnTo>
                <a:lnTo>
                  <a:pt x="1" y="6"/>
                </a:lnTo>
                <a:lnTo>
                  <a:pt x="2" y="3"/>
                </a:lnTo>
                <a:lnTo>
                  <a:pt x="6" y="2"/>
                </a:lnTo>
                <a:lnTo>
                  <a:pt x="10" y="0"/>
                </a:lnTo>
                <a:lnTo>
                  <a:pt x="13" y="2"/>
                </a:lnTo>
                <a:lnTo>
                  <a:pt x="17" y="3"/>
                </a:lnTo>
                <a:lnTo>
                  <a:pt x="18" y="6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806" name="Rectangle 1115">
            <a:extLst>
              <a:ext uri="{FF2B5EF4-FFF2-40B4-BE49-F238E27FC236}">
                <a16:creationId xmlns="" xmlns:a16="http://schemas.microsoft.com/office/drawing/2014/main" id="{93E78EA8-756B-42F7-B2D0-AED692E2FF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7577" y="2606678"/>
            <a:ext cx="92075" cy="2857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3600" dirty="0">
              <a:latin typeface="Arial" panose="020B0604020202020204" pitchFamily="34" charset="0"/>
            </a:endParaRPr>
          </a:p>
        </p:txBody>
      </p:sp>
      <p:sp>
        <p:nvSpPr>
          <p:cNvPr id="63807" name="Rectangle 1116">
            <a:extLst>
              <a:ext uri="{FF2B5EF4-FFF2-40B4-BE49-F238E27FC236}">
                <a16:creationId xmlns="" xmlns:a16="http://schemas.microsoft.com/office/drawing/2014/main" id="{4961E6EC-8E28-4A7C-B129-DA0CF02B08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7577" y="2670178"/>
            <a:ext cx="92075" cy="2857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3600" dirty="0">
              <a:latin typeface="Arial" panose="020B0604020202020204" pitchFamily="34" charset="0"/>
            </a:endParaRPr>
          </a:p>
        </p:txBody>
      </p:sp>
      <p:sp>
        <p:nvSpPr>
          <p:cNvPr id="63808" name="Freeform 1117">
            <a:extLst>
              <a:ext uri="{FF2B5EF4-FFF2-40B4-BE49-F238E27FC236}">
                <a16:creationId xmlns="" xmlns:a16="http://schemas.microsoft.com/office/drawing/2014/main" id="{ED742127-ED46-4B7F-93AB-F023BF7B1ED9}"/>
              </a:ext>
            </a:extLst>
          </p:cNvPr>
          <p:cNvSpPr>
            <a:spLocks noEditPoints="1"/>
          </p:cNvSpPr>
          <p:nvPr/>
        </p:nvSpPr>
        <p:spPr bwMode="auto">
          <a:xfrm>
            <a:off x="7099301" y="2482852"/>
            <a:ext cx="307976" cy="273050"/>
          </a:xfrm>
          <a:custGeom>
            <a:avLst/>
            <a:gdLst>
              <a:gd name="T0" fmla="*/ 98356 w 99"/>
              <a:gd name="T1" fmla="*/ 15435 h 88"/>
              <a:gd name="T2" fmla="*/ 96795 w 99"/>
              <a:gd name="T3" fmla="*/ 9261 h 88"/>
              <a:gd name="T4" fmla="*/ 84305 w 99"/>
              <a:gd name="T5" fmla="*/ 1543 h 88"/>
              <a:gd name="T6" fmla="*/ 78061 w 99"/>
              <a:gd name="T7" fmla="*/ 0 h 88"/>
              <a:gd name="T8" fmla="*/ 64010 w 99"/>
              <a:gd name="T9" fmla="*/ 3087 h 88"/>
              <a:gd name="T10" fmla="*/ 56204 w 99"/>
              <a:gd name="T11" fmla="*/ 15435 h 88"/>
              <a:gd name="T12" fmla="*/ 15612 w 99"/>
              <a:gd name="T13" fmla="*/ 15435 h 88"/>
              <a:gd name="T14" fmla="*/ 4684 w 99"/>
              <a:gd name="T15" fmla="*/ 18522 h 88"/>
              <a:gd name="T16" fmla="*/ 0 w 99"/>
              <a:gd name="T17" fmla="*/ 29326 h 88"/>
              <a:gd name="T18" fmla="*/ 0 w 99"/>
              <a:gd name="T19" fmla="*/ 121934 h 88"/>
              <a:gd name="T20" fmla="*/ 4684 w 99"/>
              <a:gd name="T21" fmla="*/ 132738 h 88"/>
              <a:gd name="T22" fmla="*/ 15612 w 99"/>
              <a:gd name="T23" fmla="*/ 135825 h 88"/>
              <a:gd name="T24" fmla="*/ 138948 w 99"/>
              <a:gd name="T25" fmla="*/ 135825 h 88"/>
              <a:gd name="T26" fmla="*/ 149876 w 99"/>
              <a:gd name="T27" fmla="*/ 132738 h 88"/>
              <a:gd name="T28" fmla="*/ 154560 w 99"/>
              <a:gd name="T29" fmla="*/ 121934 h 88"/>
              <a:gd name="T30" fmla="*/ 154560 w 99"/>
              <a:gd name="T31" fmla="*/ 29326 h 88"/>
              <a:gd name="T32" fmla="*/ 149876 w 99"/>
              <a:gd name="T33" fmla="*/ 18522 h 88"/>
              <a:gd name="T34" fmla="*/ 138948 w 99"/>
              <a:gd name="T35" fmla="*/ 15435 h 88"/>
              <a:gd name="T36" fmla="*/ 78061 w 99"/>
              <a:gd name="T37" fmla="*/ 15435 h 88"/>
              <a:gd name="T38" fmla="*/ 81183 w 99"/>
              <a:gd name="T39" fmla="*/ 15435 h 88"/>
              <a:gd name="T40" fmla="*/ 84305 w 99"/>
              <a:gd name="T41" fmla="*/ 18522 h 88"/>
              <a:gd name="T42" fmla="*/ 84305 w 99"/>
              <a:gd name="T43" fmla="*/ 21609 h 88"/>
              <a:gd name="T44" fmla="*/ 82744 w 99"/>
              <a:gd name="T45" fmla="*/ 27782 h 88"/>
              <a:gd name="T46" fmla="*/ 78061 w 99"/>
              <a:gd name="T47" fmla="*/ 29326 h 88"/>
              <a:gd name="T48" fmla="*/ 73377 w 99"/>
              <a:gd name="T49" fmla="*/ 29326 h 88"/>
              <a:gd name="T50" fmla="*/ 70255 w 99"/>
              <a:gd name="T51" fmla="*/ 26239 h 88"/>
              <a:gd name="T52" fmla="*/ 70255 w 99"/>
              <a:gd name="T53" fmla="*/ 21609 h 88"/>
              <a:gd name="T54" fmla="*/ 71816 w 99"/>
              <a:gd name="T55" fmla="*/ 16978 h 88"/>
              <a:gd name="T56" fmla="*/ 78061 w 99"/>
              <a:gd name="T57" fmla="*/ 15435 h 88"/>
              <a:gd name="T58" fmla="*/ 15612 w 99"/>
              <a:gd name="T59" fmla="*/ 121934 h 88"/>
              <a:gd name="T60" fmla="*/ 56204 w 99"/>
              <a:gd name="T61" fmla="*/ 29326 h 88"/>
              <a:gd name="T62" fmla="*/ 57765 w 99"/>
              <a:gd name="T63" fmla="*/ 35500 h 88"/>
              <a:gd name="T64" fmla="*/ 70255 w 99"/>
              <a:gd name="T65" fmla="*/ 43217 h 88"/>
              <a:gd name="T66" fmla="*/ 78061 w 99"/>
              <a:gd name="T67" fmla="*/ 44761 h 88"/>
              <a:gd name="T68" fmla="*/ 90550 w 99"/>
              <a:gd name="T69" fmla="*/ 41674 h 88"/>
              <a:gd name="T70" fmla="*/ 98356 w 99"/>
              <a:gd name="T71" fmla="*/ 29326 h 88"/>
              <a:gd name="T72" fmla="*/ 138948 w 99"/>
              <a:gd name="T73" fmla="*/ 121934 h 88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99" h="88">
                <a:moveTo>
                  <a:pt x="89" y="10"/>
                </a:moveTo>
                <a:lnTo>
                  <a:pt x="63" y="10"/>
                </a:lnTo>
                <a:lnTo>
                  <a:pt x="62" y="6"/>
                </a:lnTo>
                <a:lnTo>
                  <a:pt x="58" y="2"/>
                </a:lnTo>
                <a:lnTo>
                  <a:pt x="54" y="1"/>
                </a:lnTo>
                <a:lnTo>
                  <a:pt x="50" y="0"/>
                </a:lnTo>
                <a:lnTo>
                  <a:pt x="45" y="1"/>
                </a:lnTo>
                <a:lnTo>
                  <a:pt x="41" y="2"/>
                </a:lnTo>
                <a:lnTo>
                  <a:pt x="37" y="6"/>
                </a:lnTo>
                <a:lnTo>
                  <a:pt x="36" y="10"/>
                </a:lnTo>
                <a:lnTo>
                  <a:pt x="10" y="10"/>
                </a:lnTo>
                <a:lnTo>
                  <a:pt x="6" y="11"/>
                </a:lnTo>
                <a:lnTo>
                  <a:pt x="3" y="12"/>
                </a:lnTo>
                <a:lnTo>
                  <a:pt x="1" y="16"/>
                </a:lnTo>
                <a:lnTo>
                  <a:pt x="0" y="19"/>
                </a:lnTo>
                <a:lnTo>
                  <a:pt x="0" y="79"/>
                </a:lnTo>
                <a:lnTo>
                  <a:pt x="1" y="82"/>
                </a:lnTo>
                <a:lnTo>
                  <a:pt x="3" y="86"/>
                </a:lnTo>
                <a:lnTo>
                  <a:pt x="6" y="87"/>
                </a:lnTo>
                <a:lnTo>
                  <a:pt x="10" y="88"/>
                </a:lnTo>
                <a:lnTo>
                  <a:pt x="89" y="88"/>
                </a:lnTo>
                <a:lnTo>
                  <a:pt x="93" y="87"/>
                </a:lnTo>
                <a:lnTo>
                  <a:pt x="96" y="86"/>
                </a:lnTo>
                <a:lnTo>
                  <a:pt x="98" y="82"/>
                </a:lnTo>
                <a:lnTo>
                  <a:pt x="99" y="79"/>
                </a:lnTo>
                <a:lnTo>
                  <a:pt x="99" y="19"/>
                </a:lnTo>
                <a:lnTo>
                  <a:pt x="98" y="16"/>
                </a:lnTo>
                <a:lnTo>
                  <a:pt x="96" y="12"/>
                </a:lnTo>
                <a:lnTo>
                  <a:pt x="93" y="11"/>
                </a:lnTo>
                <a:lnTo>
                  <a:pt x="89" y="10"/>
                </a:lnTo>
                <a:close/>
                <a:moveTo>
                  <a:pt x="50" y="10"/>
                </a:moveTo>
                <a:lnTo>
                  <a:pt x="50" y="10"/>
                </a:lnTo>
                <a:lnTo>
                  <a:pt x="52" y="10"/>
                </a:lnTo>
                <a:lnTo>
                  <a:pt x="53" y="11"/>
                </a:lnTo>
                <a:lnTo>
                  <a:pt x="54" y="12"/>
                </a:lnTo>
                <a:lnTo>
                  <a:pt x="54" y="14"/>
                </a:lnTo>
                <a:lnTo>
                  <a:pt x="54" y="17"/>
                </a:lnTo>
                <a:lnTo>
                  <a:pt x="53" y="18"/>
                </a:lnTo>
                <a:lnTo>
                  <a:pt x="52" y="19"/>
                </a:lnTo>
                <a:lnTo>
                  <a:pt x="50" y="19"/>
                </a:lnTo>
                <a:lnTo>
                  <a:pt x="47" y="19"/>
                </a:lnTo>
                <a:lnTo>
                  <a:pt x="46" y="18"/>
                </a:lnTo>
                <a:lnTo>
                  <a:pt x="45" y="17"/>
                </a:lnTo>
                <a:lnTo>
                  <a:pt x="45" y="14"/>
                </a:lnTo>
                <a:lnTo>
                  <a:pt x="45" y="12"/>
                </a:lnTo>
                <a:lnTo>
                  <a:pt x="46" y="11"/>
                </a:lnTo>
                <a:lnTo>
                  <a:pt x="47" y="10"/>
                </a:lnTo>
                <a:lnTo>
                  <a:pt x="50" y="10"/>
                </a:lnTo>
                <a:close/>
                <a:moveTo>
                  <a:pt x="10" y="79"/>
                </a:moveTo>
                <a:lnTo>
                  <a:pt x="10" y="19"/>
                </a:lnTo>
                <a:lnTo>
                  <a:pt x="36" y="19"/>
                </a:lnTo>
                <a:lnTo>
                  <a:pt x="37" y="23"/>
                </a:lnTo>
                <a:lnTo>
                  <a:pt x="41" y="27"/>
                </a:lnTo>
                <a:lnTo>
                  <a:pt x="45" y="28"/>
                </a:lnTo>
                <a:lnTo>
                  <a:pt x="50" y="29"/>
                </a:lnTo>
                <a:lnTo>
                  <a:pt x="54" y="28"/>
                </a:lnTo>
                <a:lnTo>
                  <a:pt x="58" y="27"/>
                </a:lnTo>
                <a:lnTo>
                  <a:pt x="62" y="23"/>
                </a:lnTo>
                <a:lnTo>
                  <a:pt x="63" y="19"/>
                </a:lnTo>
                <a:lnTo>
                  <a:pt x="89" y="19"/>
                </a:lnTo>
                <a:lnTo>
                  <a:pt x="89" y="79"/>
                </a:lnTo>
                <a:lnTo>
                  <a:pt x="10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809" name="Freeform 1118">
            <a:extLst>
              <a:ext uri="{FF2B5EF4-FFF2-40B4-BE49-F238E27FC236}">
                <a16:creationId xmlns="" xmlns:a16="http://schemas.microsoft.com/office/drawing/2014/main" id="{D650ABAE-E043-4637-8630-1C86A180EE21}"/>
              </a:ext>
            </a:extLst>
          </p:cNvPr>
          <p:cNvSpPr>
            <a:spLocks noEditPoints="1"/>
          </p:cNvSpPr>
          <p:nvPr/>
        </p:nvSpPr>
        <p:spPr bwMode="auto">
          <a:xfrm>
            <a:off x="2028827" y="3206750"/>
            <a:ext cx="95250" cy="92076"/>
          </a:xfrm>
          <a:custGeom>
            <a:avLst/>
            <a:gdLst>
              <a:gd name="T0" fmla="*/ 23419 w 30"/>
              <a:gd name="T1" fmla="*/ 46837 h 30"/>
              <a:gd name="T2" fmla="*/ 23419 w 30"/>
              <a:gd name="T3" fmla="*/ 46837 h 30"/>
              <a:gd name="T4" fmla="*/ 14051 w 30"/>
              <a:gd name="T5" fmla="*/ 45276 h 30"/>
              <a:gd name="T6" fmla="*/ 7806 w 30"/>
              <a:gd name="T7" fmla="*/ 39031 h 30"/>
              <a:gd name="T8" fmla="*/ 1561 w 30"/>
              <a:gd name="T9" fmla="*/ 32786 h 30"/>
              <a:gd name="T10" fmla="*/ 0 w 30"/>
              <a:gd name="T11" fmla="*/ 23419 h 30"/>
              <a:gd name="T12" fmla="*/ 0 w 30"/>
              <a:gd name="T13" fmla="*/ 23419 h 30"/>
              <a:gd name="T14" fmla="*/ 1561 w 30"/>
              <a:gd name="T15" fmla="*/ 14051 h 30"/>
              <a:gd name="T16" fmla="*/ 7806 w 30"/>
              <a:gd name="T17" fmla="*/ 7806 h 30"/>
              <a:gd name="T18" fmla="*/ 14051 w 30"/>
              <a:gd name="T19" fmla="*/ 3122 h 30"/>
              <a:gd name="T20" fmla="*/ 23419 w 30"/>
              <a:gd name="T21" fmla="*/ 0 h 30"/>
              <a:gd name="T22" fmla="*/ 23419 w 30"/>
              <a:gd name="T23" fmla="*/ 0 h 30"/>
              <a:gd name="T24" fmla="*/ 32786 w 30"/>
              <a:gd name="T25" fmla="*/ 3122 h 30"/>
              <a:gd name="T26" fmla="*/ 39031 w 30"/>
              <a:gd name="T27" fmla="*/ 7806 h 30"/>
              <a:gd name="T28" fmla="*/ 45276 w 30"/>
              <a:gd name="T29" fmla="*/ 14051 h 30"/>
              <a:gd name="T30" fmla="*/ 46837 w 30"/>
              <a:gd name="T31" fmla="*/ 23419 h 30"/>
              <a:gd name="T32" fmla="*/ 46837 w 30"/>
              <a:gd name="T33" fmla="*/ 23419 h 30"/>
              <a:gd name="T34" fmla="*/ 45276 w 30"/>
              <a:gd name="T35" fmla="*/ 32786 h 30"/>
              <a:gd name="T36" fmla="*/ 39031 w 30"/>
              <a:gd name="T37" fmla="*/ 39031 h 30"/>
              <a:gd name="T38" fmla="*/ 32786 w 30"/>
              <a:gd name="T39" fmla="*/ 45276 h 30"/>
              <a:gd name="T40" fmla="*/ 23419 w 30"/>
              <a:gd name="T41" fmla="*/ 46837 h 30"/>
              <a:gd name="T42" fmla="*/ 23419 w 30"/>
              <a:gd name="T43" fmla="*/ 46837 h 30"/>
              <a:gd name="T44" fmla="*/ 23419 w 30"/>
              <a:gd name="T45" fmla="*/ 15612 h 30"/>
              <a:gd name="T46" fmla="*/ 23419 w 30"/>
              <a:gd name="T47" fmla="*/ 15612 h 30"/>
              <a:gd name="T48" fmla="*/ 20296 w 30"/>
              <a:gd name="T49" fmla="*/ 15612 h 30"/>
              <a:gd name="T50" fmla="*/ 17174 w 30"/>
              <a:gd name="T51" fmla="*/ 18735 h 30"/>
              <a:gd name="T52" fmla="*/ 15612 w 30"/>
              <a:gd name="T53" fmla="*/ 20296 h 30"/>
              <a:gd name="T54" fmla="*/ 15612 w 30"/>
              <a:gd name="T55" fmla="*/ 23419 h 30"/>
              <a:gd name="T56" fmla="*/ 15612 w 30"/>
              <a:gd name="T57" fmla="*/ 23419 h 30"/>
              <a:gd name="T58" fmla="*/ 15612 w 30"/>
              <a:gd name="T59" fmla="*/ 28102 h 30"/>
              <a:gd name="T60" fmla="*/ 17174 w 30"/>
              <a:gd name="T61" fmla="*/ 29663 h 30"/>
              <a:gd name="T62" fmla="*/ 20296 w 30"/>
              <a:gd name="T63" fmla="*/ 31225 h 30"/>
              <a:gd name="T64" fmla="*/ 23419 w 30"/>
              <a:gd name="T65" fmla="*/ 31225 h 30"/>
              <a:gd name="T66" fmla="*/ 23419 w 30"/>
              <a:gd name="T67" fmla="*/ 31225 h 30"/>
              <a:gd name="T68" fmla="*/ 26541 w 30"/>
              <a:gd name="T69" fmla="*/ 31225 h 30"/>
              <a:gd name="T70" fmla="*/ 29663 w 30"/>
              <a:gd name="T71" fmla="*/ 29663 h 30"/>
              <a:gd name="T72" fmla="*/ 31225 w 30"/>
              <a:gd name="T73" fmla="*/ 28102 h 30"/>
              <a:gd name="T74" fmla="*/ 31225 w 30"/>
              <a:gd name="T75" fmla="*/ 23419 h 30"/>
              <a:gd name="T76" fmla="*/ 31225 w 30"/>
              <a:gd name="T77" fmla="*/ 23419 h 30"/>
              <a:gd name="T78" fmla="*/ 31225 w 30"/>
              <a:gd name="T79" fmla="*/ 20296 h 30"/>
              <a:gd name="T80" fmla="*/ 29663 w 30"/>
              <a:gd name="T81" fmla="*/ 18735 h 30"/>
              <a:gd name="T82" fmla="*/ 26541 w 30"/>
              <a:gd name="T83" fmla="*/ 15612 h 30"/>
              <a:gd name="T84" fmla="*/ 23419 w 30"/>
              <a:gd name="T85" fmla="*/ 15612 h 30"/>
              <a:gd name="T86" fmla="*/ 23419 w 30"/>
              <a:gd name="T87" fmla="*/ 15612 h 3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30" h="30">
                <a:moveTo>
                  <a:pt x="15" y="30"/>
                </a:moveTo>
                <a:lnTo>
                  <a:pt x="15" y="30"/>
                </a:lnTo>
                <a:lnTo>
                  <a:pt x="9" y="29"/>
                </a:lnTo>
                <a:lnTo>
                  <a:pt x="5" y="25"/>
                </a:lnTo>
                <a:lnTo>
                  <a:pt x="1" y="21"/>
                </a:lnTo>
                <a:lnTo>
                  <a:pt x="0" y="15"/>
                </a:lnTo>
                <a:lnTo>
                  <a:pt x="1" y="9"/>
                </a:lnTo>
                <a:lnTo>
                  <a:pt x="5" y="5"/>
                </a:lnTo>
                <a:lnTo>
                  <a:pt x="9" y="2"/>
                </a:lnTo>
                <a:lnTo>
                  <a:pt x="15" y="0"/>
                </a:lnTo>
                <a:lnTo>
                  <a:pt x="21" y="2"/>
                </a:lnTo>
                <a:lnTo>
                  <a:pt x="25" y="5"/>
                </a:lnTo>
                <a:lnTo>
                  <a:pt x="29" y="9"/>
                </a:lnTo>
                <a:lnTo>
                  <a:pt x="30" y="15"/>
                </a:lnTo>
                <a:lnTo>
                  <a:pt x="29" y="21"/>
                </a:lnTo>
                <a:lnTo>
                  <a:pt x="25" y="25"/>
                </a:lnTo>
                <a:lnTo>
                  <a:pt x="21" y="29"/>
                </a:lnTo>
                <a:lnTo>
                  <a:pt x="15" y="30"/>
                </a:lnTo>
                <a:close/>
                <a:moveTo>
                  <a:pt x="15" y="10"/>
                </a:moveTo>
                <a:lnTo>
                  <a:pt x="15" y="10"/>
                </a:lnTo>
                <a:lnTo>
                  <a:pt x="13" y="10"/>
                </a:lnTo>
                <a:lnTo>
                  <a:pt x="11" y="12"/>
                </a:lnTo>
                <a:lnTo>
                  <a:pt x="10" y="13"/>
                </a:lnTo>
                <a:lnTo>
                  <a:pt x="10" y="15"/>
                </a:lnTo>
                <a:lnTo>
                  <a:pt x="10" y="18"/>
                </a:lnTo>
                <a:lnTo>
                  <a:pt x="11" y="19"/>
                </a:lnTo>
                <a:lnTo>
                  <a:pt x="13" y="20"/>
                </a:lnTo>
                <a:lnTo>
                  <a:pt x="15" y="20"/>
                </a:lnTo>
                <a:lnTo>
                  <a:pt x="17" y="20"/>
                </a:lnTo>
                <a:lnTo>
                  <a:pt x="19" y="19"/>
                </a:lnTo>
                <a:lnTo>
                  <a:pt x="20" y="18"/>
                </a:lnTo>
                <a:lnTo>
                  <a:pt x="20" y="15"/>
                </a:lnTo>
                <a:lnTo>
                  <a:pt x="20" y="13"/>
                </a:lnTo>
                <a:lnTo>
                  <a:pt x="19" y="12"/>
                </a:lnTo>
                <a:lnTo>
                  <a:pt x="17" y="10"/>
                </a:lnTo>
                <a:lnTo>
                  <a:pt x="1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810" name="Freeform 1119">
            <a:extLst>
              <a:ext uri="{FF2B5EF4-FFF2-40B4-BE49-F238E27FC236}">
                <a16:creationId xmlns="" xmlns:a16="http://schemas.microsoft.com/office/drawing/2014/main" id="{374320F8-D90F-42B4-A32B-F5A43C423FA2}"/>
              </a:ext>
            </a:extLst>
          </p:cNvPr>
          <p:cNvSpPr>
            <a:spLocks noEditPoints="1"/>
          </p:cNvSpPr>
          <p:nvPr/>
        </p:nvSpPr>
        <p:spPr bwMode="auto">
          <a:xfrm>
            <a:off x="1993903" y="3298828"/>
            <a:ext cx="158750" cy="215900"/>
          </a:xfrm>
          <a:custGeom>
            <a:avLst/>
            <a:gdLst>
              <a:gd name="T0" fmla="*/ 23887 w 50"/>
              <a:gd name="T1" fmla="*/ 107724 h 69"/>
              <a:gd name="T2" fmla="*/ 20702 w 50"/>
              <a:gd name="T3" fmla="*/ 107724 h 69"/>
              <a:gd name="T4" fmla="*/ 15925 w 50"/>
              <a:gd name="T5" fmla="*/ 104602 h 69"/>
              <a:gd name="T6" fmla="*/ 15925 w 50"/>
              <a:gd name="T7" fmla="*/ 68694 h 69"/>
              <a:gd name="T8" fmla="*/ 7962 w 50"/>
              <a:gd name="T9" fmla="*/ 68694 h 69"/>
              <a:gd name="T10" fmla="*/ 3185 w 50"/>
              <a:gd name="T11" fmla="*/ 67132 h 69"/>
              <a:gd name="T12" fmla="*/ 0 w 50"/>
              <a:gd name="T13" fmla="*/ 60887 h 69"/>
              <a:gd name="T14" fmla="*/ 0 w 50"/>
              <a:gd name="T15" fmla="*/ 39030 h 69"/>
              <a:gd name="T16" fmla="*/ 4777 w 50"/>
              <a:gd name="T17" fmla="*/ 23418 h 69"/>
              <a:gd name="T18" fmla="*/ 12740 w 50"/>
              <a:gd name="T19" fmla="*/ 10929 h 69"/>
              <a:gd name="T20" fmla="*/ 23887 w 50"/>
              <a:gd name="T21" fmla="*/ 3122 h 69"/>
              <a:gd name="T22" fmla="*/ 39812 w 50"/>
              <a:gd name="T23" fmla="*/ 0 h 69"/>
              <a:gd name="T24" fmla="*/ 47774 w 50"/>
              <a:gd name="T25" fmla="*/ 0 h 69"/>
              <a:gd name="T26" fmla="*/ 62106 w 50"/>
              <a:gd name="T27" fmla="*/ 6245 h 69"/>
              <a:gd name="T28" fmla="*/ 73253 w 50"/>
              <a:gd name="T29" fmla="*/ 17173 h 69"/>
              <a:gd name="T30" fmla="*/ 79623 w 50"/>
              <a:gd name="T31" fmla="*/ 31224 h 69"/>
              <a:gd name="T32" fmla="*/ 79623 w 50"/>
              <a:gd name="T33" fmla="*/ 60887 h 69"/>
              <a:gd name="T34" fmla="*/ 79623 w 50"/>
              <a:gd name="T35" fmla="*/ 65571 h 69"/>
              <a:gd name="T36" fmla="*/ 74846 w 50"/>
              <a:gd name="T37" fmla="*/ 68694 h 69"/>
              <a:gd name="T38" fmla="*/ 63698 w 50"/>
              <a:gd name="T39" fmla="*/ 68694 h 69"/>
              <a:gd name="T40" fmla="*/ 63698 w 50"/>
              <a:gd name="T41" fmla="*/ 99918 h 69"/>
              <a:gd name="T42" fmla="*/ 62106 w 50"/>
              <a:gd name="T43" fmla="*/ 106163 h 69"/>
              <a:gd name="T44" fmla="*/ 55736 w 50"/>
              <a:gd name="T45" fmla="*/ 107724 h 69"/>
              <a:gd name="T46" fmla="*/ 31849 w 50"/>
              <a:gd name="T47" fmla="*/ 92112 h 69"/>
              <a:gd name="T48" fmla="*/ 47774 w 50"/>
              <a:gd name="T49" fmla="*/ 60887 h 69"/>
              <a:gd name="T50" fmla="*/ 47774 w 50"/>
              <a:gd name="T51" fmla="*/ 57765 h 69"/>
              <a:gd name="T52" fmla="*/ 50959 w 50"/>
              <a:gd name="T53" fmla="*/ 54643 h 69"/>
              <a:gd name="T54" fmla="*/ 63698 w 50"/>
              <a:gd name="T55" fmla="*/ 54643 h 69"/>
              <a:gd name="T56" fmla="*/ 63698 w 50"/>
              <a:gd name="T57" fmla="*/ 39030 h 69"/>
              <a:gd name="T58" fmla="*/ 55736 w 50"/>
              <a:gd name="T59" fmla="*/ 23418 h 69"/>
              <a:gd name="T60" fmla="*/ 39812 w 50"/>
              <a:gd name="T61" fmla="*/ 15612 h 69"/>
              <a:gd name="T62" fmla="*/ 30257 w 50"/>
              <a:gd name="T63" fmla="*/ 17173 h 69"/>
              <a:gd name="T64" fmla="*/ 17517 w 50"/>
              <a:gd name="T65" fmla="*/ 29663 h 69"/>
              <a:gd name="T66" fmla="*/ 15925 w 50"/>
              <a:gd name="T67" fmla="*/ 54643 h 69"/>
              <a:gd name="T68" fmla="*/ 23887 w 50"/>
              <a:gd name="T69" fmla="*/ 54643 h 69"/>
              <a:gd name="T70" fmla="*/ 30257 w 50"/>
              <a:gd name="T71" fmla="*/ 56204 h 69"/>
              <a:gd name="T72" fmla="*/ 31849 w 50"/>
              <a:gd name="T73" fmla="*/ 60887 h 6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50" h="69">
                <a:moveTo>
                  <a:pt x="35" y="69"/>
                </a:moveTo>
                <a:lnTo>
                  <a:pt x="15" y="69"/>
                </a:lnTo>
                <a:lnTo>
                  <a:pt x="13" y="69"/>
                </a:lnTo>
                <a:lnTo>
                  <a:pt x="11" y="68"/>
                </a:lnTo>
                <a:lnTo>
                  <a:pt x="10" y="67"/>
                </a:lnTo>
                <a:lnTo>
                  <a:pt x="10" y="64"/>
                </a:lnTo>
                <a:lnTo>
                  <a:pt x="10" y="44"/>
                </a:lnTo>
                <a:lnTo>
                  <a:pt x="5" y="44"/>
                </a:lnTo>
                <a:lnTo>
                  <a:pt x="3" y="44"/>
                </a:lnTo>
                <a:lnTo>
                  <a:pt x="2" y="43"/>
                </a:lnTo>
                <a:lnTo>
                  <a:pt x="0" y="42"/>
                </a:lnTo>
                <a:lnTo>
                  <a:pt x="0" y="39"/>
                </a:lnTo>
                <a:lnTo>
                  <a:pt x="0" y="25"/>
                </a:lnTo>
                <a:lnTo>
                  <a:pt x="0" y="20"/>
                </a:lnTo>
                <a:lnTo>
                  <a:pt x="3" y="15"/>
                </a:lnTo>
                <a:lnTo>
                  <a:pt x="4" y="11"/>
                </a:lnTo>
                <a:lnTo>
                  <a:pt x="8" y="7"/>
                </a:lnTo>
                <a:lnTo>
                  <a:pt x="11" y="4"/>
                </a:lnTo>
                <a:lnTo>
                  <a:pt x="15" y="2"/>
                </a:lnTo>
                <a:lnTo>
                  <a:pt x="20" y="0"/>
                </a:lnTo>
                <a:lnTo>
                  <a:pt x="25" y="0"/>
                </a:lnTo>
                <a:lnTo>
                  <a:pt x="30" y="0"/>
                </a:lnTo>
                <a:lnTo>
                  <a:pt x="35" y="2"/>
                </a:lnTo>
                <a:lnTo>
                  <a:pt x="39" y="4"/>
                </a:lnTo>
                <a:lnTo>
                  <a:pt x="42" y="7"/>
                </a:lnTo>
                <a:lnTo>
                  <a:pt x="46" y="11"/>
                </a:lnTo>
                <a:lnTo>
                  <a:pt x="47" y="15"/>
                </a:lnTo>
                <a:lnTo>
                  <a:pt x="50" y="20"/>
                </a:lnTo>
                <a:lnTo>
                  <a:pt x="50" y="25"/>
                </a:lnTo>
                <a:lnTo>
                  <a:pt x="50" y="39"/>
                </a:lnTo>
                <a:lnTo>
                  <a:pt x="50" y="42"/>
                </a:lnTo>
                <a:lnTo>
                  <a:pt x="48" y="43"/>
                </a:lnTo>
                <a:lnTo>
                  <a:pt x="47" y="44"/>
                </a:lnTo>
                <a:lnTo>
                  <a:pt x="45" y="44"/>
                </a:lnTo>
                <a:lnTo>
                  <a:pt x="40" y="44"/>
                </a:lnTo>
                <a:lnTo>
                  <a:pt x="40" y="64"/>
                </a:lnTo>
                <a:lnTo>
                  <a:pt x="40" y="67"/>
                </a:lnTo>
                <a:lnTo>
                  <a:pt x="39" y="68"/>
                </a:lnTo>
                <a:lnTo>
                  <a:pt x="37" y="69"/>
                </a:lnTo>
                <a:lnTo>
                  <a:pt x="35" y="69"/>
                </a:lnTo>
                <a:close/>
                <a:moveTo>
                  <a:pt x="20" y="59"/>
                </a:moveTo>
                <a:lnTo>
                  <a:pt x="30" y="59"/>
                </a:lnTo>
                <a:lnTo>
                  <a:pt x="30" y="39"/>
                </a:lnTo>
                <a:lnTo>
                  <a:pt x="30" y="37"/>
                </a:lnTo>
                <a:lnTo>
                  <a:pt x="31" y="36"/>
                </a:lnTo>
                <a:lnTo>
                  <a:pt x="32" y="35"/>
                </a:lnTo>
                <a:lnTo>
                  <a:pt x="35" y="35"/>
                </a:lnTo>
                <a:lnTo>
                  <a:pt x="40" y="35"/>
                </a:lnTo>
                <a:lnTo>
                  <a:pt x="40" y="25"/>
                </a:lnTo>
                <a:lnTo>
                  <a:pt x="39" y="19"/>
                </a:lnTo>
                <a:lnTo>
                  <a:pt x="35" y="15"/>
                </a:lnTo>
                <a:lnTo>
                  <a:pt x="31" y="11"/>
                </a:lnTo>
                <a:lnTo>
                  <a:pt x="25" y="10"/>
                </a:lnTo>
                <a:lnTo>
                  <a:pt x="19" y="11"/>
                </a:lnTo>
                <a:lnTo>
                  <a:pt x="15" y="15"/>
                </a:lnTo>
                <a:lnTo>
                  <a:pt x="11" y="19"/>
                </a:lnTo>
                <a:lnTo>
                  <a:pt x="10" y="25"/>
                </a:lnTo>
                <a:lnTo>
                  <a:pt x="10" y="35"/>
                </a:lnTo>
                <a:lnTo>
                  <a:pt x="15" y="35"/>
                </a:lnTo>
                <a:lnTo>
                  <a:pt x="18" y="35"/>
                </a:lnTo>
                <a:lnTo>
                  <a:pt x="19" y="36"/>
                </a:lnTo>
                <a:lnTo>
                  <a:pt x="20" y="37"/>
                </a:lnTo>
                <a:lnTo>
                  <a:pt x="20" y="39"/>
                </a:lnTo>
                <a:lnTo>
                  <a:pt x="20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811" name="Freeform 1120">
            <a:extLst>
              <a:ext uri="{FF2B5EF4-FFF2-40B4-BE49-F238E27FC236}">
                <a16:creationId xmlns="" xmlns:a16="http://schemas.microsoft.com/office/drawing/2014/main" id="{94B16FF3-439B-40B3-9337-FCC29DA07870}"/>
              </a:ext>
            </a:extLst>
          </p:cNvPr>
          <p:cNvSpPr>
            <a:spLocks/>
          </p:cNvSpPr>
          <p:nvPr/>
        </p:nvSpPr>
        <p:spPr bwMode="auto">
          <a:xfrm>
            <a:off x="7959727" y="2466977"/>
            <a:ext cx="215900" cy="212724"/>
          </a:xfrm>
          <a:custGeom>
            <a:avLst/>
            <a:gdLst>
              <a:gd name="T0" fmla="*/ 38473 w 70"/>
              <a:gd name="T1" fmla="*/ 107724 h 69"/>
              <a:gd name="T2" fmla="*/ 38473 w 70"/>
              <a:gd name="T3" fmla="*/ 107724 h 69"/>
              <a:gd name="T4" fmla="*/ 35395 w 70"/>
              <a:gd name="T5" fmla="*/ 107724 h 69"/>
              <a:gd name="T6" fmla="*/ 35395 w 70"/>
              <a:gd name="T7" fmla="*/ 107724 h 69"/>
              <a:gd name="T8" fmla="*/ 32317 w 70"/>
              <a:gd name="T9" fmla="*/ 103040 h 69"/>
              <a:gd name="T10" fmla="*/ 30778 w 70"/>
              <a:gd name="T11" fmla="*/ 99918 h 69"/>
              <a:gd name="T12" fmla="*/ 30778 w 70"/>
              <a:gd name="T13" fmla="*/ 84306 h 69"/>
              <a:gd name="T14" fmla="*/ 23084 w 70"/>
              <a:gd name="T15" fmla="*/ 84306 h 69"/>
              <a:gd name="T16" fmla="*/ 23084 w 70"/>
              <a:gd name="T17" fmla="*/ 68694 h 69"/>
              <a:gd name="T18" fmla="*/ 38473 w 70"/>
              <a:gd name="T19" fmla="*/ 68694 h 69"/>
              <a:gd name="T20" fmla="*/ 38473 w 70"/>
              <a:gd name="T21" fmla="*/ 68694 h 69"/>
              <a:gd name="T22" fmla="*/ 43090 w 70"/>
              <a:gd name="T23" fmla="*/ 68694 h 69"/>
              <a:gd name="T24" fmla="*/ 44629 w 70"/>
              <a:gd name="T25" fmla="*/ 70255 h 69"/>
              <a:gd name="T26" fmla="*/ 46167 w 70"/>
              <a:gd name="T27" fmla="*/ 73377 h 69"/>
              <a:gd name="T28" fmla="*/ 46167 w 70"/>
              <a:gd name="T29" fmla="*/ 76500 h 69"/>
              <a:gd name="T30" fmla="*/ 46167 w 70"/>
              <a:gd name="T31" fmla="*/ 84306 h 69"/>
              <a:gd name="T32" fmla="*/ 64634 w 70"/>
              <a:gd name="T33" fmla="*/ 70255 h 69"/>
              <a:gd name="T34" fmla="*/ 64634 w 70"/>
              <a:gd name="T35" fmla="*/ 70255 h 69"/>
              <a:gd name="T36" fmla="*/ 69251 w 70"/>
              <a:gd name="T37" fmla="*/ 68694 h 69"/>
              <a:gd name="T38" fmla="*/ 92335 w 70"/>
              <a:gd name="T39" fmla="*/ 68694 h 69"/>
              <a:gd name="T40" fmla="*/ 92335 w 70"/>
              <a:gd name="T41" fmla="*/ 15612 h 69"/>
              <a:gd name="T42" fmla="*/ 15389 w 70"/>
              <a:gd name="T43" fmla="*/ 15612 h 69"/>
              <a:gd name="T44" fmla="*/ 15389 w 70"/>
              <a:gd name="T45" fmla="*/ 37469 h 69"/>
              <a:gd name="T46" fmla="*/ 0 w 70"/>
              <a:gd name="T47" fmla="*/ 37469 h 69"/>
              <a:gd name="T48" fmla="*/ 0 w 70"/>
              <a:gd name="T49" fmla="*/ 15612 h 69"/>
              <a:gd name="T50" fmla="*/ 0 w 70"/>
              <a:gd name="T51" fmla="*/ 15612 h 69"/>
              <a:gd name="T52" fmla="*/ 3078 w 70"/>
              <a:gd name="T53" fmla="*/ 9367 h 69"/>
              <a:gd name="T54" fmla="*/ 4617 w 70"/>
              <a:gd name="T55" fmla="*/ 3122 h 69"/>
              <a:gd name="T56" fmla="*/ 10772 w 70"/>
              <a:gd name="T57" fmla="*/ 1561 h 69"/>
              <a:gd name="T58" fmla="*/ 15389 w 70"/>
              <a:gd name="T59" fmla="*/ 0 h 69"/>
              <a:gd name="T60" fmla="*/ 92335 w 70"/>
              <a:gd name="T61" fmla="*/ 0 h 69"/>
              <a:gd name="T62" fmla="*/ 92335 w 70"/>
              <a:gd name="T63" fmla="*/ 0 h 69"/>
              <a:gd name="T64" fmla="*/ 96952 w 70"/>
              <a:gd name="T65" fmla="*/ 1561 h 69"/>
              <a:gd name="T66" fmla="*/ 103107 w 70"/>
              <a:gd name="T67" fmla="*/ 3122 h 69"/>
              <a:gd name="T68" fmla="*/ 104646 w 70"/>
              <a:gd name="T69" fmla="*/ 9367 h 69"/>
              <a:gd name="T70" fmla="*/ 107724 w 70"/>
              <a:gd name="T71" fmla="*/ 15612 h 69"/>
              <a:gd name="T72" fmla="*/ 107724 w 70"/>
              <a:gd name="T73" fmla="*/ 68694 h 69"/>
              <a:gd name="T74" fmla="*/ 107724 w 70"/>
              <a:gd name="T75" fmla="*/ 68694 h 69"/>
              <a:gd name="T76" fmla="*/ 104646 w 70"/>
              <a:gd name="T77" fmla="*/ 74938 h 69"/>
              <a:gd name="T78" fmla="*/ 103107 w 70"/>
              <a:gd name="T79" fmla="*/ 81183 h 69"/>
              <a:gd name="T80" fmla="*/ 96952 w 70"/>
              <a:gd name="T81" fmla="*/ 82745 h 69"/>
              <a:gd name="T82" fmla="*/ 92335 w 70"/>
              <a:gd name="T83" fmla="*/ 84306 h 69"/>
              <a:gd name="T84" fmla="*/ 70790 w 70"/>
              <a:gd name="T85" fmla="*/ 84306 h 69"/>
              <a:gd name="T86" fmla="*/ 43090 w 70"/>
              <a:gd name="T87" fmla="*/ 106163 h 69"/>
              <a:gd name="T88" fmla="*/ 43090 w 70"/>
              <a:gd name="T89" fmla="*/ 106163 h 69"/>
              <a:gd name="T90" fmla="*/ 38473 w 70"/>
              <a:gd name="T91" fmla="*/ 107724 h 69"/>
              <a:gd name="T92" fmla="*/ 38473 w 70"/>
              <a:gd name="T93" fmla="*/ 107724 h 6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70" h="69">
                <a:moveTo>
                  <a:pt x="25" y="69"/>
                </a:moveTo>
                <a:lnTo>
                  <a:pt x="25" y="69"/>
                </a:lnTo>
                <a:lnTo>
                  <a:pt x="23" y="69"/>
                </a:lnTo>
                <a:lnTo>
                  <a:pt x="21" y="66"/>
                </a:lnTo>
                <a:lnTo>
                  <a:pt x="20" y="64"/>
                </a:lnTo>
                <a:lnTo>
                  <a:pt x="20" y="54"/>
                </a:lnTo>
                <a:lnTo>
                  <a:pt x="15" y="54"/>
                </a:lnTo>
                <a:lnTo>
                  <a:pt x="15" y="44"/>
                </a:lnTo>
                <a:lnTo>
                  <a:pt x="25" y="44"/>
                </a:lnTo>
                <a:lnTo>
                  <a:pt x="28" y="44"/>
                </a:lnTo>
                <a:lnTo>
                  <a:pt x="29" y="45"/>
                </a:lnTo>
                <a:lnTo>
                  <a:pt x="30" y="47"/>
                </a:lnTo>
                <a:lnTo>
                  <a:pt x="30" y="49"/>
                </a:lnTo>
                <a:lnTo>
                  <a:pt x="30" y="54"/>
                </a:lnTo>
                <a:lnTo>
                  <a:pt x="42" y="45"/>
                </a:lnTo>
                <a:lnTo>
                  <a:pt x="45" y="44"/>
                </a:lnTo>
                <a:lnTo>
                  <a:pt x="60" y="44"/>
                </a:lnTo>
                <a:lnTo>
                  <a:pt x="60" y="10"/>
                </a:lnTo>
                <a:lnTo>
                  <a:pt x="10" y="10"/>
                </a:lnTo>
                <a:lnTo>
                  <a:pt x="10" y="24"/>
                </a:lnTo>
                <a:lnTo>
                  <a:pt x="0" y="24"/>
                </a:lnTo>
                <a:lnTo>
                  <a:pt x="0" y="10"/>
                </a:lnTo>
                <a:lnTo>
                  <a:pt x="2" y="6"/>
                </a:lnTo>
                <a:lnTo>
                  <a:pt x="3" y="2"/>
                </a:lnTo>
                <a:lnTo>
                  <a:pt x="7" y="1"/>
                </a:lnTo>
                <a:lnTo>
                  <a:pt x="10" y="0"/>
                </a:lnTo>
                <a:lnTo>
                  <a:pt x="60" y="0"/>
                </a:lnTo>
                <a:lnTo>
                  <a:pt x="63" y="1"/>
                </a:lnTo>
                <a:lnTo>
                  <a:pt x="67" y="2"/>
                </a:lnTo>
                <a:lnTo>
                  <a:pt x="68" y="6"/>
                </a:lnTo>
                <a:lnTo>
                  <a:pt x="70" y="10"/>
                </a:lnTo>
                <a:lnTo>
                  <a:pt x="70" y="44"/>
                </a:lnTo>
                <a:lnTo>
                  <a:pt x="68" y="48"/>
                </a:lnTo>
                <a:lnTo>
                  <a:pt x="67" y="52"/>
                </a:lnTo>
                <a:lnTo>
                  <a:pt x="63" y="53"/>
                </a:lnTo>
                <a:lnTo>
                  <a:pt x="60" y="54"/>
                </a:lnTo>
                <a:lnTo>
                  <a:pt x="46" y="54"/>
                </a:lnTo>
                <a:lnTo>
                  <a:pt x="28" y="68"/>
                </a:lnTo>
                <a:lnTo>
                  <a:pt x="25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812" name="Freeform 1121">
            <a:extLst>
              <a:ext uri="{FF2B5EF4-FFF2-40B4-BE49-F238E27FC236}">
                <a16:creationId xmlns="" xmlns:a16="http://schemas.microsoft.com/office/drawing/2014/main" id="{E337B41C-A091-4688-A633-E68152E07037}"/>
              </a:ext>
            </a:extLst>
          </p:cNvPr>
          <p:cNvSpPr>
            <a:spLocks noEditPoints="1"/>
          </p:cNvSpPr>
          <p:nvPr/>
        </p:nvSpPr>
        <p:spPr bwMode="auto">
          <a:xfrm>
            <a:off x="7864477" y="2559052"/>
            <a:ext cx="123824" cy="120650"/>
          </a:xfrm>
          <a:custGeom>
            <a:avLst/>
            <a:gdLst>
              <a:gd name="T0" fmla="*/ 31225 w 39"/>
              <a:gd name="T1" fmla="*/ 60888 h 40"/>
              <a:gd name="T2" fmla="*/ 31225 w 39"/>
              <a:gd name="T3" fmla="*/ 60888 h 40"/>
              <a:gd name="T4" fmla="*/ 24980 w 39"/>
              <a:gd name="T5" fmla="*/ 60888 h 40"/>
              <a:gd name="T6" fmla="*/ 18735 w 39"/>
              <a:gd name="T7" fmla="*/ 59366 h 40"/>
              <a:gd name="T8" fmla="*/ 9367 w 39"/>
              <a:gd name="T9" fmla="*/ 51755 h 40"/>
              <a:gd name="T10" fmla="*/ 1561 w 39"/>
              <a:gd name="T11" fmla="*/ 41099 h 40"/>
              <a:gd name="T12" fmla="*/ 0 w 39"/>
              <a:gd name="T13" fmla="*/ 36533 h 40"/>
              <a:gd name="T14" fmla="*/ 0 w 39"/>
              <a:gd name="T15" fmla="*/ 30444 h 40"/>
              <a:gd name="T16" fmla="*/ 0 w 39"/>
              <a:gd name="T17" fmla="*/ 30444 h 40"/>
              <a:gd name="T18" fmla="*/ 0 w 39"/>
              <a:gd name="T19" fmla="*/ 24355 h 40"/>
              <a:gd name="T20" fmla="*/ 1561 w 39"/>
              <a:gd name="T21" fmla="*/ 19789 h 40"/>
              <a:gd name="T22" fmla="*/ 9367 w 39"/>
              <a:gd name="T23" fmla="*/ 10655 h 40"/>
              <a:gd name="T24" fmla="*/ 18735 w 39"/>
              <a:gd name="T25" fmla="*/ 3044 h 40"/>
              <a:gd name="T26" fmla="*/ 24980 w 39"/>
              <a:gd name="T27" fmla="*/ 0 h 40"/>
              <a:gd name="T28" fmla="*/ 31225 w 39"/>
              <a:gd name="T29" fmla="*/ 0 h 40"/>
              <a:gd name="T30" fmla="*/ 31225 w 39"/>
              <a:gd name="T31" fmla="*/ 0 h 40"/>
              <a:gd name="T32" fmla="*/ 35908 w 39"/>
              <a:gd name="T33" fmla="*/ 0 h 40"/>
              <a:gd name="T34" fmla="*/ 42153 w 39"/>
              <a:gd name="T35" fmla="*/ 3044 h 40"/>
              <a:gd name="T36" fmla="*/ 51521 w 39"/>
              <a:gd name="T37" fmla="*/ 10655 h 40"/>
              <a:gd name="T38" fmla="*/ 59327 w 39"/>
              <a:gd name="T39" fmla="*/ 19789 h 40"/>
              <a:gd name="T40" fmla="*/ 60888 w 39"/>
              <a:gd name="T41" fmla="*/ 24355 h 40"/>
              <a:gd name="T42" fmla="*/ 60888 w 39"/>
              <a:gd name="T43" fmla="*/ 30444 h 40"/>
              <a:gd name="T44" fmla="*/ 60888 w 39"/>
              <a:gd name="T45" fmla="*/ 30444 h 40"/>
              <a:gd name="T46" fmla="*/ 60888 w 39"/>
              <a:gd name="T47" fmla="*/ 36533 h 40"/>
              <a:gd name="T48" fmla="*/ 59327 w 39"/>
              <a:gd name="T49" fmla="*/ 41099 h 40"/>
              <a:gd name="T50" fmla="*/ 51521 w 39"/>
              <a:gd name="T51" fmla="*/ 51755 h 40"/>
              <a:gd name="T52" fmla="*/ 42153 w 39"/>
              <a:gd name="T53" fmla="*/ 59366 h 40"/>
              <a:gd name="T54" fmla="*/ 35908 w 39"/>
              <a:gd name="T55" fmla="*/ 60888 h 40"/>
              <a:gd name="T56" fmla="*/ 31225 w 39"/>
              <a:gd name="T57" fmla="*/ 60888 h 40"/>
              <a:gd name="T58" fmla="*/ 31225 w 39"/>
              <a:gd name="T59" fmla="*/ 60888 h 40"/>
              <a:gd name="T60" fmla="*/ 31225 w 39"/>
              <a:gd name="T61" fmla="*/ 15222 h 40"/>
              <a:gd name="T62" fmla="*/ 31225 w 39"/>
              <a:gd name="T63" fmla="*/ 15222 h 40"/>
              <a:gd name="T64" fmla="*/ 24980 w 39"/>
              <a:gd name="T65" fmla="*/ 16744 h 40"/>
              <a:gd name="T66" fmla="*/ 18735 w 39"/>
              <a:gd name="T67" fmla="*/ 19789 h 40"/>
              <a:gd name="T68" fmla="*/ 17174 w 39"/>
              <a:gd name="T69" fmla="*/ 24355 h 40"/>
              <a:gd name="T70" fmla="*/ 15612 w 39"/>
              <a:gd name="T71" fmla="*/ 30444 h 40"/>
              <a:gd name="T72" fmla="*/ 15612 w 39"/>
              <a:gd name="T73" fmla="*/ 30444 h 40"/>
              <a:gd name="T74" fmla="*/ 17174 w 39"/>
              <a:gd name="T75" fmla="*/ 36533 h 40"/>
              <a:gd name="T76" fmla="*/ 18735 w 39"/>
              <a:gd name="T77" fmla="*/ 41099 h 40"/>
              <a:gd name="T78" fmla="*/ 24980 w 39"/>
              <a:gd name="T79" fmla="*/ 44144 h 40"/>
              <a:gd name="T80" fmla="*/ 31225 w 39"/>
              <a:gd name="T81" fmla="*/ 45666 h 40"/>
              <a:gd name="T82" fmla="*/ 31225 w 39"/>
              <a:gd name="T83" fmla="*/ 45666 h 40"/>
              <a:gd name="T84" fmla="*/ 35908 w 39"/>
              <a:gd name="T85" fmla="*/ 44144 h 40"/>
              <a:gd name="T86" fmla="*/ 42153 w 39"/>
              <a:gd name="T87" fmla="*/ 41099 h 40"/>
              <a:gd name="T88" fmla="*/ 43714 w 39"/>
              <a:gd name="T89" fmla="*/ 36533 h 40"/>
              <a:gd name="T90" fmla="*/ 45276 w 39"/>
              <a:gd name="T91" fmla="*/ 30444 h 40"/>
              <a:gd name="T92" fmla="*/ 45276 w 39"/>
              <a:gd name="T93" fmla="*/ 30444 h 40"/>
              <a:gd name="T94" fmla="*/ 43714 w 39"/>
              <a:gd name="T95" fmla="*/ 24355 h 40"/>
              <a:gd name="T96" fmla="*/ 42153 w 39"/>
              <a:gd name="T97" fmla="*/ 19789 h 40"/>
              <a:gd name="T98" fmla="*/ 35908 w 39"/>
              <a:gd name="T99" fmla="*/ 16744 h 40"/>
              <a:gd name="T100" fmla="*/ 31225 w 39"/>
              <a:gd name="T101" fmla="*/ 15222 h 40"/>
              <a:gd name="T102" fmla="*/ 31225 w 39"/>
              <a:gd name="T103" fmla="*/ 15222 h 4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39" h="40">
                <a:moveTo>
                  <a:pt x="20" y="40"/>
                </a:moveTo>
                <a:lnTo>
                  <a:pt x="20" y="40"/>
                </a:lnTo>
                <a:lnTo>
                  <a:pt x="16" y="40"/>
                </a:lnTo>
                <a:lnTo>
                  <a:pt x="12" y="39"/>
                </a:lnTo>
                <a:lnTo>
                  <a:pt x="6" y="34"/>
                </a:lnTo>
                <a:lnTo>
                  <a:pt x="1" y="27"/>
                </a:lnTo>
                <a:lnTo>
                  <a:pt x="0" y="24"/>
                </a:lnTo>
                <a:lnTo>
                  <a:pt x="0" y="20"/>
                </a:lnTo>
                <a:lnTo>
                  <a:pt x="0" y="16"/>
                </a:lnTo>
                <a:lnTo>
                  <a:pt x="1" y="13"/>
                </a:lnTo>
                <a:lnTo>
                  <a:pt x="6" y="7"/>
                </a:lnTo>
                <a:lnTo>
                  <a:pt x="12" y="2"/>
                </a:lnTo>
                <a:lnTo>
                  <a:pt x="16" y="0"/>
                </a:lnTo>
                <a:lnTo>
                  <a:pt x="20" y="0"/>
                </a:lnTo>
                <a:lnTo>
                  <a:pt x="23" y="0"/>
                </a:lnTo>
                <a:lnTo>
                  <a:pt x="27" y="2"/>
                </a:lnTo>
                <a:lnTo>
                  <a:pt x="33" y="7"/>
                </a:lnTo>
                <a:lnTo>
                  <a:pt x="38" y="13"/>
                </a:lnTo>
                <a:lnTo>
                  <a:pt x="39" y="16"/>
                </a:lnTo>
                <a:lnTo>
                  <a:pt x="39" y="20"/>
                </a:lnTo>
                <a:lnTo>
                  <a:pt x="39" y="24"/>
                </a:lnTo>
                <a:lnTo>
                  <a:pt x="38" y="27"/>
                </a:lnTo>
                <a:lnTo>
                  <a:pt x="33" y="34"/>
                </a:lnTo>
                <a:lnTo>
                  <a:pt x="27" y="39"/>
                </a:lnTo>
                <a:lnTo>
                  <a:pt x="23" y="40"/>
                </a:lnTo>
                <a:lnTo>
                  <a:pt x="20" y="40"/>
                </a:lnTo>
                <a:close/>
                <a:moveTo>
                  <a:pt x="20" y="10"/>
                </a:moveTo>
                <a:lnTo>
                  <a:pt x="20" y="10"/>
                </a:lnTo>
                <a:lnTo>
                  <a:pt x="16" y="11"/>
                </a:lnTo>
                <a:lnTo>
                  <a:pt x="12" y="13"/>
                </a:lnTo>
                <a:lnTo>
                  <a:pt x="11" y="16"/>
                </a:lnTo>
                <a:lnTo>
                  <a:pt x="10" y="20"/>
                </a:lnTo>
                <a:lnTo>
                  <a:pt x="11" y="24"/>
                </a:lnTo>
                <a:lnTo>
                  <a:pt x="12" y="27"/>
                </a:lnTo>
                <a:lnTo>
                  <a:pt x="16" y="29"/>
                </a:lnTo>
                <a:lnTo>
                  <a:pt x="20" y="30"/>
                </a:lnTo>
                <a:lnTo>
                  <a:pt x="23" y="29"/>
                </a:lnTo>
                <a:lnTo>
                  <a:pt x="27" y="27"/>
                </a:lnTo>
                <a:lnTo>
                  <a:pt x="28" y="24"/>
                </a:lnTo>
                <a:lnTo>
                  <a:pt x="29" y="20"/>
                </a:lnTo>
                <a:lnTo>
                  <a:pt x="28" y="16"/>
                </a:lnTo>
                <a:lnTo>
                  <a:pt x="27" y="13"/>
                </a:lnTo>
                <a:lnTo>
                  <a:pt x="23" y="11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813" name="Freeform 1122">
            <a:extLst>
              <a:ext uri="{FF2B5EF4-FFF2-40B4-BE49-F238E27FC236}">
                <a16:creationId xmlns="" xmlns:a16="http://schemas.microsoft.com/office/drawing/2014/main" id="{003C269D-8E61-496A-B56D-9CFE229C0CD1}"/>
              </a:ext>
            </a:extLst>
          </p:cNvPr>
          <p:cNvSpPr>
            <a:spLocks noEditPoints="1"/>
          </p:cNvSpPr>
          <p:nvPr/>
        </p:nvSpPr>
        <p:spPr bwMode="auto">
          <a:xfrm>
            <a:off x="7800977" y="2698751"/>
            <a:ext cx="250824" cy="104777"/>
          </a:xfrm>
          <a:custGeom>
            <a:avLst/>
            <a:gdLst>
              <a:gd name="T0" fmla="*/ 126458 w 79"/>
              <a:gd name="T1" fmla="*/ 51521 h 34"/>
              <a:gd name="T2" fmla="*/ 0 w 79"/>
              <a:gd name="T3" fmla="*/ 51521 h 34"/>
              <a:gd name="T4" fmla="*/ 0 w 79"/>
              <a:gd name="T5" fmla="*/ 43944 h 34"/>
              <a:gd name="T6" fmla="*/ 0 w 79"/>
              <a:gd name="T7" fmla="*/ 43944 h 34"/>
              <a:gd name="T8" fmla="*/ 1601 w 79"/>
              <a:gd name="T9" fmla="*/ 34852 h 34"/>
              <a:gd name="T10" fmla="*/ 4802 w 79"/>
              <a:gd name="T11" fmla="*/ 25761 h 34"/>
              <a:gd name="T12" fmla="*/ 9604 w 79"/>
              <a:gd name="T13" fmla="*/ 18184 h 34"/>
              <a:gd name="T14" fmla="*/ 17608 w 79"/>
              <a:gd name="T15" fmla="*/ 12123 h 34"/>
              <a:gd name="T16" fmla="*/ 27212 w 79"/>
              <a:gd name="T17" fmla="*/ 7577 h 34"/>
              <a:gd name="T18" fmla="*/ 38418 w 79"/>
              <a:gd name="T19" fmla="*/ 3031 h 34"/>
              <a:gd name="T20" fmla="*/ 49623 w 79"/>
              <a:gd name="T21" fmla="*/ 0 h 34"/>
              <a:gd name="T22" fmla="*/ 64029 w 79"/>
              <a:gd name="T23" fmla="*/ 0 h 34"/>
              <a:gd name="T24" fmla="*/ 64029 w 79"/>
              <a:gd name="T25" fmla="*/ 0 h 34"/>
              <a:gd name="T26" fmla="*/ 76835 w 79"/>
              <a:gd name="T27" fmla="*/ 0 h 34"/>
              <a:gd name="T28" fmla="*/ 89641 w 79"/>
              <a:gd name="T29" fmla="*/ 3031 h 34"/>
              <a:gd name="T30" fmla="*/ 99246 w 79"/>
              <a:gd name="T31" fmla="*/ 7577 h 34"/>
              <a:gd name="T32" fmla="*/ 108850 w 79"/>
              <a:gd name="T33" fmla="*/ 12123 h 34"/>
              <a:gd name="T34" fmla="*/ 116854 w 79"/>
              <a:gd name="T35" fmla="*/ 18184 h 34"/>
              <a:gd name="T36" fmla="*/ 123257 w 79"/>
              <a:gd name="T37" fmla="*/ 25761 h 34"/>
              <a:gd name="T38" fmla="*/ 124857 w 79"/>
              <a:gd name="T39" fmla="*/ 34852 h 34"/>
              <a:gd name="T40" fmla="*/ 126458 w 79"/>
              <a:gd name="T41" fmla="*/ 43944 h 34"/>
              <a:gd name="T42" fmla="*/ 126458 w 79"/>
              <a:gd name="T43" fmla="*/ 51521 h 34"/>
              <a:gd name="T44" fmla="*/ 17608 w 79"/>
              <a:gd name="T45" fmla="*/ 36368 h 34"/>
              <a:gd name="T46" fmla="*/ 108850 w 79"/>
              <a:gd name="T47" fmla="*/ 36368 h 34"/>
              <a:gd name="T48" fmla="*/ 108850 w 79"/>
              <a:gd name="T49" fmla="*/ 36368 h 34"/>
              <a:gd name="T50" fmla="*/ 107249 w 79"/>
              <a:gd name="T51" fmla="*/ 31822 h 34"/>
              <a:gd name="T52" fmla="*/ 102447 w 79"/>
              <a:gd name="T53" fmla="*/ 27276 h 34"/>
              <a:gd name="T54" fmla="*/ 92843 w 79"/>
              <a:gd name="T55" fmla="*/ 19699 h 34"/>
              <a:gd name="T56" fmla="*/ 78436 w 79"/>
              <a:gd name="T57" fmla="*/ 16669 h 34"/>
              <a:gd name="T58" fmla="*/ 64029 w 79"/>
              <a:gd name="T59" fmla="*/ 15153 h 34"/>
              <a:gd name="T60" fmla="*/ 64029 w 79"/>
              <a:gd name="T61" fmla="*/ 15153 h 34"/>
              <a:gd name="T62" fmla="*/ 48022 w 79"/>
              <a:gd name="T63" fmla="*/ 16669 h 34"/>
              <a:gd name="T64" fmla="*/ 33615 w 79"/>
              <a:gd name="T65" fmla="*/ 19699 h 34"/>
              <a:gd name="T66" fmla="*/ 24011 w 79"/>
              <a:gd name="T67" fmla="*/ 27276 h 34"/>
              <a:gd name="T68" fmla="*/ 19209 w 79"/>
              <a:gd name="T69" fmla="*/ 31822 h 34"/>
              <a:gd name="T70" fmla="*/ 17608 w 79"/>
              <a:gd name="T71" fmla="*/ 36368 h 34"/>
              <a:gd name="T72" fmla="*/ 17608 w 79"/>
              <a:gd name="T73" fmla="*/ 36368 h 34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79" h="34">
                <a:moveTo>
                  <a:pt x="79" y="34"/>
                </a:moveTo>
                <a:lnTo>
                  <a:pt x="0" y="34"/>
                </a:lnTo>
                <a:lnTo>
                  <a:pt x="0" y="29"/>
                </a:lnTo>
                <a:lnTo>
                  <a:pt x="1" y="23"/>
                </a:lnTo>
                <a:lnTo>
                  <a:pt x="3" y="17"/>
                </a:lnTo>
                <a:lnTo>
                  <a:pt x="6" y="12"/>
                </a:lnTo>
                <a:lnTo>
                  <a:pt x="11" y="8"/>
                </a:lnTo>
                <a:lnTo>
                  <a:pt x="17" y="5"/>
                </a:lnTo>
                <a:lnTo>
                  <a:pt x="24" y="2"/>
                </a:lnTo>
                <a:lnTo>
                  <a:pt x="31" y="0"/>
                </a:lnTo>
                <a:lnTo>
                  <a:pt x="40" y="0"/>
                </a:lnTo>
                <a:lnTo>
                  <a:pt x="48" y="0"/>
                </a:lnTo>
                <a:lnTo>
                  <a:pt x="56" y="2"/>
                </a:lnTo>
                <a:lnTo>
                  <a:pt x="62" y="5"/>
                </a:lnTo>
                <a:lnTo>
                  <a:pt x="68" y="8"/>
                </a:lnTo>
                <a:lnTo>
                  <a:pt x="73" y="12"/>
                </a:lnTo>
                <a:lnTo>
                  <a:pt x="77" y="17"/>
                </a:lnTo>
                <a:lnTo>
                  <a:pt x="78" y="23"/>
                </a:lnTo>
                <a:lnTo>
                  <a:pt x="79" y="29"/>
                </a:lnTo>
                <a:lnTo>
                  <a:pt x="79" y="34"/>
                </a:lnTo>
                <a:close/>
                <a:moveTo>
                  <a:pt x="11" y="24"/>
                </a:moveTo>
                <a:lnTo>
                  <a:pt x="68" y="24"/>
                </a:lnTo>
                <a:lnTo>
                  <a:pt x="67" y="21"/>
                </a:lnTo>
                <a:lnTo>
                  <a:pt x="64" y="18"/>
                </a:lnTo>
                <a:lnTo>
                  <a:pt x="58" y="13"/>
                </a:lnTo>
                <a:lnTo>
                  <a:pt x="49" y="11"/>
                </a:lnTo>
                <a:lnTo>
                  <a:pt x="40" y="10"/>
                </a:lnTo>
                <a:lnTo>
                  <a:pt x="30" y="11"/>
                </a:lnTo>
                <a:lnTo>
                  <a:pt x="21" y="13"/>
                </a:lnTo>
                <a:lnTo>
                  <a:pt x="15" y="18"/>
                </a:lnTo>
                <a:lnTo>
                  <a:pt x="12" y="21"/>
                </a:lnTo>
                <a:lnTo>
                  <a:pt x="11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814" name="Freeform 1123">
            <a:extLst>
              <a:ext uri="{FF2B5EF4-FFF2-40B4-BE49-F238E27FC236}">
                <a16:creationId xmlns="" xmlns:a16="http://schemas.microsoft.com/office/drawing/2014/main" id="{4DBDEF2F-1F2D-449A-AAA5-53F8E496302B}"/>
              </a:ext>
            </a:extLst>
          </p:cNvPr>
          <p:cNvSpPr>
            <a:spLocks noEditPoints="1"/>
          </p:cNvSpPr>
          <p:nvPr/>
        </p:nvSpPr>
        <p:spPr bwMode="auto">
          <a:xfrm>
            <a:off x="3397252" y="3206752"/>
            <a:ext cx="311150" cy="307976"/>
          </a:xfrm>
          <a:custGeom>
            <a:avLst/>
            <a:gdLst>
              <a:gd name="T0" fmla="*/ 111977 w 98"/>
              <a:gd name="T1" fmla="*/ 102514 h 98"/>
              <a:gd name="T2" fmla="*/ 116709 w 98"/>
              <a:gd name="T3" fmla="*/ 91474 h 98"/>
              <a:gd name="T4" fmla="*/ 124594 w 98"/>
              <a:gd name="T5" fmla="*/ 72549 h 98"/>
              <a:gd name="T6" fmla="*/ 124594 w 98"/>
              <a:gd name="T7" fmla="*/ 63086 h 98"/>
              <a:gd name="T8" fmla="*/ 121440 w 98"/>
              <a:gd name="T9" fmla="*/ 39429 h 98"/>
              <a:gd name="T10" fmla="*/ 107246 w 98"/>
              <a:gd name="T11" fmla="*/ 18926 h 98"/>
              <a:gd name="T12" fmla="*/ 97783 w 98"/>
              <a:gd name="T13" fmla="*/ 11040 h 98"/>
              <a:gd name="T14" fmla="*/ 74126 w 98"/>
              <a:gd name="T15" fmla="*/ 3154 h 98"/>
              <a:gd name="T16" fmla="*/ 63086 w 98"/>
              <a:gd name="T17" fmla="*/ 0 h 98"/>
              <a:gd name="T18" fmla="*/ 39429 w 98"/>
              <a:gd name="T19" fmla="*/ 4731 h 98"/>
              <a:gd name="T20" fmla="*/ 17349 w 98"/>
              <a:gd name="T21" fmla="*/ 18926 h 98"/>
              <a:gd name="T22" fmla="*/ 9463 w 98"/>
              <a:gd name="T23" fmla="*/ 28389 h 98"/>
              <a:gd name="T24" fmla="*/ 1577 w 98"/>
              <a:gd name="T25" fmla="*/ 50469 h 98"/>
              <a:gd name="T26" fmla="*/ 0 w 98"/>
              <a:gd name="T27" fmla="*/ 63086 h 98"/>
              <a:gd name="T28" fmla="*/ 4731 w 98"/>
              <a:gd name="T29" fmla="*/ 86743 h 98"/>
              <a:gd name="T30" fmla="*/ 17349 w 98"/>
              <a:gd name="T31" fmla="*/ 107246 h 98"/>
              <a:gd name="T32" fmla="*/ 28389 w 98"/>
              <a:gd name="T33" fmla="*/ 115131 h 98"/>
              <a:gd name="T34" fmla="*/ 50469 w 98"/>
              <a:gd name="T35" fmla="*/ 123017 h 98"/>
              <a:gd name="T36" fmla="*/ 63086 w 98"/>
              <a:gd name="T37" fmla="*/ 124594 h 98"/>
              <a:gd name="T38" fmla="*/ 82011 w 98"/>
              <a:gd name="T39" fmla="*/ 121440 h 98"/>
              <a:gd name="T40" fmla="*/ 99360 w 98"/>
              <a:gd name="T41" fmla="*/ 111977 h 98"/>
              <a:gd name="T42" fmla="*/ 154560 w 98"/>
              <a:gd name="T43" fmla="*/ 141943 h 98"/>
              <a:gd name="T44" fmla="*/ 29966 w 98"/>
              <a:gd name="T45" fmla="*/ 96206 h 98"/>
              <a:gd name="T46" fmla="*/ 20503 w 98"/>
              <a:gd name="T47" fmla="*/ 80434 h 98"/>
              <a:gd name="T48" fmla="*/ 15771 w 98"/>
              <a:gd name="T49" fmla="*/ 63086 h 98"/>
              <a:gd name="T50" fmla="*/ 15771 w 98"/>
              <a:gd name="T51" fmla="*/ 53623 h 98"/>
              <a:gd name="T52" fmla="*/ 23657 w 98"/>
              <a:gd name="T53" fmla="*/ 37851 h 98"/>
              <a:gd name="T54" fmla="*/ 29966 w 98"/>
              <a:gd name="T55" fmla="*/ 29966 h 98"/>
              <a:gd name="T56" fmla="*/ 45737 w 98"/>
              <a:gd name="T57" fmla="*/ 20503 h 98"/>
              <a:gd name="T58" fmla="*/ 63086 w 98"/>
              <a:gd name="T59" fmla="*/ 15771 h 98"/>
              <a:gd name="T60" fmla="*/ 72549 w 98"/>
              <a:gd name="T61" fmla="*/ 15771 h 98"/>
              <a:gd name="T62" fmla="*/ 88320 w 98"/>
              <a:gd name="T63" fmla="*/ 23657 h 98"/>
              <a:gd name="T64" fmla="*/ 96206 w 98"/>
              <a:gd name="T65" fmla="*/ 29966 h 98"/>
              <a:gd name="T66" fmla="*/ 105669 w 98"/>
              <a:gd name="T67" fmla="*/ 45737 h 98"/>
              <a:gd name="T68" fmla="*/ 108823 w 98"/>
              <a:gd name="T69" fmla="*/ 63086 h 98"/>
              <a:gd name="T70" fmla="*/ 108823 w 98"/>
              <a:gd name="T71" fmla="*/ 72549 h 98"/>
              <a:gd name="T72" fmla="*/ 100937 w 98"/>
              <a:gd name="T73" fmla="*/ 88320 h 98"/>
              <a:gd name="T74" fmla="*/ 96206 w 98"/>
              <a:gd name="T75" fmla="*/ 96206 h 98"/>
              <a:gd name="T76" fmla="*/ 80434 w 98"/>
              <a:gd name="T77" fmla="*/ 105669 h 98"/>
              <a:gd name="T78" fmla="*/ 63086 w 98"/>
              <a:gd name="T79" fmla="*/ 108823 h 98"/>
              <a:gd name="T80" fmla="*/ 53623 w 98"/>
              <a:gd name="T81" fmla="*/ 108823 h 98"/>
              <a:gd name="T82" fmla="*/ 37851 w 98"/>
              <a:gd name="T83" fmla="*/ 102514 h 98"/>
              <a:gd name="T84" fmla="*/ 29966 w 98"/>
              <a:gd name="T85" fmla="*/ 96206 h 98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98" h="98">
                <a:moveTo>
                  <a:pt x="98" y="90"/>
                </a:moveTo>
                <a:lnTo>
                  <a:pt x="71" y="65"/>
                </a:lnTo>
                <a:lnTo>
                  <a:pt x="74" y="58"/>
                </a:lnTo>
                <a:lnTo>
                  <a:pt x="77" y="52"/>
                </a:lnTo>
                <a:lnTo>
                  <a:pt x="79" y="46"/>
                </a:lnTo>
                <a:lnTo>
                  <a:pt x="79" y="40"/>
                </a:lnTo>
                <a:lnTo>
                  <a:pt x="78" y="32"/>
                </a:lnTo>
                <a:lnTo>
                  <a:pt x="77" y="25"/>
                </a:lnTo>
                <a:lnTo>
                  <a:pt x="73" y="18"/>
                </a:lnTo>
                <a:lnTo>
                  <a:pt x="68" y="12"/>
                </a:lnTo>
                <a:lnTo>
                  <a:pt x="62" y="7"/>
                </a:lnTo>
                <a:lnTo>
                  <a:pt x="55" y="3"/>
                </a:lnTo>
                <a:lnTo>
                  <a:pt x="47" y="2"/>
                </a:lnTo>
                <a:lnTo>
                  <a:pt x="40" y="0"/>
                </a:lnTo>
                <a:lnTo>
                  <a:pt x="32" y="2"/>
                </a:lnTo>
                <a:lnTo>
                  <a:pt x="25" y="3"/>
                </a:lnTo>
                <a:lnTo>
                  <a:pt x="18" y="7"/>
                </a:lnTo>
                <a:lnTo>
                  <a:pt x="11" y="12"/>
                </a:lnTo>
                <a:lnTo>
                  <a:pt x="6" y="18"/>
                </a:lnTo>
                <a:lnTo>
                  <a:pt x="3" y="25"/>
                </a:lnTo>
                <a:lnTo>
                  <a:pt x="1" y="32"/>
                </a:lnTo>
                <a:lnTo>
                  <a:pt x="0" y="40"/>
                </a:lnTo>
                <a:lnTo>
                  <a:pt x="1" y="47"/>
                </a:lnTo>
                <a:lnTo>
                  <a:pt x="3" y="55"/>
                </a:lnTo>
                <a:lnTo>
                  <a:pt x="6" y="62"/>
                </a:lnTo>
                <a:lnTo>
                  <a:pt x="11" y="68"/>
                </a:lnTo>
                <a:lnTo>
                  <a:pt x="18" y="73"/>
                </a:lnTo>
                <a:lnTo>
                  <a:pt x="25" y="77"/>
                </a:lnTo>
                <a:lnTo>
                  <a:pt x="32" y="78"/>
                </a:lnTo>
                <a:lnTo>
                  <a:pt x="40" y="79"/>
                </a:lnTo>
                <a:lnTo>
                  <a:pt x="46" y="79"/>
                </a:lnTo>
                <a:lnTo>
                  <a:pt x="52" y="77"/>
                </a:lnTo>
                <a:lnTo>
                  <a:pt x="58" y="74"/>
                </a:lnTo>
                <a:lnTo>
                  <a:pt x="63" y="71"/>
                </a:lnTo>
                <a:lnTo>
                  <a:pt x="90" y="98"/>
                </a:lnTo>
                <a:lnTo>
                  <a:pt x="98" y="90"/>
                </a:lnTo>
                <a:close/>
                <a:moveTo>
                  <a:pt x="19" y="61"/>
                </a:moveTo>
                <a:lnTo>
                  <a:pt x="19" y="61"/>
                </a:lnTo>
                <a:lnTo>
                  <a:pt x="15" y="56"/>
                </a:lnTo>
                <a:lnTo>
                  <a:pt x="13" y="51"/>
                </a:lnTo>
                <a:lnTo>
                  <a:pt x="10" y="46"/>
                </a:lnTo>
                <a:lnTo>
                  <a:pt x="10" y="40"/>
                </a:lnTo>
                <a:lnTo>
                  <a:pt x="10" y="34"/>
                </a:lnTo>
                <a:lnTo>
                  <a:pt x="13" y="29"/>
                </a:lnTo>
                <a:lnTo>
                  <a:pt x="15" y="24"/>
                </a:lnTo>
                <a:lnTo>
                  <a:pt x="19" y="19"/>
                </a:lnTo>
                <a:lnTo>
                  <a:pt x="24" y="15"/>
                </a:lnTo>
                <a:lnTo>
                  <a:pt x="29" y="13"/>
                </a:lnTo>
                <a:lnTo>
                  <a:pt x="34" y="10"/>
                </a:lnTo>
                <a:lnTo>
                  <a:pt x="40" y="10"/>
                </a:lnTo>
                <a:lnTo>
                  <a:pt x="46" y="10"/>
                </a:lnTo>
                <a:lnTo>
                  <a:pt x="51" y="13"/>
                </a:lnTo>
                <a:lnTo>
                  <a:pt x="56" y="15"/>
                </a:lnTo>
                <a:lnTo>
                  <a:pt x="61" y="19"/>
                </a:lnTo>
                <a:lnTo>
                  <a:pt x="64" y="24"/>
                </a:lnTo>
                <a:lnTo>
                  <a:pt x="67" y="29"/>
                </a:lnTo>
                <a:lnTo>
                  <a:pt x="69" y="34"/>
                </a:lnTo>
                <a:lnTo>
                  <a:pt x="69" y="40"/>
                </a:lnTo>
                <a:lnTo>
                  <a:pt x="69" y="46"/>
                </a:lnTo>
                <a:lnTo>
                  <a:pt x="67" y="51"/>
                </a:lnTo>
                <a:lnTo>
                  <a:pt x="64" y="56"/>
                </a:lnTo>
                <a:lnTo>
                  <a:pt x="61" y="61"/>
                </a:lnTo>
                <a:lnTo>
                  <a:pt x="56" y="65"/>
                </a:lnTo>
                <a:lnTo>
                  <a:pt x="51" y="67"/>
                </a:lnTo>
                <a:lnTo>
                  <a:pt x="46" y="69"/>
                </a:lnTo>
                <a:lnTo>
                  <a:pt x="40" y="69"/>
                </a:lnTo>
                <a:lnTo>
                  <a:pt x="34" y="69"/>
                </a:lnTo>
                <a:lnTo>
                  <a:pt x="29" y="67"/>
                </a:lnTo>
                <a:lnTo>
                  <a:pt x="24" y="65"/>
                </a:lnTo>
                <a:lnTo>
                  <a:pt x="19" y="6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815" name="Freeform 1124">
            <a:extLst>
              <a:ext uri="{FF2B5EF4-FFF2-40B4-BE49-F238E27FC236}">
                <a16:creationId xmlns="" xmlns:a16="http://schemas.microsoft.com/office/drawing/2014/main" id="{3F3135FB-1ECF-4110-8E39-36881575BF17}"/>
              </a:ext>
            </a:extLst>
          </p:cNvPr>
          <p:cNvSpPr>
            <a:spLocks/>
          </p:cNvSpPr>
          <p:nvPr/>
        </p:nvSpPr>
        <p:spPr bwMode="auto">
          <a:xfrm>
            <a:off x="3473450" y="3346451"/>
            <a:ext cx="92076" cy="47627"/>
          </a:xfrm>
          <a:custGeom>
            <a:avLst/>
            <a:gdLst>
              <a:gd name="T0" fmla="*/ 0 w 30"/>
              <a:gd name="T1" fmla="*/ 23419 h 15"/>
              <a:gd name="T2" fmla="*/ 0 w 30"/>
              <a:gd name="T3" fmla="*/ 23419 h 15"/>
              <a:gd name="T4" fmla="*/ 1561 w 30"/>
              <a:gd name="T5" fmla="*/ 12490 h 15"/>
              <a:gd name="T6" fmla="*/ 6245 w 30"/>
              <a:gd name="T7" fmla="*/ 6245 h 15"/>
              <a:gd name="T8" fmla="*/ 14051 w 30"/>
              <a:gd name="T9" fmla="*/ 1561 h 15"/>
              <a:gd name="T10" fmla="*/ 23419 w 30"/>
              <a:gd name="T11" fmla="*/ 0 h 15"/>
              <a:gd name="T12" fmla="*/ 23419 w 30"/>
              <a:gd name="T13" fmla="*/ 0 h 15"/>
              <a:gd name="T14" fmla="*/ 23419 w 30"/>
              <a:gd name="T15" fmla="*/ 0 h 15"/>
              <a:gd name="T16" fmla="*/ 32786 w 30"/>
              <a:gd name="T17" fmla="*/ 1561 h 15"/>
              <a:gd name="T18" fmla="*/ 40592 w 30"/>
              <a:gd name="T19" fmla="*/ 6245 h 15"/>
              <a:gd name="T20" fmla="*/ 43715 w 30"/>
              <a:gd name="T21" fmla="*/ 12490 h 15"/>
              <a:gd name="T22" fmla="*/ 46837 w 30"/>
              <a:gd name="T23" fmla="*/ 23419 h 15"/>
              <a:gd name="T24" fmla="*/ 0 w 30"/>
              <a:gd name="T25" fmla="*/ 23419 h 1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0" h="15">
                <a:moveTo>
                  <a:pt x="0" y="15"/>
                </a:moveTo>
                <a:lnTo>
                  <a:pt x="0" y="15"/>
                </a:lnTo>
                <a:lnTo>
                  <a:pt x="1" y="8"/>
                </a:lnTo>
                <a:lnTo>
                  <a:pt x="4" y="4"/>
                </a:lnTo>
                <a:lnTo>
                  <a:pt x="9" y="1"/>
                </a:lnTo>
                <a:lnTo>
                  <a:pt x="15" y="0"/>
                </a:lnTo>
                <a:lnTo>
                  <a:pt x="21" y="1"/>
                </a:lnTo>
                <a:lnTo>
                  <a:pt x="26" y="4"/>
                </a:lnTo>
                <a:lnTo>
                  <a:pt x="28" y="8"/>
                </a:lnTo>
                <a:lnTo>
                  <a:pt x="30" y="15"/>
                </a:lnTo>
                <a:lnTo>
                  <a:pt x="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816" name="Freeform 1125">
            <a:extLst>
              <a:ext uri="{FF2B5EF4-FFF2-40B4-BE49-F238E27FC236}">
                <a16:creationId xmlns="" xmlns:a16="http://schemas.microsoft.com/office/drawing/2014/main" id="{33E50D10-C3A8-4111-B35B-039233BB5DAC}"/>
              </a:ext>
            </a:extLst>
          </p:cNvPr>
          <p:cNvSpPr>
            <a:spLocks/>
          </p:cNvSpPr>
          <p:nvPr/>
        </p:nvSpPr>
        <p:spPr bwMode="auto">
          <a:xfrm>
            <a:off x="3492502" y="3270251"/>
            <a:ext cx="63500" cy="57150"/>
          </a:xfrm>
          <a:custGeom>
            <a:avLst/>
            <a:gdLst>
              <a:gd name="T0" fmla="*/ 32787 w 20"/>
              <a:gd name="T1" fmla="*/ 14051 h 20"/>
              <a:gd name="T2" fmla="*/ 32787 w 20"/>
              <a:gd name="T3" fmla="*/ 14051 h 20"/>
              <a:gd name="T4" fmla="*/ 29508 w 20"/>
              <a:gd name="T5" fmla="*/ 19671 h 20"/>
              <a:gd name="T6" fmla="*/ 26230 w 20"/>
              <a:gd name="T7" fmla="*/ 23887 h 20"/>
              <a:gd name="T8" fmla="*/ 21312 w 20"/>
              <a:gd name="T9" fmla="*/ 26697 h 20"/>
              <a:gd name="T10" fmla="*/ 16394 w 20"/>
              <a:gd name="T11" fmla="*/ 28102 h 20"/>
              <a:gd name="T12" fmla="*/ 16394 w 20"/>
              <a:gd name="T13" fmla="*/ 28102 h 20"/>
              <a:gd name="T14" fmla="*/ 9836 w 20"/>
              <a:gd name="T15" fmla="*/ 26697 h 20"/>
              <a:gd name="T16" fmla="*/ 3279 w 20"/>
              <a:gd name="T17" fmla="*/ 23887 h 20"/>
              <a:gd name="T18" fmla="*/ 0 w 20"/>
              <a:gd name="T19" fmla="*/ 19671 h 20"/>
              <a:gd name="T20" fmla="*/ 0 w 20"/>
              <a:gd name="T21" fmla="*/ 14051 h 20"/>
              <a:gd name="T22" fmla="*/ 0 w 20"/>
              <a:gd name="T23" fmla="*/ 14051 h 20"/>
              <a:gd name="T24" fmla="*/ 0 w 20"/>
              <a:gd name="T25" fmla="*/ 8431 h 20"/>
              <a:gd name="T26" fmla="*/ 3279 w 20"/>
              <a:gd name="T27" fmla="*/ 4215 h 20"/>
              <a:gd name="T28" fmla="*/ 9836 w 20"/>
              <a:gd name="T29" fmla="*/ 1405 h 20"/>
              <a:gd name="T30" fmla="*/ 16394 w 20"/>
              <a:gd name="T31" fmla="*/ 0 h 20"/>
              <a:gd name="T32" fmla="*/ 16394 w 20"/>
              <a:gd name="T33" fmla="*/ 0 h 20"/>
              <a:gd name="T34" fmla="*/ 21312 w 20"/>
              <a:gd name="T35" fmla="*/ 1405 h 20"/>
              <a:gd name="T36" fmla="*/ 26230 w 20"/>
              <a:gd name="T37" fmla="*/ 4215 h 20"/>
              <a:gd name="T38" fmla="*/ 29508 w 20"/>
              <a:gd name="T39" fmla="*/ 8431 h 20"/>
              <a:gd name="T40" fmla="*/ 32787 w 20"/>
              <a:gd name="T41" fmla="*/ 14051 h 20"/>
              <a:gd name="T42" fmla="*/ 32787 w 20"/>
              <a:gd name="T43" fmla="*/ 14051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20" y="10"/>
                </a:moveTo>
                <a:lnTo>
                  <a:pt x="20" y="10"/>
                </a:lnTo>
                <a:lnTo>
                  <a:pt x="18" y="14"/>
                </a:lnTo>
                <a:lnTo>
                  <a:pt x="16" y="17"/>
                </a:lnTo>
                <a:lnTo>
                  <a:pt x="13" y="19"/>
                </a:lnTo>
                <a:lnTo>
                  <a:pt x="10" y="20"/>
                </a:lnTo>
                <a:lnTo>
                  <a:pt x="6" y="19"/>
                </a:lnTo>
                <a:lnTo>
                  <a:pt x="2" y="17"/>
                </a:lnTo>
                <a:lnTo>
                  <a:pt x="0" y="14"/>
                </a:lnTo>
                <a:lnTo>
                  <a:pt x="0" y="10"/>
                </a:lnTo>
                <a:lnTo>
                  <a:pt x="0" y="6"/>
                </a:lnTo>
                <a:lnTo>
                  <a:pt x="2" y="3"/>
                </a:lnTo>
                <a:lnTo>
                  <a:pt x="6" y="1"/>
                </a:lnTo>
                <a:lnTo>
                  <a:pt x="10" y="0"/>
                </a:lnTo>
                <a:lnTo>
                  <a:pt x="13" y="1"/>
                </a:lnTo>
                <a:lnTo>
                  <a:pt x="16" y="3"/>
                </a:lnTo>
                <a:lnTo>
                  <a:pt x="18" y="6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817" name="Freeform 1126">
            <a:extLst>
              <a:ext uri="{FF2B5EF4-FFF2-40B4-BE49-F238E27FC236}">
                <a16:creationId xmlns="" xmlns:a16="http://schemas.microsoft.com/office/drawing/2014/main" id="{24C1508C-24DB-4C4A-A060-0185195297DA}"/>
              </a:ext>
            </a:extLst>
          </p:cNvPr>
          <p:cNvSpPr>
            <a:spLocks noEditPoints="1"/>
          </p:cNvSpPr>
          <p:nvPr/>
        </p:nvSpPr>
        <p:spPr bwMode="auto">
          <a:xfrm>
            <a:off x="1289051" y="3225800"/>
            <a:ext cx="95250" cy="92076"/>
          </a:xfrm>
          <a:custGeom>
            <a:avLst/>
            <a:gdLst>
              <a:gd name="T0" fmla="*/ 23419 w 30"/>
              <a:gd name="T1" fmla="*/ 46837 h 30"/>
              <a:gd name="T2" fmla="*/ 23419 w 30"/>
              <a:gd name="T3" fmla="*/ 46837 h 30"/>
              <a:gd name="T4" fmla="*/ 14051 w 30"/>
              <a:gd name="T5" fmla="*/ 45276 h 30"/>
              <a:gd name="T6" fmla="*/ 7806 w 30"/>
              <a:gd name="T7" fmla="*/ 39031 h 30"/>
              <a:gd name="T8" fmla="*/ 3122 w 30"/>
              <a:gd name="T9" fmla="*/ 32786 h 30"/>
              <a:gd name="T10" fmla="*/ 0 w 30"/>
              <a:gd name="T11" fmla="*/ 23419 h 30"/>
              <a:gd name="T12" fmla="*/ 0 w 30"/>
              <a:gd name="T13" fmla="*/ 23419 h 30"/>
              <a:gd name="T14" fmla="*/ 3122 w 30"/>
              <a:gd name="T15" fmla="*/ 14051 h 30"/>
              <a:gd name="T16" fmla="*/ 7806 w 30"/>
              <a:gd name="T17" fmla="*/ 7806 h 30"/>
              <a:gd name="T18" fmla="*/ 14051 w 30"/>
              <a:gd name="T19" fmla="*/ 3122 h 30"/>
              <a:gd name="T20" fmla="*/ 23419 w 30"/>
              <a:gd name="T21" fmla="*/ 0 h 30"/>
              <a:gd name="T22" fmla="*/ 23419 w 30"/>
              <a:gd name="T23" fmla="*/ 0 h 30"/>
              <a:gd name="T24" fmla="*/ 32786 w 30"/>
              <a:gd name="T25" fmla="*/ 3122 h 30"/>
              <a:gd name="T26" fmla="*/ 39031 w 30"/>
              <a:gd name="T27" fmla="*/ 7806 h 30"/>
              <a:gd name="T28" fmla="*/ 45276 w 30"/>
              <a:gd name="T29" fmla="*/ 14051 h 30"/>
              <a:gd name="T30" fmla="*/ 46837 w 30"/>
              <a:gd name="T31" fmla="*/ 23419 h 30"/>
              <a:gd name="T32" fmla="*/ 46837 w 30"/>
              <a:gd name="T33" fmla="*/ 23419 h 30"/>
              <a:gd name="T34" fmla="*/ 45276 w 30"/>
              <a:gd name="T35" fmla="*/ 32786 h 30"/>
              <a:gd name="T36" fmla="*/ 39031 w 30"/>
              <a:gd name="T37" fmla="*/ 39031 h 30"/>
              <a:gd name="T38" fmla="*/ 32786 w 30"/>
              <a:gd name="T39" fmla="*/ 45276 h 30"/>
              <a:gd name="T40" fmla="*/ 23419 w 30"/>
              <a:gd name="T41" fmla="*/ 46837 h 30"/>
              <a:gd name="T42" fmla="*/ 23419 w 30"/>
              <a:gd name="T43" fmla="*/ 46837 h 30"/>
              <a:gd name="T44" fmla="*/ 23419 w 30"/>
              <a:gd name="T45" fmla="*/ 15612 h 30"/>
              <a:gd name="T46" fmla="*/ 23419 w 30"/>
              <a:gd name="T47" fmla="*/ 15612 h 30"/>
              <a:gd name="T48" fmla="*/ 20296 w 30"/>
              <a:gd name="T49" fmla="*/ 15612 h 30"/>
              <a:gd name="T50" fmla="*/ 17174 w 30"/>
              <a:gd name="T51" fmla="*/ 17174 h 30"/>
              <a:gd name="T52" fmla="*/ 15612 w 30"/>
              <a:gd name="T53" fmla="*/ 20296 h 30"/>
              <a:gd name="T54" fmla="*/ 15612 w 30"/>
              <a:gd name="T55" fmla="*/ 23419 h 30"/>
              <a:gd name="T56" fmla="*/ 15612 w 30"/>
              <a:gd name="T57" fmla="*/ 23419 h 30"/>
              <a:gd name="T58" fmla="*/ 15612 w 30"/>
              <a:gd name="T59" fmla="*/ 28102 h 30"/>
              <a:gd name="T60" fmla="*/ 17174 w 30"/>
              <a:gd name="T61" fmla="*/ 29663 h 30"/>
              <a:gd name="T62" fmla="*/ 20296 w 30"/>
              <a:gd name="T63" fmla="*/ 31225 h 30"/>
              <a:gd name="T64" fmla="*/ 23419 w 30"/>
              <a:gd name="T65" fmla="*/ 31225 h 30"/>
              <a:gd name="T66" fmla="*/ 23419 w 30"/>
              <a:gd name="T67" fmla="*/ 31225 h 30"/>
              <a:gd name="T68" fmla="*/ 28102 w 30"/>
              <a:gd name="T69" fmla="*/ 31225 h 30"/>
              <a:gd name="T70" fmla="*/ 29663 w 30"/>
              <a:gd name="T71" fmla="*/ 29663 h 30"/>
              <a:gd name="T72" fmla="*/ 31225 w 30"/>
              <a:gd name="T73" fmla="*/ 28102 h 30"/>
              <a:gd name="T74" fmla="*/ 31225 w 30"/>
              <a:gd name="T75" fmla="*/ 23419 h 30"/>
              <a:gd name="T76" fmla="*/ 31225 w 30"/>
              <a:gd name="T77" fmla="*/ 23419 h 30"/>
              <a:gd name="T78" fmla="*/ 31225 w 30"/>
              <a:gd name="T79" fmla="*/ 20296 h 30"/>
              <a:gd name="T80" fmla="*/ 29663 w 30"/>
              <a:gd name="T81" fmla="*/ 17174 h 30"/>
              <a:gd name="T82" fmla="*/ 28102 w 30"/>
              <a:gd name="T83" fmla="*/ 15612 h 30"/>
              <a:gd name="T84" fmla="*/ 23419 w 30"/>
              <a:gd name="T85" fmla="*/ 15612 h 30"/>
              <a:gd name="T86" fmla="*/ 23419 w 30"/>
              <a:gd name="T87" fmla="*/ 15612 h 3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30" h="30">
                <a:moveTo>
                  <a:pt x="15" y="30"/>
                </a:moveTo>
                <a:lnTo>
                  <a:pt x="15" y="30"/>
                </a:lnTo>
                <a:lnTo>
                  <a:pt x="9" y="29"/>
                </a:lnTo>
                <a:lnTo>
                  <a:pt x="5" y="25"/>
                </a:lnTo>
                <a:lnTo>
                  <a:pt x="2" y="21"/>
                </a:lnTo>
                <a:lnTo>
                  <a:pt x="0" y="15"/>
                </a:lnTo>
                <a:lnTo>
                  <a:pt x="2" y="9"/>
                </a:lnTo>
                <a:lnTo>
                  <a:pt x="5" y="5"/>
                </a:lnTo>
                <a:lnTo>
                  <a:pt x="9" y="2"/>
                </a:lnTo>
                <a:lnTo>
                  <a:pt x="15" y="0"/>
                </a:lnTo>
                <a:lnTo>
                  <a:pt x="21" y="2"/>
                </a:lnTo>
                <a:lnTo>
                  <a:pt x="25" y="5"/>
                </a:lnTo>
                <a:lnTo>
                  <a:pt x="29" y="9"/>
                </a:lnTo>
                <a:lnTo>
                  <a:pt x="30" y="15"/>
                </a:lnTo>
                <a:lnTo>
                  <a:pt x="29" y="21"/>
                </a:lnTo>
                <a:lnTo>
                  <a:pt x="25" y="25"/>
                </a:lnTo>
                <a:lnTo>
                  <a:pt x="21" y="29"/>
                </a:lnTo>
                <a:lnTo>
                  <a:pt x="15" y="30"/>
                </a:lnTo>
                <a:close/>
                <a:moveTo>
                  <a:pt x="15" y="10"/>
                </a:moveTo>
                <a:lnTo>
                  <a:pt x="15" y="10"/>
                </a:lnTo>
                <a:lnTo>
                  <a:pt x="13" y="10"/>
                </a:lnTo>
                <a:lnTo>
                  <a:pt x="11" y="11"/>
                </a:lnTo>
                <a:lnTo>
                  <a:pt x="10" y="13"/>
                </a:lnTo>
                <a:lnTo>
                  <a:pt x="10" y="15"/>
                </a:lnTo>
                <a:lnTo>
                  <a:pt x="10" y="18"/>
                </a:lnTo>
                <a:lnTo>
                  <a:pt x="11" y="19"/>
                </a:lnTo>
                <a:lnTo>
                  <a:pt x="13" y="20"/>
                </a:lnTo>
                <a:lnTo>
                  <a:pt x="15" y="20"/>
                </a:lnTo>
                <a:lnTo>
                  <a:pt x="18" y="20"/>
                </a:lnTo>
                <a:lnTo>
                  <a:pt x="19" y="19"/>
                </a:lnTo>
                <a:lnTo>
                  <a:pt x="20" y="18"/>
                </a:lnTo>
                <a:lnTo>
                  <a:pt x="20" y="15"/>
                </a:lnTo>
                <a:lnTo>
                  <a:pt x="20" y="13"/>
                </a:lnTo>
                <a:lnTo>
                  <a:pt x="19" y="11"/>
                </a:lnTo>
                <a:lnTo>
                  <a:pt x="18" y="10"/>
                </a:lnTo>
                <a:lnTo>
                  <a:pt x="1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818" name="Freeform 1127">
            <a:extLst>
              <a:ext uri="{FF2B5EF4-FFF2-40B4-BE49-F238E27FC236}">
                <a16:creationId xmlns="" xmlns:a16="http://schemas.microsoft.com/office/drawing/2014/main" id="{68A9C7B2-565E-40F2-A6AB-A323D2EB0195}"/>
              </a:ext>
            </a:extLst>
          </p:cNvPr>
          <p:cNvSpPr>
            <a:spLocks noEditPoints="1"/>
          </p:cNvSpPr>
          <p:nvPr/>
        </p:nvSpPr>
        <p:spPr bwMode="auto">
          <a:xfrm>
            <a:off x="1260476" y="3317878"/>
            <a:ext cx="152400" cy="196850"/>
          </a:xfrm>
          <a:custGeom>
            <a:avLst/>
            <a:gdLst>
              <a:gd name="T0" fmla="*/ 29057 w 49"/>
              <a:gd name="T1" fmla="*/ 98357 h 64"/>
              <a:gd name="T2" fmla="*/ 25999 w 49"/>
              <a:gd name="T3" fmla="*/ 96820 h 64"/>
              <a:gd name="T4" fmla="*/ 21411 w 49"/>
              <a:gd name="T5" fmla="*/ 92210 h 64"/>
              <a:gd name="T6" fmla="*/ 16823 w 49"/>
              <a:gd name="T7" fmla="*/ 75305 h 64"/>
              <a:gd name="T8" fmla="*/ 6117 w 49"/>
              <a:gd name="T9" fmla="*/ 75305 h 64"/>
              <a:gd name="T10" fmla="*/ 1529 w 49"/>
              <a:gd name="T11" fmla="*/ 72231 h 64"/>
              <a:gd name="T12" fmla="*/ 0 w 49"/>
              <a:gd name="T13" fmla="*/ 70694 h 64"/>
              <a:gd name="T14" fmla="*/ 10705 w 49"/>
              <a:gd name="T15" fmla="*/ 21516 h 64"/>
              <a:gd name="T16" fmla="*/ 13764 w 49"/>
              <a:gd name="T17" fmla="*/ 13831 h 64"/>
              <a:gd name="T18" fmla="*/ 27528 w 49"/>
              <a:gd name="T19" fmla="*/ 1537 h 64"/>
              <a:gd name="T20" fmla="*/ 36704 w 49"/>
              <a:gd name="T21" fmla="*/ 0 h 64"/>
              <a:gd name="T22" fmla="*/ 53526 w 49"/>
              <a:gd name="T23" fmla="*/ 6147 h 64"/>
              <a:gd name="T24" fmla="*/ 62702 w 49"/>
              <a:gd name="T25" fmla="*/ 21516 h 64"/>
              <a:gd name="T26" fmla="*/ 74937 w 49"/>
              <a:gd name="T27" fmla="*/ 66084 h 64"/>
              <a:gd name="T28" fmla="*/ 73408 w 49"/>
              <a:gd name="T29" fmla="*/ 72231 h 64"/>
              <a:gd name="T30" fmla="*/ 70349 w 49"/>
              <a:gd name="T31" fmla="*/ 75305 h 64"/>
              <a:gd name="T32" fmla="*/ 67290 w 49"/>
              <a:gd name="T33" fmla="*/ 75305 h 64"/>
              <a:gd name="T34" fmla="*/ 58114 w 49"/>
              <a:gd name="T35" fmla="*/ 75305 h 64"/>
              <a:gd name="T36" fmla="*/ 51997 w 49"/>
              <a:gd name="T37" fmla="*/ 92210 h 64"/>
              <a:gd name="T38" fmla="*/ 44350 w 49"/>
              <a:gd name="T39" fmla="*/ 98357 h 64"/>
              <a:gd name="T40" fmla="*/ 35175 w 49"/>
              <a:gd name="T41" fmla="*/ 82989 h 64"/>
              <a:gd name="T42" fmla="*/ 38233 w 49"/>
              <a:gd name="T43" fmla="*/ 82989 h 64"/>
              <a:gd name="T44" fmla="*/ 48938 w 49"/>
              <a:gd name="T45" fmla="*/ 59936 h 64"/>
              <a:gd name="T46" fmla="*/ 51997 w 49"/>
              <a:gd name="T47" fmla="*/ 59936 h 64"/>
              <a:gd name="T48" fmla="*/ 53526 w 49"/>
              <a:gd name="T49" fmla="*/ 59936 h 64"/>
              <a:gd name="T50" fmla="*/ 56585 w 49"/>
              <a:gd name="T51" fmla="*/ 52252 h 64"/>
              <a:gd name="T52" fmla="*/ 50468 w 49"/>
              <a:gd name="T53" fmla="*/ 32273 h 64"/>
              <a:gd name="T54" fmla="*/ 48938 w 49"/>
              <a:gd name="T55" fmla="*/ 24589 h 64"/>
              <a:gd name="T56" fmla="*/ 44350 w 49"/>
              <a:gd name="T57" fmla="*/ 16905 h 64"/>
              <a:gd name="T58" fmla="*/ 36704 w 49"/>
              <a:gd name="T59" fmla="*/ 15368 h 64"/>
              <a:gd name="T60" fmla="*/ 33645 w 49"/>
              <a:gd name="T61" fmla="*/ 15368 h 64"/>
              <a:gd name="T62" fmla="*/ 27528 w 49"/>
              <a:gd name="T63" fmla="*/ 21516 h 64"/>
              <a:gd name="T64" fmla="*/ 24469 w 49"/>
              <a:gd name="T65" fmla="*/ 32273 h 64"/>
              <a:gd name="T66" fmla="*/ 18352 w 49"/>
              <a:gd name="T67" fmla="*/ 52252 h 64"/>
              <a:gd name="T68" fmla="*/ 16823 w 49"/>
              <a:gd name="T69" fmla="*/ 59936 h 64"/>
              <a:gd name="T70" fmla="*/ 19881 w 49"/>
              <a:gd name="T71" fmla="*/ 59936 h 64"/>
              <a:gd name="T72" fmla="*/ 21411 w 49"/>
              <a:gd name="T73" fmla="*/ 59936 h 64"/>
              <a:gd name="T74" fmla="*/ 27528 w 49"/>
              <a:gd name="T75" fmla="*/ 64547 h 64"/>
              <a:gd name="T76" fmla="*/ 35175 w 49"/>
              <a:gd name="T77" fmla="*/ 82989 h 64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49" h="64">
                <a:moveTo>
                  <a:pt x="29" y="64"/>
                </a:moveTo>
                <a:lnTo>
                  <a:pt x="19" y="64"/>
                </a:lnTo>
                <a:lnTo>
                  <a:pt x="17" y="63"/>
                </a:lnTo>
                <a:lnTo>
                  <a:pt x="14" y="60"/>
                </a:lnTo>
                <a:lnTo>
                  <a:pt x="11" y="49"/>
                </a:lnTo>
                <a:lnTo>
                  <a:pt x="4" y="49"/>
                </a:lnTo>
                <a:lnTo>
                  <a:pt x="2" y="49"/>
                </a:lnTo>
                <a:lnTo>
                  <a:pt x="1" y="47"/>
                </a:lnTo>
                <a:lnTo>
                  <a:pt x="0" y="46"/>
                </a:lnTo>
                <a:lnTo>
                  <a:pt x="0" y="43"/>
                </a:lnTo>
                <a:lnTo>
                  <a:pt x="7" y="14"/>
                </a:lnTo>
                <a:lnTo>
                  <a:pt x="9" y="9"/>
                </a:lnTo>
                <a:lnTo>
                  <a:pt x="13" y="4"/>
                </a:lnTo>
                <a:lnTo>
                  <a:pt x="18" y="1"/>
                </a:lnTo>
                <a:lnTo>
                  <a:pt x="24" y="0"/>
                </a:lnTo>
                <a:lnTo>
                  <a:pt x="30" y="1"/>
                </a:lnTo>
                <a:lnTo>
                  <a:pt x="35" y="4"/>
                </a:lnTo>
                <a:lnTo>
                  <a:pt x="39" y="9"/>
                </a:lnTo>
                <a:lnTo>
                  <a:pt x="41" y="14"/>
                </a:lnTo>
                <a:lnTo>
                  <a:pt x="49" y="43"/>
                </a:lnTo>
                <a:lnTo>
                  <a:pt x="49" y="46"/>
                </a:lnTo>
                <a:lnTo>
                  <a:pt x="48" y="47"/>
                </a:lnTo>
                <a:lnTo>
                  <a:pt x="46" y="49"/>
                </a:lnTo>
                <a:lnTo>
                  <a:pt x="44" y="49"/>
                </a:lnTo>
                <a:lnTo>
                  <a:pt x="38" y="49"/>
                </a:lnTo>
                <a:lnTo>
                  <a:pt x="34" y="60"/>
                </a:lnTo>
                <a:lnTo>
                  <a:pt x="32" y="63"/>
                </a:lnTo>
                <a:lnTo>
                  <a:pt x="29" y="64"/>
                </a:lnTo>
                <a:close/>
                <a:moveTo>
                  <a:pt x="23" y="54"/>
                </a:moveTo>
                <a:lnTo>
                  <a:pt x="25" y="54"/>
                </a:lnTo>
                <a:lnTo>
                  <a:pt x="30" y="41"/>
                </a:lnTo>
                <a:lnTo>
                  <a:pt x="32" y="39"/>
                </a:lnTo>
                <a:lnTo>
                  <a:pt x="34" y="39"/>
                </a:lnTo>
                <a:lnTo>
                  <a:pt x="35" y="39"/>
                </a:lnTo>
                <a:lnTo>
                  <a:pt x="38" y="39"/>
                </a:lnTo>
                <a:lnTo>
                  <a:pt x="37" y="34"/>
                </a:lnTo>
                <a:lnTo>
                  <a:pt x="33" y="21"/>
                </a:lnTo>
                <a:lnTo>
                  <a:pt x="32" y="16"/>
                </a:lnTo>
                <a:lnTo>
                  <a:pt x="30" y="14"/>
                </a:lnTo>
                <a:lnTo>
                  <a:pt x="29" y="11"/>
                </a:lnTo>
                <a:lnTo>
                  <a:pt x="27" y="10"/>
                </a:lnTo>
                <a:lnTo>
                  <a:pt x="24" y="10"/>
                </a:lnTo>
                <a:lnTo>
                  <a:pt x="22" y="10"/>
                </a:lnTo>
                <a:lnTo>
                  <a:pt x="19" y="11"/>
                </a:lnTo>
                <a:lnTo>
                  <a:pt x="18" y="14"/>
                </a:lnTo>
                <a:lnTo>
                  <a:pt x="17" y="16"/>
                </a:lnTo>
                <a:lnTo>
                  <a:pt x="16" y="21"/>
                </a:lnTo>
                <a:lnTo>
                  <a:pt x="12" y="34"/>
                </a:lnTo>
                <a:lnTo>
                  <a:pt x="11" y="39"/>
                </a:lnTo>
                <a:lnTo>
                  <a:pt x="13" y="39"/>
                </a:lnTo>
                <a:lnTo>
                  <a:pt x="14" y="39"/>
                </a:lnTo>
                <a:lnTo>
                  <a:pt x="17" y="39"/>
                </a:lnTo>
                <a:lnTo>
                  <a:pt x="18" y="42"/>
                </a:lnTo>
                <a:lnTo>
                  <a:pt x="23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819" name="Freeform 1128">
            <a:extLst>
              <a:ext uri="{FF2B5EF4-FFF2-40B4-BE49-F238E27FC236}">
                <a16:creationId xmlns="" xmlns:a16="http://schemas.microsoft.com/office/drawing/2014/main" id="{6329C2F3-15B4-4EB9-9415-B226D80AF52A}"/>
              </a:ext>
            </a:extLst>
          </p:cNvPr>
          <p:cNvSpPr>
            <a:spLocks/>
          </p:cNvSpPr>
          <p:nvPr/>
        </p:nvSpPr>
        <p:spPr bwMode="auto">
          <a:xfrm>
            <a:off x="3492500" y="2559052"/>
            <a:ext cx="130176" cy="47627"/>
          </a:xfrm>
          <a:custGeom>
            <a:avLst/>
            <a:gdLst>
              <a:gd name="T0" fmla="*/ 32786 w 42"/>
              <a:gd name="T1" fmla="*/ 23419 h 15"/>
              <a:gd name="T2" fmla="*/ 65571 w 42"/>
              <a:gd name="T3" fmla="*/ 4684 h 15"/>
              <a:gd name="T4" fmla="*/ 65571 w 42"/>
              <a:gd name="T5" fmla="*/ 4684 h 15"/>
              <a:gd name="T6" fmla="*/ 60887 w 42"/>
              <a:gd name="T7" fmla="*/ 3123 h 15"/>
              <a:gd name="T8" fmla="*/ 54643 w 42"/>
              <a:gd name="T9" fmla="*/ 0 h 15"/>
              <a:gd name="T10" fmla="*/ 9367 w 42"/>
              <a:gd name="T11" fmla="*/ 0 h 15"/>
              <a:gd name="T12" fmla="*/ 9367 w 42"/>
              <a:gd name="T13" fmla="*/ 0 h 15"/>
              <a:gd name="T14" fmla="*/ 3122 w 42"/>
              <a:gd name="T15" fmla="*/ 3123 h 15"/>
              <a:gd name="T16" fmla="*/ 0 w 42"/>
              <a:gd name="T17" fmla="*/ 4684 h 15"/>
              <a:gd name="T18" fmla="*/ 32786 w 42"/>
              <a:gd name="T19" fmla="*/ 23419 h 1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2" h="15">
                <a:moveTo>
                  <a:pt x="21" y="15"/>
                </a:moveTo>
                <a:lnTo>
                  <a:pt x="42" y="3"/>
                </a:lnTo>
                <a:lnTo>
                  <a:pt x="39" y="2"/>
                </a:lnTo>
                <a:lnTo>
                  <a:pt x="35" y="0"/>
                </a:lnTo>
                <a:lnTo>
                  <a:pt x="6" y="0"/>
                </a:lnTo>
                <a:lnTo>
                  <a:pt x="2" y="2"/>
                </a:lnTo>
                <a:lnTo>
                  <a:pt x="0" y="3"/>
                </a:lnTo>
                <a:lnTo>
                  <a:pt x="21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820" name="Freeform 1129">
            <a:extLst>
              <a:ext uri="{FF2B5EF4-FFF2-40B4-BE49-F238E27FC236}">
                <a16:creationId xmlns="" xmlns:a16="http://schemas.microsoft.com/office/drawing/2014/main" id="{A687D9A2-6890-4A6A-8B66-9B6D0B86FBEC}"/>
              </a:ext>
            </a:extLst>
          </p:cNvPr>
          <p:cNvSpPr>
            <a:spLocks/>
          </p:cNvSpPr>
          <p:nvPr/>
        </p:nvSpPr>
        <p:spPr bwMode="auto">
          <a:xfrm>
            <a:off x="3473452" y="2587628"/>
            <a:ext cx="158750" cy="92075"/>
          </a:xfrm>
          <a:custGeom>
            <a:avLst/>
            <a:gdLst>
              <a:gd name="T0" fmla="*/ 43874 w 49"/>
              <a:gd name="T1" fmla="*/ 21857 h 30"/>
              <a:gd name="T2" fmla="*/ 43874 w 49"/>
              <a:gd name="T3" fmla="*/ 21857 h 30"/>
              <a:gd name="T4" fmla="*/ 40624 w 49"/>
              <a:gd name="T5" fmla="*/ 21857 h 30"/>
              <a:gd name="T6" fmla="*/ 40624 w 49"/>
              <a:gd name="T7" fmla="*/ 21857 h 30"/>
              <a:gd name="T8" fmla="*/ 35749 w 49"/>
              <a:gd name="T9" fmla="*/ 21857 h 30"/>
              <a:gd name="T10" fmla="*/ 0 w 49"/>
              <a:gd name="T11" fmla="*/ 0 h 30"/>
              <a:gd name="T12" fmla="*/ 0 w 49"/>
              <a:gd name="T13" fmla="*/ 0 h 30"/>
              <a:gd name="T14" fmla="*/ 0 w 49"/>
              <a:gd name="T15" fmla="*/ 0 h 30"/>
              <a:gd name="T16" fmla="*/ 0 w 49"/>
              <a:gd name="T17" fmla="*/ 31225 h 30"/>
              <a:gd name="T18" fmla="*/ 0 w 49"/>
              <a:gd name="T19" fmla="*/ 31225 h 30"/>
              <a:gd name="T20" fmla="*/ 1625 w 49"/>
              <a:gd name="T21" fmla="*/ 37470 h 30"/>
              <a:gd name="T22" fmla="*/ 3250 w 49"/>
              <a:gd name="T23" fmla="*/ 42153 h 30"/>
              <a:gd name="T24" fmla="*/ 9750 w 49"/>
              <a:gd name="T25" fmla="*/ 45276 h 30"/>
              <a:gd name="T26" fmla="*/ 16250 w 49"/>
              <a:gd name="T27" fmla="*/ 46837 h 30"/>
              <a:gd name="T28" fmla="*/ 63373 w 49"/>
              <a:gd name="T29" fmla="*/ 46837 h 30"/>
              <a:gd name="T30" fmla="*/ 63373 w 49"/>
              <a:gd name="T31" fmla="*/ 46837 h 30"/>
              <a:gd name="T32" fmla="*/ 69873 w 49"/>
              <a:gd name="T33" fmla="*/ 45276 h 30"/>
              <a:gd name="T34" fmla="*/ 76373 w 49"/>
              <a:gd name="T35" fmla="*/ 42153 h 30"/>
              <a:gd name="T36" fmla="*/ 77998 w 49"/>
              <a:gd name="T37" fmla="*/ 37470 h 30"/>
              <a:gd name="T38" fmla="*/ 79623 w 49"/>
              <a:gd name="T39" fmla="*/ 31225 h 30"/>
              <a:gd name="T40" fmla="*/ 79623 w 49"/>
              <a:gd name="T41" fmla="*/ 0 h 30"/>
              <a:gd name="T42" fmla="*/ 79623 w 49"/>
              <a:gd name="T43" fmla="*/ 0 h 30"/>
              <a:gd name="T44" fmla="*/ 79623 w 49"/>
              <a:gd name="T45" fmla="*/ 0 h 30"/>
              <a:gd name="T46" fmla="*/ 43874 w 49"/>
              <a:gd name="T47" fmla="*/ 21857 h 3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49" h="30">
                <a:moveTo>
                  <a:pt x="27" y="14"/>
                </a:moveTo>
                <a:lnTo>
                  <a:pt x="27" y="14"/>
                </a:lnTo>
                <a:lnTo>
                  <a:pt x="25" y="14"/>
                </a:lnTo>
                <a:lnTo>
                  <a:pt x="22" y="14"/>
                </a:lnTo>
                <a:lnTo>
                  <a:pt x="0" y="0"/>
                </a:lnTo>
                <a:lnTo>
                  <a:pt x="0" y="20"/>
                </a:lnTo>
                <a:lnTo>
                  <a:pt x="1" y="24"/>
                </a:lnTo>
                <a:lnTo>
                  <a:pt x="2" y="27"/>
                </a:lnTo>
                <a:lnTo>
                  <a:pt x="6" y="29"/>
                </a:lnTo>
                <a:lnTo>
                  <a:pt x="10" y="30"/>
                </a:lnTo>
                <a:lnTo>
                  <a:pt x="39" y="30"/>
                </a:lnTo>
                <a:lnTo>
                  <a:pt x="43" y="29"/>
                </a:lnTo>
                <a:lnTo>
                  <a:pt x="47" y="27"/>
                </a:lnTo>
                <a:lnTo>
                  <a:pt x="48" y="24"/>
                </a:lnTo>
                <a:lnTo>
                  <a:pt x="49" y="20"/>
                </a:lnTo>
                <a:lnTo>
                  <a:pt x="49" y="0"/>
                </a:lnTo>
                <a:lnTo>
                  <a:pt x="27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821" name="Freeform 1130">
            <a:extLst>
              <a:ext uri="{FF2B5EF4-FFF2-40B4-BE49-F238E27FC236}">
                <a16:creationId xmlns="" xmlns:a16="http://schemas.microsoft.com/office/drawing/2014/main" id="{170727CD-0FFD-4EF7-B68D-BE91EFCFD9D9}"/>
              </a:ext>
            </a:extLst>
          </p:cNvPr>
          <p:cNvSpPr>
            <a:spLocks/>
          </p:cNvSpPr>
          <p:nvPr/>
        </p:nvSpPr>
        <p:spPr bwMode="auto">
          <a:xfrm>
            <a:off x="3368678" y="2625728"/>
            <a:ext cx="346074" cy="168275"/>
          </a:xfrm>
          <a:custGeom>
            <a:avLst/>
            <a:gdLst>
              <a:gd name="T0" fmla="*/ 157959 w 113"/>
              <a:gd name="T1" fmla="*/ 15612 h 54"/>
              <a:gd name="T2" fmla="*/ 157959 w 113"/>
              <a:gd name="T3" fmla="*/ 15612 h 54"/>
              <a:gd name="T4" fmla="*/ 153358 w 113"/>
              <a:gd name="T5" fmla="*/ 26540 h 54"/>
              <a:gd name="T6" fmla="*/ 148758 w 113"/>
              <a:gd name="T7" fmla="*/ 35908 h 54"/>
              <a:gd name="T8" fmla="*/ 142623 w 113"/>
              <a:gd name="T9" fmla="*/ 46836 h 54"/>
              <a:gd name="T10" fmla="*/ 134955 w 113"/>
              <a:gd name="T11" fmla="*/ 54642 h 54"/>
              <a:gd name="T12" fmla="*/ 125754 w 113"/>
              <a:gd name="T13" fmla="*/ 59326 h 54"/>
              <a:gd name="T14" fmla="*/ 113485 w 113"/>
              <a:gd name="T15" fmla="*/ 65571 h 54"/>
              <a:gd name="T16" fmla="*/ 102750 w 113"/>
              <a:gd name="T17" fmla="*/ 67132 h 54"/>
              <a:gd name="T18" fmla="*/ 92015 w 113"/>
              <a:gd name="T19" fmla="*/ 68693 h 54"/>
              <a:gd name="T20" fmla="*/ 92015 w 113"/>
              <a:gd name="T21" fmla="*/ 68693 h 54"/>
              <a:gd name="T22" fmla="*/ 79746 w 113"/>
              <a:gd name="T23" fmla="*/ 68693 h 54"/>
              <a:gd name="T24" fmla="*/ 69011 w 113"/>
              <a:gd name="T25" fmla="*/ 65571 h 54"/>
              <a:gd name="T26" fmla="*/ 59810 w 113"/>
              <a:gd name="T27" fmla="*/ 62448 h 54"/>
              <a:gd name="T28" fmla="*/ 49075 w 113"/>
              <a:gd name="T29" fmla="*/ 56203 h 54"/>
              <a:gd name="T30" fmla="*/ 42940 w 113"/>
              <a:gd name="T31" fmla="*/ 48397 h 54"/>
              <a:gd name="T32" fmla="*/ 36806 w 113"/>
              <a:gd name="T33" fmla="*/ 40591 h 54"/>
              <a:gd name="T34" fmla="*/ 30672 w 113"/>
              <a:gd name="T35" fmla="*/ 31224 h 54"/>
              <a:gd name="T36" fmla="*/ 27605 w 113"/>
              <a:gd name="T37" fmla="*/ 18734 h 54"/>
              <a:gd name="T38" fmla="*/ 46008 w 113"/>
              <a:gd name="T39" fmla="*/ 0 h 54"/>
              <a:gd name="T40" fmla="*/ 0 w 113"/>
              <a:gd name="T41" fmla="*/ 0 h 54"/>
              <a:gd name="T42" fmla="*/ 0 w 113"/>
              <a:gd name="T43" fmla="*/ 46836 h 54"/>
              <a:gd name="T44" fmla="*/ 13802 w 113"/>
              <a:gd name="T45" fmla="*/ 32785 h 54"/>
              <a:gd name="T46" fmla="*/ 13802 w 113"/>
              <a:gd name="T47" fmla="*/ 32785 h 54"/>
              <a:gd name="T48" fmla="*/ 19937 w 113"/>
              <a:gd name="T49" fmla="*/ 42153 h 54"/>
              <a:gd name="T50" fmla="*/ 27605 w 113"/>
              <a:gd name="T51" fmla="*/ 54642 h 54"/>
              <a:gd name="T52" fmla="*/ 35272 w 113"/>
              <a:gd name="T53" fmla="*/ 62448 h 54"/>
              <a:gd name="T54" fmla="*/ 44474 w 113"/>
              <a:gd name="T55" fmla="*/ 68693 h 54"/>
              <a:gd name="T56" fmla="*/ 55209 w 113"/>
              <a:gd name="T57" fmla="*/ 76499 h 54"/>
              <a:gd name="T58" fmla="*/ 67478 w 113"/>
              <a:gd name="T59" fmla="*/ 81183 h 54"/>
              <a:gd name="T60" fmla="*/ 78213 w 113"/>
              <a:gd name="T61" fmla="*/ 82744 h 54"/>
              <a:gd name="T62" fmla="*/ 92015 w 113"/>
              <a:gd name="T63" fmla="*/ 84305 h 54"/>
              <a:gd name="T64" fmla="*/ 92015 w 113"/>
              <a:gd name="T65" fmla="*/ 84305 h 54"/>
              <a:gd name="T66" fmla="*/ 105817 w 113"/>
              <a:gd name="T67" fmla="*/ 82744 h 54"/>
              <a:gd name="T68" fmla="*/ 119620 w 113"/>
              <a:gd name="T69" fmla="*/ 79621 h 54"/>
              <a:gd name="T70" fmla="*/ 133422 w 113"/>
              <a:gd name="T71" fmla="*/ 73377 h 54"/>
              <a:gd name="T72" fmla="*/ 144157 w 113"/>
              <a:gd name="T73" fmla="*/ 65571 h 54"/>
              <a:gd name="T74" fmla="*/ 156426 w 113"/>
              <a:gd name="T75" fmla="*/ 54642 h 54"/>
              <a:gd name="T76" fmla="*/ 162560 w 113"/>
              <a:gd name="T77" fmla="*/ 42153 h 54"/>
              <a:gd name="T78" fmla="*/ 168694 w 113"/>
              <a:gd name="T79" fmla="*/ 29663 h 54"/>
              <a:gd name="T80" fmla="*/ 173295 w 113"/>
              <a:gd name="T81" fmla="*/ 15612 h 54"/>
              <a:gd name="T82" fmla="*/ 157959 w 113"/>
              <a:gd name="T83" fmla="*/ 15612 h 5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13" h="54">
                <a:moveTo>
                  <a:pt x="103" y="10"/>
                </a:moveTo>
                <a:lnTo>
                  <a:pt x="103" y="10"/>
                </a:lnTo>
                <a:lnTo>
                  <a:pt x="100" y="17"/>
                </a:lnTo>
                <a:lnTo>
                  <a:pt x="97" y="23"/>
                </a:lnTo>
                <a:lnTo>
                  <a:pt x="93" y="30"/>
                </a:lnTo>
                <a:lnTo>
                  <a:pt x="88" y="35"/>
                </a:lnTo>
                <a:lnTo>
                  <a:pt x="82" y="38"/>
                </a:lnTo>
                <a:lnTo>
                  <a:pt x="74" y="42"/>
                </a:lnTo>
                <a:lnTo>
                  <a:pt x="67" y="43"/>
                </a:lnTo>
                <a:lnTo>
                  <a:pt x="60" y="44"/>
                </a:lnTo>
                <a:lnTo>
                  <a:pt x="52" y="44"/>
                </a:lnTo>
                <a:lnTo>
                  <a:pt x="45" y="42"/>
                </a:lnTo>
                <a:lnTo>
                  <a:pt x="39" y="40"/>
                </a:lnTo>
                <a:lnTo>
                  <a:pt x="32" y="36"/>
                </a:lnTo>
                <a:lnTo>
                  <a:pt x="28" y="31"/>
                </a:lnTo>
                <a:lnTo>
                  <a:pt x="24" y="26"/>
                </a:lnTo>
                <a:lnTo>
                  <a:pt x="20" y="20"/>
                </a:lnTo>
                <a:lnTo>
                  <a:pt x="18" y="12"/>
                </a:lnTo>
                <a:lnTo>
                  <a:pt x="30" y="0"/>
                </a:lnTo>
                <a:lnTo>
                  <a:pt x="0" y="0"/>
                </a:lnTo>
                <a:lnTo>
                  <a:pt x="0" y="30"/>
                </a:lnTo>
                <a:lnTo>
                  <a:pt x="9" y="21"/>
                </a:lnTo>
                <a:lnTo>
                  <a:pt x="13" y="27"/>
                </a:lnTo>
                <a:lnTo>
                  <a:pt x="18" y="35"/>
                </a:lnTo>
                <a:lnTo>
                  <a:pt x="23" y="40"/>
                </a:lnTo>
                <a:lnTo>
                  <a:pt x="29" y="44"/>
                </a:lnTo>
                <a:lnTo>
                  <a:pt x="36" y="49"/>
                </a:lnTo>
                <a:lnTo>
                  <a:pt x="44" y="52"/>
                </a:lnTo>
                <a:lnTo>
                  <a:pt x="51" y="53"/>
                </a:lnTo>
                <a:lnTo>
                  <a:pt x="60" y="54"/>
                </a:lnTo>
                <a:lnTo>
                  <a:pt x="69" y="53"/>
                </a:lnTo>
                <a:lnTo>
                  <a:pt x="78" y="51"/>
                </a:lnTo>
                <a:lnTo>
                  <a:pt x="87" y="47"/>
                </a:lnTo>
                <a:lnTo>
                  <a:pt x="94" y="42"/>
                </a:lnTo>
                <a:lnTo>
                  <a:pt x="102" y="35"/>
                </a:lnTo>
                <a:lnTo>
                  <a:pt x="106" y="27"/>
                </a:lnTo>
                <a:lnTo>
                  <a:pt x="110" y="19"/>
                </a:lnTo>
                <a:lnTo>
                  <a:pt x="113" y="10"/>
                </a:lnTo>
                <a:lnTo>
                  <a:pt x="103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822" name="Freeform 1131">
            <a:extLst>
              <a:ext uri="{FF2B5EF4-FFF2-40B4-BE49-F238E27FC236}">
                <a16:creationId xmlns="" xmlns:a16="http://schemas.microsoft.com/office/drawing/2014/main" id="{A8330585-683A-4C01-B085-6E7B471F4535}"/>
              </a:ext>
            </a:extLst>
          </p:cNvPr>
          <p:cNvSpPr>
            <a:spLocks/>
          </p:cNvSpPr>
          <p:nvPr/>
        </p:nvSpPr>
        <p:spPr bwMode="auto">
          <a:xfrm>
            <a:off x="3387728" y="2457450"/>
            <a:ext cx="346074" cy="168276"/>
          </a:xfrm>
          <a:custGeom>
            <a:avLst/>
            <a:gdLst>
              <a:gd name="T0" fmla="*/ 159370 w 112"/>
              <a:gd name="T1" fmla="*/ 51520 h 54"/>
              <a:gd name="T2" fmla="*/ 159370 w 112"/>
              <a:gd name="T3" fmla="*/ 51520 h 54"/>
              <a:gd name="T4" fmla="*/ 153180 w 112"/>
              <a:gd name="T5" fmla="*/ 42153 h 54"/>
              <a:gd name="T6" fmla="*/ 146991 w 112"/>
              <a:gd name="T7" fmla="*/ 31224 h 54"/>
              <a:gd name="T8" fmla="*/ 139255 w 112"/>
              <a:gd name="T9" fmla="*/ 23418 h 54"/>
              <a:gd name="T10" fmla="*/ 128424 w 112"/>
              <a:gd name="T11" fmla="*/ 15612 h 54"/>
              <a:gd name="T12" fmla="*/ 117593 w 112"/>
              <a:gd name="T13" fmla="*/ 7806 h 54"/>
              <a:gd name="T14" fmla="*/ 106762 w 112"/>
              <a:gd name="T15" fmla="*/ 3122 h 54"/>
              <a:gd name="T16" fmla="*/ 94384 w 112"/>
              <a:gd name="T17" fmla="*/ 1561 h 54"/>
              <a:gd name="T18" fmla="*/ 82006 w 112"/>
              <a:gd name="T19" fmla="*/ 0 h 54"/>
              <a:gd name="T20" fmla="*/ 82006 w 112"/>
              <a:gd name="T21" fmla="*/ 0 h 54"/>
              <a:gd name="T22" fmla="*/ 66533 w 112"/>
              <a:gd name="T23" fmla="*/ 1561 h 54"/>
              <a:gd name="T24" fmla="*/ 52607 w 112"/>
              <a:gd name="T25" fmla="*/ 6245 h 54"/>
              <a:gd name="T26" fmla="*/ 38682 w 112"/>
              <a:gd name="T27" fmla="*/ 10928 h 54"/>
              <a:gd name="T28" fmla="*/ 27851 w 112"/>
              <a:gd name="T29" fmla="*/ 18734 h 54"/>
              <a:gd name="T30" fmla="*/ 17020 w 112"/>
              <a:gd name="T31" fmla="*/ 31224 h 54"/>
              <a:gd name="T32" fmla="*/ 9284 w 112"/>
              <a:gd name="T33" fmla="*/ 42153 h 54"/>
              <a:gd name="T34" fmla="*/ 3095 w 112"/>
              <a:gd name="T35" fmla="*/ 56203 h 54"/>
              <a:gd name="T36" fmla="*/ 0 w 112"/>
              <a:gd name="T37" fmla="*/ 68693 h 54"/>
              <a:gd name="T38" fmla="*/ 13925 w 112"/>
              <a:gd name="T39" fmla="*/ 68693 h 54"/>
              <a:gd name="T40" fmla="*/ 13925 w 112"/>
              <a:gd name="T41" fmla="*/ 68693 h 54"/>
              <a:gd name="T42" fmla="*/ 18567 w 112"/>
              <a:gd name="T43" fmla="*/ 57765 h 54"/>
              <a:gd name="T44" fmla="*/ 24756 w 112"/>
              <a:gd name="T45" fmla="*/ 48397 h 54"/>
              <a:gd name="T46" fmla="*/ 29398 w 112"/>
              <a:gd name="T47" fmla="*/ 37469 h 54"/>
              <a:gd name="T48" fmla="*/ 37135 w 112"/>
              <a:gd name="T49" fmla="*/ 31224 h 54"/>
              <a:gd name="T50" fmla="*/ 46418 w 112"/>
              <a:gd name="T51" fmla="*/ 24979 h 54"/>
              <a:gd name="T52" fmla="*/ 58797 w 112"/>
              <a:gd name="T53" fmla="*/ 18734 h 54"/>
              <a:gd name="T54" fmla="*/ 69627 w 112"/>
              <a:gd name="T55" fmla="*/ 17173 h 54"/>
              <a:gd name="T56" fmla="*/ 82006 w 112"/>
              <a:gd name="T57" fmla="*/ 15612 h 54"/>
              <a:gd name="T58" fmla="*/ 82006 w 112"/>
              <a:gd name="T59" fmla="*/ 15612 h 54"/>
              <a:gd name="T60" fmla="*/ 92837 w 112"/>
              <a:gd name="T61" fmla="*/ 15612 h 54"/>
              <a:gd name="T62" fmla="*/ 103668 w 112"/>
              <a:gd name="T63" fmla="*/ 18734 h 54"/>
              <a:gd name="T64" fmla="*/ 114498 w 112"/>
              <a:gd name="T65" fmla="*/ 23418 h 54"/>
              <a:gd name="T66" fmla="*/ 123782 w 112"/>
              <a:gd name="T67" fmla="*/ 28102 h 54"/>
              <a:gd name="T68" fmla="*/ 131519 w 112"/>
              <a:gd name="T69" fmla="*/ 35908 h 54"/>
              <a:gd name="T70" fmla="*/ 136160 w 112"/>
              <a:gd name="T71" fmla="*/ 43714 h 54"/>
              <a:gd name="T72" fmla="*/ 142349 w 112"/>
              <a:gd name="T73" fmla="*/ 53081 h 54"/>
              <a:gd name="T74" fmla="*/ 146991 w 112"/>
              <a:gd name="T75" fmla="*/ 65571 h 54"/>
              <a:gd name="T76" fmla="*/ 126877 w 112"/>
              <a:gd name="T77" fmla="*/ 84305 h 54"/>
              <a:gd name="T78" fmla="*/ 173295 w 112"/>
              <a:gd name="T79" fmla="*/ 84305 h 54"/>
              <a:gd name="T80" fmla="*/ 173295 w 112"/>
              <a:gd name="T81" fmla="*/ 37469 h 54"/>
              <a:gd name="T82" fmla="*/ 159370 w 112"/>
              <a:gd name="T83" fmla="*/ 51520 h 5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12" h="54">
                <a:moveTo>
                  <a:pt x="103" y="33"/>
                </a:moveTo>
                <a:lnTo>
                  <a:pt x="103" y="33"/>
                </a:lnTo>
                <a:lnTo>
                  <a:pt x="99" y="27"/>
                </a:lnTo>
                <a:lnTo>
                  <a:pt x="95" y="20"/>
                </a:lnTo>
                <a:lnTo>
                  <a:pt x="90" y="15"/>
                </a:lnTo>
                <a:lnTo>
                  <a:pt x="83" y="10"/>
                </a:lnTo>
                <a:lnTo>
                  <a:pt x="76" y="5"/>
                </a:lnTo>
                <a:lnTo>
                  <a:pt x="69" y="2"/>
                </a:lnTo>
                <a:lnTo>
                  <a:pt x="61" y="1"/>
                </a:lnTo>
                <a:lnTo>
                  <a:pt x="53" y="0"/>
                </a:lnTo>
                <a:lnTo>
                  <a:pt x="43" y="1"/>
                </a:lnTo>
                <a:lnTo>
                  <a:pt x="34" y="4"/>
                </a:lnTo>
                <a:lnTo>
                  <a:pt x="25" y="7"/>
                </a:lnTo>
                <a:lnTo>
                  <a:pt x="18" y="12"/>
                </a:lnTo>
                <a:lnTo>
                  <a:pt x="11" y="20"/>
                </a:lnTo>
                <a:lnTo>
                  <a:pt x="6" y="27"/>
                </a:lnTo>
                <a:lnTo>
                  <a:pt x="2" y="36"/>
                </a:lnTo>
                <a:lnTo>
                  <a:pt x="0" y="44"/>
                </a:lnTo>
                <a:lnTo>
                  <a:pt x="9" y="44"/>
                </a:lnTo>
                <a:lnTo>
                  <a:pt x="12" y="37"/>
                </a:lnTo>
                <a:lnTo>
                  <a:pt x="16" y="31"/>
                </a:lnTo>
                <a:lnTo>
                  <a:pt x="19" y="24"/>
                </a:lnTo>
                <a:lnTo>
                  <a:pt x="24" y="20"/>
                </a:lnTo>
                <a:lnTo>
                  <a:pt x="30" y="16"/>
                </a:lnTo>
                <a:lnTo>
                  <a:pt x="38" y="12"/>
                </a:lnTo>
                <a:lnTo>
                  <a:pt x="45" y="11"/>
                </a:lnTo>
                <a:lnTo>
                  <a:pt x="53" y="10"/>
                </a:lnTo>
                <a:lnTo>
                  <a:pt x="60" y="10"/>
                </a:lnTo>
                <a:lnTo>
                  <a:pt x="67" y="12"/>
                </a:lnTo>
                <a:lnTo>
                  <a:pt x="74" y="15"/>
                </a:lnTo>
                <a:lnTo>
                  <a:pt x="80" y="18"/>
                </a:lnTo>
                <a:lnTo>
                  <a:pt x="85" y="23"/>
                </a:lnTo>
                <a:lnTo>
                  <a:pt x="88" y="28"/>
                </a:lnTo>
                <a:lnTo>
                  <a:pt x="92" y="34"/>
                </a:lnTo>
                <a:lnTo>
                  <a:pt x="95" y="42"/>
                </a:lnTo>
                <a:lnTo>
                  <a:pt x="82" y="54"/>
                </a:lnTo>
                <a:lnTo>
                  <a:pt x="112" y="54"/>
                </a:lnTo>
                <a:lnTo>
                  <a:pt x="112" y="24"/>
                </a:lnTo>
                <a:lnTo>
                  <a:pt x="103" y="3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823" name="Freeform 1132">
            <a:extLst>
              <a:ext uri="{FF2B5EF4-FFF2-40B4-BE49-F238E27FC236}">
                <a16:creationId xmlns="" xmlns:a16="http://schemas.microsoft.com/office/drawing/2014/main" id="{8460D1E9-A3DB-4105-9ADC-092B8235841F}"/>
              </a:ext>
            </a:extLst>
          </p:cNvPr>
          <p:cNvSpPr>
            <a:spLocks noEditPoints="1"/>
          </p:cNvSpPr>
          <p:nvPr/>
        </p:nvSpPr>
        <p:spPr bwMode="auto">
          <a:xfrm>
            <a:off x="7839077" y="1724029"/>
            <a:ext cx="307974" cy="311150"/>
          </a:xfrm>
          <a:custGeom>
            <a:avLst/>
            <a:gdLst>
              <a:gd name="T0" fmla="*/ 60887 w 99"/>
              <a:gd name="T1" fmla="*/ 1561 h 99"/>
              <a:gd name="T2" fmla="*/ 23418 w 99"/>
              <a:gd name="T3" fmla="*/ 23418 h 99"/>
              <a:gd name="T4" fmla="*/ 1561 w 99"/>
              <a:gd name="T5" fmla="*/ 62448 h 99"/>
              <a:gd name="T6" fmla="*/ 1561 w 99"/>
              <a:gd name="T7" fmla="*/ 92112 h 99"/>
              <a:gd name="T8" fmla="*/ 23418 w 99"/>
              <a:gd name="T9" fmla="*/ 131142 h 99"/>
              <a:gd name="T10" fmla="*/ 60887 w 99"/>
              <a:gd name="T11" fmla="*/ 151438 h 99"/>
              <a:gd name="T12" fmla="*/ 88989 w 99"/>
              <a:gd name="T13" fmla="*/ 154560 h 99"/>
              <a:gd name="T14" fmla="*/ 121775 w 99"/>
              <a:gd name="T15" fmla="*/ 140509 h 99"/>
              <a:gd name="T16" fmla="*/ 104601 w 99"/>
              <a:gd name="T17" fmla="*/ 132703 h 99"/>
              <a:gd name="T18" fmla="*/ 76499 w 99"/>
              <a:gd name="T19" fmla="*/ 138948 h 99"/>
              <a:gd name="T20" fmla="*/ 54642 w 99"/>
              <a:gd name="T21" fmla="*/ 132703 h 99"/>
              <a:gd name="T22" fmla="*/ 24979 w 99"/>
              <a:gd name="T23" fmla="*/ 112407 h 99"/>
              <a:gd name="T24" fmla="*/ 15612 w 99"/>
              <a:gd name="T25" fmla="*/ 76499 h 99"/>
              <a:gd name="T26" fmla="*/ 21857 w 99"/>
              <a:gd name="T27" fmla="*/ 54642 h 99"/>
              <a:gd name="T28" fmla="*/ 42153 w 99"/>
              <a:gd name="T29" fmla="*/ 24979 h 99"/>
              <a:gd name="T30" fmla="*/ 76499 w 99"/>
              <a:gd name="T31" fmla="*/ 15612 h 99"/>
              <a:gd name="T32" fmla="*/ 99918 w 99"/>
              <a:gd name="T33" fmla="*/ 21857 h 99"/>
              <a:gd name="T34" fmla="*/ 129581 w 99"/>
              <a:gd name="T35" fmla="*/ 42153 h 99"/>
              <a:gd name="T36" fmla="*/ 138948 w 99"/>
              <a:gd name="T37" fmla="*/ 76499 h 99"/>
              <a:gd name="T38" fmla="*/ 138948 w 99"/>
              <a:gd name="T39" fmla="*/ 90550 h 99"/>
              <a:gd name="T40" fmla="*/ 126458 w 99"/>
              <a:gd name="T41" fmla="*/ 99918 h 99"/>
              <a:gd name="T42" fmla="*/ 124897 w 99"/>
              <a:gd name="T43" fmla="*/ 99918 h 99"/>
              <a:gd name="T44" fmla="*/ 118652 w 99"/>
              <a:gd name="T45" fmla="*/ 98356 h 99"/>
              <a:gd name="T46" fmla="*/ 112407 w 99"/>
              <a:gd name="T47" fmla="*/ 90550 h 99"/>
              <a:gd name="T48" fmla="*/ 112407 w 99"/>
              <a:gd name="T49" fmla="*/ 68693 h 99"/>
              <a:gd name="T50" fmla="*/ 101479 w 99"/>
              <a:gd name="T51" fmla="*/ 51520 h 99"/>
              <a:gd name="T52" fmla="*/ 84305 w 99"/>
              <a:gd name="T53" fmla="*/ 42153 h 99"/>
              <a:gd name="T54" fmla="*/ 68693 w 99"/>
              <a:gd name="T55" fmla="*/ 42153 h 99"/>
              <a:gd name="T56" fmla="*/ 51520 w 99"/>
              <a:gd name="T57" fmla="*/ 51520 h 99"/>
              <a:gd name="T58" fmla="*/ 42153 w 99"/>
              <a:gd name="T59" fmla="*/ 68693 h 99"/>
              <a:gd name="T60" fmla="*/ 42153 w 99"/>
              <a:gd name="T61" fmla="*/ 84305 h 99"/>
              <a:gd name="T62" fmla="*/ 51520 w 99"/>
              <a:gd name="T63" fmla="*/ 101479 h 99"/>
              <a:gd name="T64" fmla="*/ 68693 w 99"/>
              <a:gd name="T65" fmla="*/ 112407 h 99"/>
              <a:gd name="T66" fmla="*/ 84305 w 99"/>
              <a:gd name="T67" fmla="*/ 112407 h 99"/>
              <a:gd name="T68" fmla="*/ 101479 w 99"/>
              <a:gd name="T69" fmla="*/ 101479 h 99"/>
              <a:gd name="T70" fmla="*/ 112407 w 99"/>
              <a:gd name="T71" fmla="*/ 112407 h 99"/>
              <a:gd name="T72" fmla="*/ 123336 w 99"/>
              <a:gd name="T73" fmla="*/ 115530 h 99"/>
              <a:gd name="T74" fmla="*/ 126458 w 99"/>
              <a:gd name="T75" fmla="*/ 115530 h 99"/>
              <a:gd name="T76" fmla="*/ 137387 w 99"/>
              <a:gd name="T77" fmla="*/ 113968 h 99"/>
              <a:gd name="T78" fmla="*/ 151438 w 99"/>
              <a:gd name="T79" fmla="*/ 96795 h 99"/>
              <a:gd name="T80" fmla="*/ 154560 w 99"/>
              <a:gd name="T81" fmla="*/ 76499 h 99"/>
              <a:gd name="T82" fmla="*/ 140509 w 99"/>
              <a:gd name="T83" fmla="*/ 34347 h 99"/>
              <a:gd name="T84" fmla="*/ 107724 w 99"/>
              <a:gd name="T85" fmla="*/ 6245 h 99"/>
              <a:gd name="T86" fmla="*/ 76499 w 99"/>
              <a:gd name="T87" fmla="*/ 0 h 99"/>
              <a:gd name="T88" fmla="*/ 68693 w 99"/>
              <a:gd name="T89" fmla="*/ 96795 h 99"/>
              <a:gd name="T90" fmla="*/ 57765 w 99"/>
              <a:gd name="T91" fmla="*/ 76499 h 99"/>
              <a:gd name="T92" fmla="*/ 64010 w 99"/>
              <a:gd name="T93" fmla="*/ 64010 h 99"/>
              <a:gd name="T94" fmla="*/ 76499 w 99"/>
              <a:gd name="T95" fmla="*/ 57765 h 99"/>
              <a:gd name="T96" fmla="*/ 96795 w 99"/>
              <a:gd name="T97" fmla="*/ 68693 h 99"/>
              <a:gd name="T98" fmla="*/ 96795 w 99"/>
              <a:gd name="T99" fmla="*/ 84305 h 99"/>
              <a:gd name="T100" fmla="*/ 76499 w 99"/>
              <a:gd name="T101" fmla="*/ 96795 h 9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99" h="99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30" y="4"/>
                </a:lnTo>
                <a:lnTo>
                  <a:pt x="22" y="9"/>
                </a:lnTo>
                <a:lnTo>
                  <a:pt x="15" y="15"/>
                </a:lnTo>
                <a:lnTo>
                  <a:pt x="9" y="22"/>
                </a:lnTo>
                <a:lnTo>
                  <a:pt x="4" y="30"/>
                </a:lnTo>
                <a:lnTo>
                  <a:pt x="1" y="40"/>
                </a:lnTo>
                <a:lnTo>
                  <a:pt x="0" y="49"/>
                </a:lnTo>
                <a:lnTo>
                  <a:pt x="1" y="59"/>
                </a:lnTo>
                <a:lnTo>
                  <a:pt x="4" y="69"/>
                </a:lnTo>
                <a:lnTo>
                  <a:pt x="9" y="77"/>
                </a:lnTo>
                <a:lnTo>
                  <a:pt x="15" y="84"/>
                </a:lnTo>
                <a:lnTo>
                  <a:pt x="22" y="90"/>
                </a:lnTo>
                <a:lnTo>
                  <a:pt x="30" y="95"/>
                </a:lnTo>
                <a:lnTo>
                  <a:pt x="39" y="97"/>
                </a:lnTo>
                <a:lnTo>
                  <a:pt x="49" y="99"/>
                </a:lnTo>
                <a:lnTo>
                  <a:pt x="57" y="99"/>
                </a:lnTo>
                <a:lnTo>
                  <a:pt x="64" y="96"/>
                </a:lnTo>
                <a:lnTo>
                  <a:pt x="70" y="94"/>
                </a:lnTo>
                <a:lnTo>
                  <a:pt x="78" y="90"/>
                </a:lnTo>
                <a:lnTo>
                  <a:pt x="72" y="81"/>
                </a:lnTo>
                <a:lnTo>
                  <a:pt x="67" y="85"/>
                </a:lnTo>
                <a:lnTo>
                  <a:pt x="62" y="88"/>
                </a:lnTo>
                <a:lnTo>
                  <a:pt x="55" y="89"/>
                </a:lnTo>
                <a:lnTo>
                  <a:pt x="49" y="89"/>
                </a:lnTo>
                <a:lnTo>
                  <a:pt x="42" y="88"/>
                </a:lnTo>
                <a:lnTo>
                  <a:pt x="35" y="85"/>
                </a:lnTo>
                <a:lnTo>
                  <a:pt x="27" y="83"/>
                </a:lnTo>
                <a:lnTo>
                  <a:pt x="21" y="78"/>
                </a:lnTo>
                <a:lnTo>
                  <a:pt x="16" y="72"/>
                </a:lnTo>
                <a:lnTo>
                  <a:pt x="14" y="64"/>
                </a:lnTo>
                <a:lnTo>
                  <a:pt x="11" y="57"/>
                </a:lnTo>
                <a:lnTo>
                  <a:pt x="10" y="49"/>
                </a:lnTo>
                <a:lnTo>
                  <a:pt x="11" y="42"/>
                </a:lnTo>
                <a:lnTo>
                  <a:pt x="14" y="35"/>
                </a:lnTo>
                <a:lnTo>
                  <a:pt x="16" y="27"/>
                </a:lnTo>
                <a:lnTo>
                  <a:pt x="21" y="21"/>
                </a:lnTo>
                <a:lnTo>
                  <a:pt x="27" y="16"/>
                </a:lnTo>
                <a:lnTo>
                  <a:pt x="35" y="14"/>
                </a:lnTo>
                <a:lnTo>
                  <a:pt x="42" y="11"/>
                </a:lnTo>
                <a:lnTo>
                  <a:pt x="49" y="10"/>
                </a:lnTo>
                <a:lnTo>
                  <a:pt x="57" y="11"/>
                </a:lnTo>
                <a:lnTo>
                  <a:pt x="64" y="14"/>
                </a:lnTo>
                <a:lnTo>
                  <a:pt x="72" y="16"/>
                </a:lnTo>
                <a:lnTo>
                  <a:pt x="78" y="21"/>
                </a:lnTo>
                <a:lnTo>
                  <a:pt x="83" y="27"/>
                </a:lnTo>
                <a:lnTo>
                  <a:pt x="85" y="35"/>
                </a:lnTo>
                <a:lnTo>
                  <a:pt x="88" y="42"/>
                </a:lnTo>
                <a:lnTo>
                  <a:pt x="89" y="49"/>
                </a:lnTo>
                <a:lnTo>
                  <a:pt x="89" y="53"/>
                </a:lnTo>
                <a:lnTo>
                  <a:pt x="89" y="58"/>
                </a:lnTo>
                <a:lnTo>
                  <a:pt x="86" y="62"/>
                </a:lnTo>
                <a:lnTo>
                  <a:pt x="84" y="63"/>
                </a:lnTo>
                <a:lnTo>
                  <a:pt x="81" y="64"/>
                </a:lnTo>
                <a:lnTo>
                  <a:pt x="80" y="64"/>
                </a:lnTo>
                <a:lnTo>
                  <a:pt x="79" y="64"/>
                </a:lnTo>
                <a:lnTo>
                  <a:pt x="76" y="63"/>
                </a:lnTo>
                <a:lnTo>
                  <a:pt x="74" y="62"/>
                </a:lnTo>
                <a:lnTo>
                  <a:pt x="73" y="59"/>
                </a:lnTo>
                <a:lnTo>
                  <a:pt x="72" y="58"/>
                </a:lnTo>
                <a:lnTo>
                  <a:pt x="72" y="49"/>
                </a:lnTo>
                <a:lnTo>
                  <a:pt x="72" y="44"/>
                </a:lnTo>
                <a:lnTo>
                  <a:pt x="70" y="41"/>
                </a:lnTo>
                <a:lnTo>
                  <a:pt x="68" y="37"/>
                </a:lnTo>
                <a:lnTo>
                  <a:pt x="65" y="33"/>
                </a:lnTo>
                <a:lnTo>
                  <a:pt x="62" y="31"/>
                </a:lnTo>
                <a:lnTo>
                  <a:pt x="58" y="28"/>
                </a:lnTo>
                <a:lnTo>
                  <a:pt x="54" y="27"/>
                </a:lnTo>
                <a:lnTo>
                  <a:pt x="49" y="27"/>
                </a:lnTo>
                <a:lnTo>
                  <a:pt x="44" y="27"/>
                </a:lnTo>
                <a:lnTo>
                  <a:pt x="41" y="28"/>
                </a:lnTo>
                <a:lnTo>
                  <a:pt x="37" y="31"/>
                </a:lnTo>
                <a:lnTo>
                  <a:pt x="33" y="33"/>
                </a:lnTo>
                <a:lnTo>
                  <a:pt x="31" y="37"/>
                </a:lnTo>
                <a:lnTo>
                  <a:pt x="28" y="41"/>
                </a:lnTo>
                <a:lnTo>
                  <a:pt x="27" y="44"/>
                </a:lnTo>
                <a:lnTo>
                  <a:pt x="27" y="49"/>
                </a:lnTo>
                <a:lnTo>
                  <a:pt x="27" y="54"/>
                </a:lnTo>
                <a:lnTo>
                  <a:pt x="28" y="58"/>
                </a:lnTo>
                <a:lnTo>
                  <a:pt x="31" y="62"/>
                </a:lnTo>
                <a:lnTo>
                  <a:pt x="33" y="65"/>
                </a:lnTo>
                <a:lnTo>
                  <a:pt x="37" y="68"/>
                </a:lnTo>
                <a:lnTo>
                  <a:pt x="41" y="70"/>
                </a:lnTo>
                <a:lnTo>
                  <a:pt x="44" y="72"/>
                </a:lnTo>
                <a:lnTo>
                  <a:pt x="49" y="72"/>
                </a:lnTo>
                <a:lnTo>
                  <a:pt x="54" y="72"/>
                </a:lnTo>
                <a:lnTo>
                  <a:pt x="58" y="70"/>
                </a:lnTo>
                <a:lnTo>
                  <a:pt x="62" y="68"/>
                </a:lnTo>
                <a:lnTo>
                  <a:pt x="65" y="65"/>
                </a:lnTo>
                <a:lnTo>
                  <a:pt x="68" y="69"/>
                </a:lnTo>
                <a:lnTo>
                  <a:pt x="72" y="72"/>
                </a:lnTo>
                <a:lnTo>
                  <a:pt x="75" y="73"/>
                </a:lnTo>
                <a:lnTo>
                  <a:pt x="79" y="74"/>
                </a:lnTo>
                <a:lnTo>
                  <a:pt x="80" y="74"/>
                </a:lnTo>
                <a:lnTo>
                  <a:pt x="81" y="74"/>
                </a:lnTo>
                <a:lnTo>
                  <a:pt x="85" y="74"/>
                </a:lnTo>
                <a:lnTo>
                  <a:pt x="88" y="73"/>
                </a:lnTo>
                <a:lnTo>
                  <a:pt x="91" y="70"/>
                </a:lnTo>
                <a:lnTo>
                  <a:pt x="94" y="68"/>
                </a:lnTo>
                <a:lnTo>
                  <a:pt x="97" y="62"/>
                </a:lnTo>
                <a:lnTo>
                  <a:pt x="99" y="53"/>
                </a:lnTo>
                <a:lnTo>
                  <a:pt x="99" y="49"/>
                </a:lnTo>
                <a:lnTo>
                  <a:pt x="97" y="40"/>
                </a:lnTo>
                <a:lnTo>
                  <a:pt x="95" y="30"/>
                </a:lnTo>
                <a:lnTo>
                  <a:pt x="90" y="22"/>
                </a:lnTo>
                <a:lnTo>
                  <a:pt x="84" y="15"/>
                </a:lnTo>
                <a:lnTo>
                  <a:pt x="76" y="9"/>
                </a:lnTo>
                <a:lnTo>
                  <a:pt x="69" y="4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49" y="62"/>
                </a:moveTo>
                <a:lnTo>
                  <a:pt x="49" y="62"/>
                </a:lnTo>
                <a:lnTo>
                  <a:pt x="44" y="62"/>
                </a:lnTo>
                <a:lnTo>
                  <a:pt x="41" y="58"/>
                </a:lnTo>
                <a:lnTo>
                  <a:pt x="37" y="54"/>
                </a:lnTo>
                <a:lnTo>
                  <a:pt x="37" y="49"/>
                </a:lnTo>
                <a:lnTo>
                  <a:pt x="37" y="44"/>
                </a:lnTo>
                <a:lnTo>
                  <a:pt x="41" y="41"/>
                </a:lnTo>
                <a:lnTo>
                  <a:pt x="44" y="37"/>
                </a:lnTo>
                <a:lnTo>
                  <a:pt x="49" y="37"/>
                </a:lnTo>
                <a:lnTo>
                  <a:pt x="54" y="37"/>
                </a:lnTo>
                <a:lnTo>
                  <a:pt x="58" y="41"/>
                </a:lnTo>
                <a:lnTo>
                  <a:pt x="62" y="44"/>
                </a:lnTo>
                <a:lnTo>
                  <a:pt x="62" y="49"/>
                </a:lnTo>
                <a:lnTo>
                  <a:pt x="62" y="54"/>
                </a:lnTo>
                <a:lnTo>
                  <a:pt x="58" y="58"/>
                </a:lnTo>
                <a:lnTo>
                  <a:pt x="54" y="62"/>
                </a:lnTo>
                <a:lnTo>
                  <a:pt x="49" y="6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824" name="Freeform 1133">
            <a:extLst>
              <a:ext uri="{FF2B5EF4-FFF2-40B4-BE49-F238E27FC236}">
                <a16:creationId xmlns="" xmlns:a16="http://schemas.microsoft.com/office/drawing/2014/main" id="{9C7CF3C8-6D22-44C2-818E-84FF88A22B5E}"/>
              </a:ext>
            </a:extLst>
          </p:cNvPr>
          <p:cNvSpPr>
            <a:spLocks noEditPoints="1"/>
          </p:cNvSpPr>
          <p:nvPr/>
        </p:nvSpPr>
        <p:spPr bwMode="auto">
          <a:xfrm>
            <a:off x="1149352" y="2511428"/>
            <a:ext cx="365126" cy="234950"/>
          </a:xfrm>
          <a:custGeom>
            <a:avLst/>
            <a:gdLst>
              <a:gd name="T0" fmla="*/ 168730 w 118"/>
              <a:gd name="T1" fmla="*/ 117091 h 74"/>
              <a:gd name="T2" fmla="*/ 15480 w 118"/>
              <a:gd name="T3" fmla="*/ 117091 h 74"/>
              <a:gd name="T4" fmla="*/ 15480 w 118"/>
              <a:gd name="T5" fmla="*/ 117091 h 74"/>
              <a:gd name="T6" fmla="*/ 9288 w 118"/>
              <a:gd name="T7" fmla="*/ 113926 h 74"/>
              <a:gd name="T8" fmla="*/ 3096 w 118"/>
              <a:gd name="T9" fmla="*/ 112344 h 74"/>
              <a:gd name="T10" fmla="*/ 1548 w 118"/>
              <a:gd name="T11" fmla="*/ 106015 h 74"/>
              <a:gd name="T12" fmla="*/ 0 w 118"/>
              <a:gd name="T13" fmla="*/ 101268 h 74"/>
              <a:gd name="T14" fmla="*/ 0 w 118"/>
              <a:gd name="T15" fmla="*/ 14241 h 74"/>
              <a:gd name="T16" fmla="*/ 0 w 118"/>
              <a:gd name="T17" fmla="*/ 14241 h 74"/>
              <a:gd name="T18" fmla="*/ 1548 w 118"/>
              <a:gd name="T19" fmla="*/ 9494 h 74"/>
              <a:gd name="T20" fmla="*/ 3096 w 118"/>
              <a:gd name="T21" fmla="*/ 3165 h 74"/>
              <a:gd name="T22" fmla="*/ 9288 w 118"/>
              <a:gd name="T23" fmla="*/ 1582 h 74"/>
              <a:gd name="T24" fmla="*/ 15480 w 118"/>
              <a:gd name="T25" fmla="*/ 0 h 74"/>
              <a:gd name="T26" fmla="*/ 168730 w 118"/>
              <a:gd name="T27" fmla="*/ 0 h 74"/>
              <a:gd name="T28" fmla="*/ 168730 w 118"/>
              <a:gd name="T29" fmla="*/ 0 h 74"/>
              <a:gd name="T30" fmla="*/ 173374 w 118"/>
              <a:gd name="T31" fmla="*/ 1582 h 74"/>
              <a:gd name="T32" fmla="*/ 179566 w 118"/>
              <a:gd name="T33" fmla="*/ 3165 h 74"/>
              <a:gd name="T34" fmla="*/ 181114 w 118"/>
              <a:gd name="T35" fmla="*/ 9494 h 74"/>
              <a:gd name="T36" fmla="*/ 182662 w 118"/>
              <a:gd name="T37" fmla="*/ 14241 h 74"/>
              <a:gd name="T38" fmla="*/ 182662 w 118"/>
              <a:gd name="T39" fmla="*/ 101268 h 74"/>
              <a:gd name="T40" fmla="*/ 182662 w 118"/>
              <a:gd name="T41" fmla="*/ 101268 h 74"/>
              <a:gd name="T42" fmla="*/ 181114 w 118"/>
              <a:gd name="T43" fmla="*/ 106015 h 74"/>
              <a:gd name="T44" fmla="*/ 179566 w 118"/>
              <a:gd name="T45" fmla="*/ 112344 h 74"/>
              <a:gd name="T46" fmla="*/ 173374 w 118"/>
              <a:gd name="T47" fmla="*/ 113926 h 74"/>
              <a:gd name="T48" fmla="*/ 168730 w 118"/>
              <a:gd name="T49" fmla="*/ 117091 h 74"/>
              <a:gd name="T50" fmla="*/ 168730 w 118"/>
              <a:gd name="T51" fmla="*/ 117091 h 74"/>
              <a:gd name="T52" fmla="*/ 15480 w 118"/>
              <a:gd name="T53" fmla="*/ 14241 h 74"/>
              <a:gd name="T54" fmla="*/ 15480 w 118"/>
              <a:gd name="T55" fmla="*/ 101268 h 74"/>
              <a:gd name="T56" fmla="*/ 168730 w 118"/>
              <a:gd name="T57" fmla="*/ 101268 h 74"/>
              <a:gd name="T58" fmla="*/ 168730 w 118"/>
              <a:gd name="T59" fmla="*/ 14241 h 74"/>
              <a:gd name="T60" fmla="*/ 15480 w 118"/>
              <a:gd name="T61" fmla="*/ 14241 h 7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18" h="74">
                <a:moveTo>
                  <a:pt x="109" y="74"/>
                </a:moveTo>
                <a:lnTo>
                  <a:pt x="10" y="74"/>
                </a:lnTo>
                <a:lnTo>
                  <a:pt x="6" y="72"/>
                </a:lnTo>
                <a:lnTo>
                  <a:pt x="2" y="71"/>
                </a:lnTo>
                <a:lnTo>
                  <a:pt x="1" y="67"/>
                </a:lnTo>
                <a:lnTo>
                  <a:pt x="0" y="64"/>
                </a:lnTo>
                <a:lnTo>
                  <a:pt x="0" y="9"/>
                </a:lnTo>
                <a:lnTo>
                  <a:pt x="1" y="6"/>
                </a:lnTo>
                <a:lnTo>
                  <a:pt x="2" y="2"/>
                </a:lnTo>
                <a:lnTo>
                  <a:pt x="6" y="1"/>
                </a:lnTo>
                <a:lnTo>
                  <a:pt x="10" y="0"/>
                </a:lnTo>
                <a:lnTo>
                  <a:pt x="109" y="0"/>
                </a:lnTo>
                <a:lnTo>
                  <a:pt x="112" y="1"/>
                </a:lnTo>
                <a:lnTo>
                  <a:pt x="116" y="2"/>
                </a:lnTo>
                <a:lnTo>
                  <a:pt x="117" y="6"/>
                </a:lnTo>
                <a:lnTo>
                  <a:pt x="118" y="9"/>
                </a:lnTo>
                <a:lnTo>
                  <a:pt x="118" y="64"/>
                </a:lnTo>
                <a:lnTo>
                  <a:pt x="117" y="67"/>
                </a:lnTo>
                <a:lnTo>
                  <a:pt x="116" y="71"/>
                </a:lnTo>
                <a:lnTo>
                  <a:pt x="112" y="72"/>
                </a:lnTo>
                <a:lnTo>
                  <a:pt x="109" y="74"/>
                </a:lnTo>
                <a:close/>
                <a:moveTo>
                  <a:pt x="10" y="9"/>
                </a:moveTo>
                <a:lnTo>
                  <a:pt x="10" y="64"/>
                </a:lnTo>
                <a:lnTo>
                  <a:pt x="109" y="64"/>
                </a:lnTo>
                <a:lnTo>
                  <a:pt x="109" y="9"/>
                </a:lnTo>
                <a:lnTo>
                  <a:pt x="10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825" name="Rectangle 1134">
            <a:extLst>
              <a:ext uri="{FF2B5EF4-FFF2-40B4-BE49-F238E27FC236}">
                <a16:creationId xmlns="" xmlns:a16="http://schemas.microsoft.com/office/drawing/2014/main" id="{3867FA08-C296-4F74-9F0A-96799EA780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6028" y="2606678"/>
            <a:ext cx="120650" cy="2857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3600" dirty="0">
              <a:latin typeface="Arial" panose="020B0604020202020204" pitchFamily="34" charset="0"/>
            </a:endParaRPr>
          </a:p>
        </p:txBody>
      </p:sp>
      <p:sp>
        <p:nvSpPr>
          <p:cNvPr id="63826" name="Rectangle 1135">
            <a:extLst>
              <a:ext uri="{FF2B5EF4-FFF2-40B4-BE49-F238E27FC236}">
                <a16:creationId xmlns="" xmlns:a16="http://schemas.microsoft.com/office/drawing/2014/main" id="{F97F0E37-8A1B-48FF-8A95-62FF53366B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6028" y="2654302"/>
            <a:ext cx="120650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3600" dirty="0">
              <a:latin typeface="Arial" panose="020B0604020202020204" pitchFamily="34" charset="0"/>
            </a:endParaRPr>
          </a:p>
        </p:txBody>
      </p:sp>
      <p:sp>
        <p:nvSpPr>
          <p:cNvPr id="63827" name="Rectangle 1136">
            <a:extLst>
              <a:ext uri="{FF2B5EF4-FFF2-40B4-BE49-F238E27FC236}">
                <a16:creationId xmlns="" xmlns:a16="http://schemas.microsoft.com/office/drawing/2014/main" id="{72EB157B-53A1-4B8A-8043-7581EC228F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3828" y="2559050"/>
            <a:ext cx="63500" cy="6667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3600" dirty="0">
              <a:latin typeface="Arial" panose="020B0604020202020204" pitchFamily="34" charset="0"/>
            </a:endParaRPr>
          </a:p>
        </p:txBody>
      </p:sp>
      <p:sp>
        <p:nvSpPr>
          <p:cNvPr id="63828" name="Freeform 1137">
            <a:extLst>
              <a:ext uri="{FF2B5EF4-FFF2-40B4-BE49-F238E27FC236}">
                <a16:creationId xmlns="" xmlns:a16="http://schemas.microsoft.com/office/drawing/2014/main" id="{F170F8FD-D768-4660-90E3-7597C6D50DF0}"/>
              </a:ext>
            </a:extLst>
          </p:cNvPr>
          <p:cNvSpPr>
            <a:spLocks noEditPoints="1"/>
          </p:cNvSpPr>
          <p:nvPr/>
        </p:nvSpPr>
        <p:spPr bwMode="auto">
          <a:xfrm>
            <a:off x="5616578" y="2587627"/>
            <a:ext cx="311150" cy="187325"/>
          </a:xfrm>
          <a:custGeom>
            <a:avLst/>
            <a:gdLst>
              <a:gd name="T0" fmla="*/ 138789 w 98"/>
              <a:gd name="T1" fmla="*/ 93672 h 59"/>
              <a:gd name="T2" fmla="*/ 14194 w 98"/>
              <a:gd name="T3" fmla="*/ 93672 h 59"/>
              <a:gd name="T4" fmla="*/ 14194 w 98"/>
              <a:gd name="T5" fmla="*/ 93672 h 59"/>
              <a:gd name="T6" fmla="*/ 9463 w 98"/>
              <a:gd name="T7" fmla="*/ 92084 h 59"/>
              <a:gd name="T8" fmla="*/ 3154 w 98"/>
              <a:gd name="T9" fmla="*/ 90497 h 59"/>
              <a:gd name="T10" fmla="*/ 1577 w 98"/>
              <a:gd name="T11" fmla="*/ 84146 h 59"/>
              <a:gd name="T12" fmla="*/ 0 w 98"/>
              <a:gd name="T13" fmla="*/ 79383 h 59"/>
              <a:gd name="T14" fmla="*/ 0 w 98"/>
              <a:gd name="T15" fmla="*/ 7938 h 59"/>
              <a:gd name="T16" fmla="*/ 0 w 98"/>
              <a:gd name="T17" fmla="*/ 7938 h 59"/>
              <a:gd name="T18" fmla="*/ 1577 w 98"/>
              <a:gd name="T19" fmla="*/ 4763 h 59"/>
              <a:gd name="T20" fmla="*/ 3154 w 98"/>
              <a:gd name="T21" fmla="*/ 0 h 59"/>
              <a:gd name="T22" fmla="*/ 3154 w 98"/>
              <a:gd name="T23" fmla="*/ 0 h 59"/>
              <a:gd name="T24" fmla="*/ 9463 w 98"/>
              <a:gd name="T25" fmla="*/ 0 h 59"/>
              <a:gd name="T26" fmla="*/ 12617 w 98"/>
              <a:gd name="T27" fmla="*/ 1588 h 59"/>
              <a:gd name="T28" fmla="*/ 55200 w 98"/>
              <a:gd name="T29" fmla="*/ 39692 h 59"/>
              <a:gd name="T30" fmla="*/ 99360 w 98"/>
              <a:gd name="T31" fmla="*/ 39692 h 59"/>
              <a:gd name="T32" fmla="*/ 141943 w 98"/>
              <a:gd name="T33" fmla="*/ 1588 h 59"/>
              <a:gd name="T34" fmla="*/ 141943 w 98"/>
              <a:gd name="T35" fmla="*/ 1588 h 59"/>
              <a:gd name="T36" fmla="*/ 145097 w 98"/>
              <a:gd name="T37" fmla="*/ 0 h 59"/>
              <a:gd name="T38" fmla="*/ 151406 w 98"/>
              <a:gd name="T39" fmla="*/ 0 h 59"/>
              <a:gd name="T40" fmla="*/ 151406 w 98"/>
              <a:gd name="T41" fmla="*/ 0 h 59"/>
              <a:gd name="T42" fmla="*/ 152983 w 98"/>
              <a:gd name="T43" fmla="*/ 4763 h 59"/>
              <a:gd name="T44" fmla="*/ 154560 w 98"/>
              <a:gd name="T45" fmla="*/ 7938 h 59"/>
              <a:gd name="T46" fmla="*/ 154560 w 98"/>
              <a:gd name="T47" fmla="*/ 79383 h 59"/>
              <a:gd name="T48" fmla="*/ 154560 w 98"/>
              <a:gd name="T49" fmla="*/ 79383 h 59"/>
              <a:gd name="T50" fmla="*/ 152983 w 98"/>
              <a:gd name="T51" fmla="*/ 84146 h 59"/>
              <a:gd name="T52" fmla="*/ 151406 w 98"/>
              <a:gd name="T53" fmla="*/ 90497 h 59"/>
              <a:gd name="T54" fmla="*/ 145097 w 98"/>
              <a:gd name="T55" fmla="*/ 92084 h 59"/>
              <a:gd name="T56" fmla="*/ 138789 w 98"/>
              <a:gd name="T57" fmla="*/ 93672 h 59"/>
              <a:gd name="T58" fmla="*/ 138789 w 98"/>
              <a:gd name="T59" fmla="*/ 93672 h 59"/>
              <a:gd name="T60" fmla="*/ 14194 w 98"/>
              <a:gd name="T61" fmla="*/ 25403 h 59"/>
              <a:gd name="T62" fmla="*/ 14194 w 98"/>
              <a:gd name="T63" fmla="*/ 79383 h 59"/>
              <a:gd name="T64" fmla="*/ 138789 w 98"/>
              <a:gd name="T65" fmla="*/ 79383 h 59"/>
              <a:gd name="T66" fmla="*/ 138789 w 98"/>
              <a:gd name="T67" fmla="*/ 25403 h 59"/>
              <a:gd name="T68" fmla="*/ 105669 w 98"/>
              <a:gd name="T69" fmla="*/ 52393 h 59"/>
              <a:gd name="T70" fmla="*/ 105669 w 98"/>
              <a:gd name="T71" fmla="*/ 52393 h 59"/>
              <a:gd name="T72" fmla="*/ 100937 w 98"/>
              <a:gd name="T73" fmla="*/ 55568 h 59"/>
              <a:gd name="T74" fmla="*/ 53623 w 98"/>
              <a:gd name="T75" fmla="*/ 55568 h 59"/>
              <a:gd name="T76" fmla="*/ 53623 w 98"/>
              <a:gd name="T77" fmla="*/ 55568 h 59"/>
              <a:gd name="T78" fmla="*/ 47314 w 98"/>
              <a:gd name="T79" fmla="*/ 52393 h 59"/>
              <a:gd name="T80" fmla="*/ 14194 w 98"/>
              <a:gd name="T81" fmla="*/ 25403 h 5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98" h="59">
                <a:moveTo>
                  <a:pt x="88" y="59"/>
                </a:moveTo>
                <a:lnTo>
                  <a:pt x="9" y="59"/>
                </a:lnTo>
                <a:lnTo>
                  <a:pt x="6" y="58"/>
                </a:lnTo>
                <a:lnTo>
                  <a:pt x="2" y="57"/>
                </a:lnTo>
                <a:lnTo>
                  <a:pt x="1" y="53"/>
                </a:lnTo>
                <a:lnTo>
                  <a:pt x="0" y="50"/>
                </a:lnTo>
                <a:lnTo>
                  <a:pt x="0" y="5"/>
                </a:lnTo>
                <a:lnTo>
                  <a:pt x="1" y="3"/>
                </a:lnTo>
                <a:lnTo>
                  <a:pt x="2" y="0"/>
                </a:lnTo>
                <a:lnTo>
                  <a:pt x="6" y="0"/>
                </a:lnTo>
                <a:lnTo>
                  <a:pt x="8" y="1"/>
                </a:lnTo>
                <a:lnTo>
                  <a:pt x="35" y="25"/>
                </a:lnTo>
                <a:lnTo>
                  <a:pt x="63" y="25"/>
                </a:lnTo>
                <a:lnTo>
                  <a:pt x="90" y="1"/>
                </a:lnTo>
                <a:lnTo>
                  <a:pt x="92" y="0"/>
                </a:lnTo>
                <a:lnTo>
                  <a:pt x="96" y="0"/>
                </a:lnTo>
                <a:lnTo>
                  <a:pt x="97" y="3"/>
                </a:lnTo>
                <a:lnTo>
                  <a:pt x="98" y="5"/>
                </a:lnTo>
                <a:lnTo>
                  <a:pt x="98" y="50"/>
                </a:lnTo>
                <a:lnTo>
                  <a:pt x="97" y="53"/>
                </a:lnTo>
                <a:lnTo>
                  <a:pt x="96" y="57"/>
                </a:lnTo>
                <a:lnTo>
                  <a:pt x="92" y="58"/>
                </a:lnTo>
                <a:lnTo>
                  <a:pt x="88" y="59"/>
                </a:lnTo>
                <a:close/>
                <a:moveTo>
                  <a:pt x="9" y="16"/>
                </a:moveTo>
                <a:lnTo>
                  <a:pt x="9" y="50"/>
                </a:lnTo>
                <a:lnTo>
                  <a:pt x="88" y="50"/>
                </a:lnTo>
                <a:lnTo>
                  <a:pt x="88" y="16"/>
                </a:lnTo>
                <a:lnTo>
                  <a:pt x="67" y="33"/>
                </a:lnTo>
                <a:lnTo>
                  <a:pt x="64" y="35"/>
                </a:lnTo>
                <a:lnTo>
                  <a:pt x="34" y="35"/>
                </a:lnTo>
                <a:lnTo>
                  <a:pt x="30" y="33"/>
                </a:lnTo>
                <a:lnTo>
                  <a:pt x="9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829" name="Freeform 1138">
            <a:extLst>
              <a:ext uri="{FF2B5EF4-FFF2-40B4-BE49-F238E27FC236}">
                <a16:creationId xmlns="" xmlns:a16="http://schemas.microsoft.com/office/drawing/2014/main" id="{B3CBACFF-0B69-4200-BEC7-B367A4759F99}"/>
              </a:ext>
            </a:extLst>
          </p:cNvPr>
          <p:cNvSpPr>
            <a:spLocks/>
          </p:cNvSpPr>
          <p:nvPr/>
        </p:nvSpPr>
        <p:spPr bwMode="auto">
          <a:xfrm>
            <a:off x="5645150" y="2466977"/>
            <a:ext cx="244476" cy="111125"/>
          </a:xfrm>
          <a:custGeom>
            <a:avLst/>
            <a:gdLst>
              <a:gd name="T0" fmla="*/ 121774 w 79"/>
              <a:gd name="T1" fmla="*/ 56203 h 34"/>
              <a:gd name="T2" fmla="*/ 107901 w 79"/>
              <a:gd name="T3" fmla="*/ 56203 h 34"/>
              <a:gd name="T4" fmla="*/ 107901 w 79"/>
              <a:gd name="T5" fmla="*/ 16530 h 34"/>
              <a:gd name="T6" fmla="*/ 15414 w 79"/>
              <a:gd name="T7" fmla="*/ 16530 h 34"/>
              <a:gd name="T8" fmla="*/ 15414 w 79"/>
              <a:gd name="T9" fmla="*/ 56203 h 34"/>
              <a:gd name="T10" fmla="*/ 0 w 79"/>
              <a:gd name="T11" fmla="*/ 56203 h 34"/>
              <a:gd name="T12" fmla="*/ 0 w 79"/>
              <a:gd name="T13" fmla="*/ 0 h 34"/>
              <a:gd name="T14" fmla="*/ 121774 w 79"/>
              <a:gd name="T15" fmla="*/ 0 h 34"/>
              <a:gd name="T16" fmla="*/ 121774 w 79"/>
              <a:gd name="T17" fmla="*/ 56203 h 3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79" h="34">
                <a:moveTo>
                  <a:pt x="79" y="34"/>
                </a:moveTo>
                <a:lnTo>
                  <a:pt x="70" y="34"/>
                </a:lnTo>
                <a:lnTo>
                  <a:pt x="70" y="10"/>
                </a:lnTo>
                <a:lnTo>
                  <a:pt x="10" y="10"/>
                </a:lnTo>
                <a:lnTo>
                  <a:pt x="10" y="34"/>
                </a:lnTo>
                <a:lnTo>
                  <a:pt x="0" y="34"/>
                </a:lnTo>
                <a:lnTo>
                  <a:pt x="0" y="0"/>
                </a:lnTo>
                <a:lnTo>
                  <a:pt x="79" y="0"/>
                </a:lnTo>
                <a:lnTo>
                  <a:pt x="79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830" name="Freeform 1139">
            <a:extLst>
              <a:ext uri="{FF2B5EF4-FFF2-40B4-BE49-F238E27FC236}">
                <a16:creationId xmlns="" xmlns:a16="http://schemas.microsoft.com/office/drawing/2014/main" id="{E28ACC9D-8412-4F51-8F6B-E1C1CF25EBB5}"/>
              </a:ext>
            </a:extLst>
          </p:cNvPr>
          <p:cNvSpPr>
            <a:spLocks/>
          </p:cNvSpPr>
          <p:nvPr/>
        </p:nvSpPr>
        <p:spPr bwMode="auto">
          <a:xfrm>
            <a:off x="5711828" y="2530478"/>
            <a:ext cx="120650" cy="104774"/>
          </a:xfrm>
          <a:custGeom>
            <a:avLst/>
            <a:gdLst>
              <a:gd name="T0" fmla="*/ 30444 w 40"/>
              <a:gd name="T1" fmla="*/ 51521 h 35"/>
              <a:gd name="T2" fmla="*/ 30444 w 40"/>
              <a:gd name="T3" fmla="*/ 51521 h 35"/>
              <a:gd name="T4" fmla="*/ 33488 w 40"/>
              <a:gd name="T5" fmla="*/ 48577 h 35"/>
              <a:gd name="T6" fmla="*/ 45666 w 40"/>
              <a:gd name="T7" fmla="*/ 38273 h 35"/>
              <a:gd name="T8" fmla="*/ 54799 w 40"/>
              <a:gd name="T9" fmla="*/ 27969 h 35"/>
              <a:gd name="T10" fmla="*/ 57844 w 40"/>
              <a:gd name="T11" fmla="*/ 20608 h 35"/>
              <a:gd name="T12" fmla="*/ 60888 w 40"/>
              <a:gd name="T13" fmla="*/ 14720 h 35"/>
              <a:gd name="T14" fmla="*/ 60888 w 40"/>
              <a:gd name="T15" fmla="*/ 14720 h 35"/>
              <a:gd name="T16" fmla="*/ 57844 w 40"/>
              <a:gd name="T17" fmla="*/ 10304 h 35"/>
              <a:gd name="T18" fmla="*/ 56321 w 40"/>
              <a:gd name="T19" fmla="*/ 5888 h 35"/>
              <a:gd name="T20" fmla="*/ 53277 w 40"/>
              <a:gd name="T21" fmla="*/ 2944 h 35"/>
              <a:gd name="T22" fmla="*/ 47188 w 40"/>
              <a:gd name="T23" fmla="*/ 0 h 35"/>
              <a:gd name="T24" fmla="*/ 44144 w 40"/>
              <a:gd name="T25" fmla="*/ 0 h 35"/>
              <a:gd name="T26" fmla="*/ 38055 w 40"/>
              <a:gd name="T27" fmla="*/ 2944 h 35"/>
              <a:gd name="T28" fmla="*/ 33488 w 40"/>
              <a:gd name="T29" fmla="*/ 5888 h 35"/>
              <a:gd name="T30" fmla="*/ 30444 w 40"/>
              <a:gd name="T31" fmla="*/ 13248 h 35"/>
              <a:gd name="T32" fmla="*/ 30444 w 40"/>
              <a:gd name="T33" fmla="*/ 13248 h 35"/>
              <a:gd name="T34" fmla="*/ 25877 w 40"/>
              <a:gd name="T35" fmla="*/ 5888 h 35"/>
              <a:gd name="T36" fmla="*/ 22833 w 40"/>
              <a:gd name="T37" fmla="*/ 2944 h 35"/>
              <a:gd name="T38" fmla="*/ 16744 w 40"/>
              <a:gd name="T39" fmla="*/ 0 h 35"/>
              <a:gd name="T40" fmla="*/ 13700 w 40"/>
              <a:gd name="T41" fmla="*/ 0 h 35"/>
              <a:gd name="T42" fmla="*/ 7611 w 40"/>
              <a:gd name="T43" fmla="*/ 2944 h 35"/>
              <a:gd name="T44" fmla="*/ 4567 w 40"/>
              <a:gd name="T45" fmla="*/ 5888 h 35"/>
              <a:gd name="T46" fmla="*/ 1522 w 40"/>
              <a:gd name="T47" fmla="*/ 10304 h 35"/>
              <a:gd name="T48" fmla="*/ 0 w 40"/>
              <a:gd name="T49" fmla="*/ 14720 h 35"/>
              <a:gd name="T50" fmla="*/ 0 w 40"/>
              <a:gd name="T51" fmla="*/ 14720 h 35"/>
              <a:gd name="T52" fmla="*/ 1522 w 40"/>
              <a:gd name="T53" fmla="*/ 20608 h 35"/>
              <a:gd name="T54" fmla="*/ 4567 w 40"/>
              <a:gd name="T55" fmla="*/ 27969 h 35"/>
              <a:gd name="T56" fmla="*/ 15222 w 40"/>
              <a:gd name="T57" fmla="*/ 38273 h 35"/>
              <a:gd name="T58" fmla="*/ 24355 w 40"/>
              <a:gd name="T59" fmla="*/ 48577 h 35"/>
              <a:gd name="T60" fmla="*/ 30444 w 40"/>
              <a:gd name="T61" fmla="*/ 51521 h 35"/>
              <a:gd name="T62" fmla="*/ 30444 w 40"/>
              <a:gd name="T63" fmla="*/ 51521 h 3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40" h="35">
                <a:moveTo>
                  <a:pt x="20" y="35"/>
                </a:moveTo>
                <a:lnTo>
                  <a:pt x="20" y="35"/>
                </a:lnTo>
                <a:lnTo>
                  <a:pt x="22" y="33"/>
                </a:lnTo>
                <a:lnTo>
                  <a:pt x="30" y="26"/>
                </a:lnTo>
                <a:lnTo>
                  <a:pt x="36" y="19"/>
                </a:lnTo>
                <a:lnTo>
                  <a:pt x="38" y="14"/>
                </a:lnTo>
                <a:lnTo>
                  <a:pt x="40" y="10"/>
                </a:lnTo>
                <a:lnTo>
                  <a:pt x="38" y="7"/>
                </a:lnTo>
                <a:lnTo>
                  <a:pt x="37" y="4"/>
                </a:lnTo>
                <a:lnTo>
                  <a:pt x="35" y="2"/>
                </a:lnTo>
                <a:lnTo>
                  <a:pt x="31" y="0"/>
                </a:lnTo>
                <a:lnTo>
                  <a:pt x="29" y="0"/>
                </a:lnTo>
                <a:lnTo>
                  <a:pt x="25" y="2"/>
                </a:lnTo>
                <a:lnTo>
                  <a:pt x="22" y="4"/>
                </a:lnTo>
                <a:lnTo>
                  <a:pt x="20" y="9"/>
                </a:lnTo>
                <a:lnTo>
                  <a:pt x="17" y="4"/>
                </a:lnTo>
                <a:lnTo>
                  <a:pt x="15" y="2"/>
                </a:lnTo>
                <a:lnTo>
                  <a:pt x="11" y="0"/>
                </a:lnTo>
                <a:lnTo>
                  <a:pt x="9" y="0"/>
                </a:lnTo>
                <a:lnTo>
                  <a:pt x="5" y="2"/>
                </a:lnTo>
                <a:lnTo>
                  <a:pt x="3" y="4"/>
                </a:lnTo>
                <a:lnTo>
                  <a:pt x="1" y="7"/>
                </a:lnTo>
                <a:lnTo>
                  <a:pt x="0" y="10"/>
                </a:lnTo>
                <a:lnTo>
                  <a:pt x="1" y="14"/>
                </a:lnTo>
                <a:lnTo>
                  <a:pt x="3" y="19"/>
                </a:lnTo>
                <a:lnTo>
                  <a:pt x="10" y="26"/>
                </a:lnTo>
                <a:lnTo>
                  <a:pt x="16" y="33"/>
                </a:lnTo>
                <a:lnTo>
                  <a:pt x="20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831" name="Freeform 1140">
            <a:extLst>
              <a:ext uri="{FF2B5EF4-FFF2-40B4-BE49-F238E27FC236}">
                <a16:creationId xmlns="" xmlns:a16="http://schemas.microsoft.com/office/drawing/2014/main" id="{6B694E0C-F958-4444-9778-11EDE69E335D}"/>
              </a:ext>
            </a:extLst>
          </p:cNvPr>
          <p:cNvSpPr>
            <a:spLocks noEditPoints="1"/>
          </p:cNvSpPr>
          <p:nvPr/>
        </p:nvSpPr>
        <p:spPr bwMode="auto">
          <a:xfrm>
            <a:off x="4137028" y="2606678"/>
            <a:ext cx="311150" cy="196850"/>
          </a:xfrm>
          <a:custGeom>
            <a:avLst/>
            <a:gdLst>
              <a:gd name="T0" fmla="*/ 138948 w 99"/>
              <a:gd name="T1" fmla="*/ 0 h 64"/>
              <a:gd name="T2" fmla="*/ 15612 w 99"/>
              <a:gd name="T3" fmla="*/ 0 h 64"/>
              <a:gd name="T4" fmla="*/ 15612 w 99"/>
              <a:gd name="T5" fmla="*/ 0 h 64"/>
              <a:gd name="T6" fmla="*/ 9367 w 99"/>
              <a:gd name="T7" fmla="*/ 1537 h 64"/>
              <a:gd name="T8" fmla="*/ 3122 w 99"/>
              <a:gd name="T9" fmla="*/ 4610 h 64"/>
              <a:gd name="T10" fmla="*/ 1561 w 99"/>
              <a:gd name="T11" fmla="*/ 9221 h 64"/>
              <a:gd name="T12" fmla="*/ 0 w 99"/>
              <a:gd name="T13" fmla="*/ 15368 h 64"/>
              <a:gd name="T14" fmla="*/ 0 w 99"/>
              <a:gd name="T15" fmla="*/ 82989 h 64"/>
              <a:gd name="T16" fmla="*/ 0 w 99"/>
              <a:gd name="T17" fmla="*/ 82989 h 64"/>
              <a:gd name="T18" fmla="*/ 1561 w 99"/>
              <a:gd name="T19" fmla="*/ 89136 h 64"/>
              <a:gd name="T20" fmla="*/ 3122 w 99"/>
              <a:gd name="T21" fmla="*/ 95283 h 64"/>
              <a:gd name="T22" fmla="*/ 9367 w 99"/>
              <a:gd name="T23" fmla="*/ 96820 h 64"/>
              <a:gd name="T24" fmla="*/ 15612 w 99"/>
              <a:gd name="T25" fmla="*/ 98357 h 64"/>
              <a:gd name="T26" fmla="*/ 138948 w 99"/>
              <a:gd name="T27" fmla="*/ 98357 h 64"/>
              <a:gd name="T28" fmla="*/ 138948 w 99"/>
              <a:gd name="T29" fmla="*/ 98357 h 64"/>
              <a:gd name="T30" fmla="*/ 145193 w 99"/>
              <a:gd name="T31" fmla="*/ 96820 h 64"/>
              <a:gd name="T32" fmla="*/ 149876 w 99"/>
              <a:gd name="T33" fmla="*/ 95283 h 64"/>
              <a:gd name="T34" fmla="*/ 151438 w 99"/>
              <a:gd name="T35" fmla="*/ 89136 h 64"/>
              <a:gd name="T36" fmla="*/ 154560 w 99"/>
              <a:gd name="T37" fmla="*/ 82989 h 64"/>
              <a:gd name="T38" fmla="*/ 154560 w 99"/>
              <a:gd name="T39" fmla="*/ 15368 h 64"/>
              <a:gd name="T40" fmla="*/ 154560 w 99"/>
              <a:gd name="T41" fmla="*/ 15368 h 64"/>
              <a:gd name="T42" fmla="*/ 151438 w 99"/>
              <a:gd name="T43" fmla="*/ 9221 h 64"/>
              <a:gd name="T44" fmla="*/ 149876 w 99"/>
              <a:gd name="T45" fmla="*/ 4610 h 64"/>
              <a:gd name="T46" fmla="*/ 145193 w 99"/>
              <a:gd name="T47" fmla="*/ 1537 h 64"/>
              <a:gd name="T48" fmla="*/ 138948 w 99"/>
              <a:gd name="T49" fmla="*/ 0 h 64"/>
              <a:gd name="T50" fmla="*/ 138948 w 99"/>
              <a:gd name="T51" fmla="*/ 0 h 64"/>
              <a:gd name="T52" fmla="*/ 123336 w 99"/>
              <a:gd name="T53" fmla="*/ 15368 h 64"/>
              <a:gd name="T54" fmla="*/ 76499 w 99"/>
              <a:gd name="T55" fmla="*/ 43031 h 64"/>
              <a:gd name="T56" fmla="*/ 31224 w 99"/>
              <a:gd name="T57" fmla="*/ 15368 h 64"/>
              <a:gd name="T58" fmla="*/ 123336 w 99"/>
              <a:gd name="T59" fmla="*/ 15368 h 64"/>
              <a:gd name="T60" fmla="*/ 15612 w 99"/>
              <a:gd name="T61" fmla="*/ 82989 h 64"/>
              <a:gd name="T62" fmla="*/ 15612 w 99"/>
              <a:gd name="T63" fmla="*/ 24589 h 64"/>
              <a:gd name="T64" fmla="*/ 73377 w 99"/>
              <a:gd name="T65" fmla="*/ 58399 h 64"/>
              <a:gd name="T66" fmla="*/ 73377 w 99"/>
              <a:gd name="T67" fmla="*/ 58399 h 64"/>
              <a:gd name="T68" fmla="*/ 76499 w 99"/>
              <a:gd name="T69" fmla="*/ 61473 h 64"/>
              <a:gd name="T70" fmla="*/ 76499 w 99"/>
              <a:gd name="T71" fmla="*/ 61473 h 64"/>
              <a:gd name="T72" fmla="*/ 81183 w 99"/>
              <a:gd name="T73" fmla="*/ 58399 h 64"/>
              <a:gd name="T74" fmla="*/ 138948 w 99"/>
              <a:gd name="T75" fmla="*/ 24589 h 64"/>
              <a:gd name="T76" fmla="*/ 138948 w 99"/>
              <a:gd name="T77" fmla="*/ 82989 h 64"/>
              <a:gd name="T78" fmla="*/ 15612 w 99"/>
              <a:gd name="T79" fmla="*/ 82989 h 64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99" h="64">
                <a:moveTo>
                  <a:pt x="89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2" y="62"/>
                </a:lnTo>
                <a:lnTo>
                  <a:pt x="6" y="63"/>
                </a:lnTo>
                <a:lnTo>
                  <a:pt x="10" y="64"/>
                </a:lnTo>
                <a:lnTo>
                  <a:pt x="89" y="64"/>
                </a:lnTo>
                <a:lnTo>
                  <a:pt x="93" y="63"/>
                </a:lnTo>
                <a:lnTo>
                  <a:pt x="96" y="62"/>
                </a:lnTo>
                <a:lnTo>
                  <a:pt x="97" y="58"/>
                </a:lnTo>
                <a:lnTo>
                  <a:pt x="99" y="54"/>
                </a:lnTo>
                <a:lnTo>
                  <a:pt x="99" y="10"/>
                </a:lnTo>
                <a:lnTo>
                  <a:pt x="97" y="6"/>
                </a:lnTo>
                <a:lnTo>
                  <a:pt x="96" y="3"/>
                </a:lnTo>
                <a:lnTo>
                  <a:pt x="93" y="1"/>
                </a:lnTo>
                <a:lnTo>
                  <a:pt x="89" y="0"/>
                </a:lnTo>
                <a:close/>
                <a:moveTo>
                  <a:pt x="79" y="10"/>
                </a:moveTo>
                <a:lnTo>
                  <a:pt x="49" y="28"/>
                </a:lnTo>
                <a:lnTo>
                  <a:pt x="20" y="10"/>
                </a:lnTo>
                <a:lnTo>
                  <a:pt x="79" y="10"/>
                </a:lnTo>
                <a:close/>
                <a:moveTo>
                  <a:pt x="10" y="54"/>
                </a:moveTo>
                <a:lnTo>
                  <a:pt x="10" y="16"/>
                </a:lnTo>
                <a:lnTo>
                  <a:pt x="47" y="38"/>
                </a:lnTo>
                <a:lnTo>
                  <a:pt x="49" y="40"/>
                </a:lnTo>
                <a:lnTo>
                  <a:pt x="52" y="38"/>
                </a:lnTo>
                <a:lnTo>
                  <a:pt x="89" y="16"/>
                </a:lnTo>
                <a:lnTo>
                  <a:pt x="89" y="54"/>
                </a:lnTo>
                <a:lnTo>
                  <a:pt x="10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832" name="Freeform 1141">
            <a:extLst>
              <a:ext uri="{FF2B5EF4-FFF2-40B4-BE49-F238E27FC236}">
                <a16:creationId xmlns="" xmlns:a16="http://schemas.microsoft.com/office/drawing/2014/main" id="{458D7002-86CC-44A9-B4F6-17B24A1F6168}"/>
              </a:ext>
            </a:extLst>
          </p:cNvPr>
          <p:cNvSpPr>
            <a:spLocks/>
          </p:cNvSpPr>
          <p:nvPr/>
        </p:nvSpPr>
        <p:spPr bwMode="auto">
          <a:xfrm>
            <a:off x="4222751" y="2447927"/>
            <a:ext cx="139700" cy="130175"/>
          </a:xfrm>
          <a:custGeom>
            <a:avLst/>
            <a:gdLst>
              <a:gd name="T0" fmla="*/ 26907 w 47"/>
              <a:gd name="T1" fmla="*/ 31224 h 42"/>
              <a:gd name="T2" fmla="*/ 26907 w 47"/>
              <a:gd name="T3" fmla="*/ 65571 h 42"/>
              <a:gd name="T4" fmla="*/ 41855 w 47"/>
              <a:gd name="T5" fmla="*/ 65571 h 42"/>
              <a:gd name="T6" fmla="*/ 41855 w 47"/>
              <a:gd name="T7" fmla="*/ 31224 h 42"/>
              <a:gd name="T8" fmla="*/ 58298 w 47"/>
              <a:gd name="T9" fmla="*/ 48398 h 42"/>
              <a:gd name="T10" fmla="*/ 70256 w 47"/>
              <a:gd name="T11" fmla="*/ 37469 h 42"/>
              <a:gd name="T12" fmla="*/ 34381 w 47"/>
              <a:gd name="T13" fmla="*/ 0 h 42"/>
              <a:gd name="T14" fmla="*/ 0 w 47"/>
              <a:gd name="T15" fmla="*/ 37469 h 42"/>
              <a:gd name="T16" fmla="*/ 10464 w 47"/>
              <a:gd name="T17" fmla="*/ 48398 h 42"/>
              <a:gd name="T18" fmla="*/ 26907 w 47"/>
              <a:gd name="T19" fmla="*/ 31224 h 4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7" h="42">
                <a:moveTo>
                  <a:pt x="18" y="20"/>
                </a:moveTo>
                <a:lnTo>
                  <a:pt x="18" y="42"/>
                </a:lnTo>
                <a:lnTo>
                  <a:pt x="28" y="42"/>
                </a:lnTo>
                <a:lnTo>
                  <a:pt x="28" y="20"/>
                </a:lnTo>
                <a:lnTo>
                  <a:pt x="39" y="31"/>
                </a:lnTo>
                <a:lnTo>
                  <a:pt x="47" y="24"/>
                </a:lnTo>
                <a:lnTo>
                  <a:pt x="23" y="0"/>
                </a:lnTo>
                <a:lnTo>
                  <a:pt x="0" y="24"/>
                </a:lnTo>
                <a:lnTo>
                  <a:pt x="7" y="31"/>
                </a:lnTo>
                <a:lnTo>
                  <a:pt x="18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grpSp>
        <p:nvGrpSpPr>
          <p:cNvPr id="572" name="Group 571">
            <a:extLst>
              <a:ext uri="{FF2B5EF4-FFF2-40B4-BE49-F238E27FC236}">
                <a16:creationId xmlns="" xmlns:a16="http://schemas.microsoft.com/office/drawing/2014/main" id="{73490706-A4A8-4480-AF02-B3EE725DB400}"/>
              </a:ext>
            </a:extLst>
          </p:cNvPr>
          <p:cNvGrpSpPr/>
          <p:nvPr/>
        </p:nvGrpSpPr>
        <p:grpSpPr>
          <a:xfrm>
            <a:off x="4877742" y="2456241"/>
            <a:ext cx="309120" cy="346590"/>
            <a:chOff x="3251828" y="1637493"/>
            <a:chExt cx="206080" cy="231060"/>
          </a:xfrm>
          <a:solidFill>
            <a:schemeClr val="tx1"/>
          </a:solidFill>
        </p:grpSpPr>
        <p:sp>
          <p:nvSpPr>
            <p:cNvPr id="360" name="Freeform 1142">
              <a:extLst>
                <a:ext uri="{FF2B5EF4-FFF2-40B4-BE49-F238E27FC236}">
                  <a16:creationId xmlns="" xmlns:a16="http://schemas.microsoft.com/office/drawing/2014/main" id="{F28B8727-8C24-429D-BA9A-4D54013BBE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51828" y="1737410"/>
              <a:ext cx="206080" cy="131143"/>
            </a:xfrm>
            <a:custGeom>
              <a:avLst/>
              <a:gdLst>
                <a:gd name="T0" fmla="*/ 89 w 98"/>
                <a:gd name="T1" fmla="*/ 0 h 64"/>
                <a:gd name="T2" fmla="*/ 10 w 98"/>
                <a:gd name="T3" fmla="*/ 0 h 64"/>
                <a:gd name="T4" fmla="*/ 10 w 98"/>
                <a:gd name="T5" fmla="*/ 0 h 64"/>
                <a:gd name="T6" fmla="*/ 6 w 98"/>
                <a:gd name="T7" fmla="*/ 1 h 64"/>
                <a:gd name="T8" fmla="*/ 2 w 98"/>
                <a:gd name="T9" fmla="*/ 3 h 64"/>
                <a:gd name="T10" fmla="*/ 1 w 98"/>
                <a:gd name="T11" fmla="*/ 6 h 64"/>
                <a:gd name="T12" fmla="*/ 0 w 98"/>
                <a:gd name="T13" fmla="*/ 10 h 64"/>
                <a:gd name="T14" fmla="*/ 0 w 98"/>
                <a:gd name="T15" fmla="*/ 54 h 64"/>
                <a:gd name="T16" fmla="*/ 0 w 98"/>
                <a:gd name="T17" fmla="*/ 54 h 64"/>
                <a:gd name="T18" fmla="*/ 1 w 98"/>
                <a:gd name="T19" fmla="*/ 58 h 64"/>
                <a:gd name="T20" fmla="*/ 2 w 98"/>
                <a:gd name="T21" fmla="*/ 62 h 64"/>
                <a:gd name="T22" fmla="*/ 6 w 98"/>
                <a:gd name="T23" fmla="*/ 63 h 64"/>
                <a:gd name="T24" fmla="*/ 10 w 98"/>
                <a:gd name="T25" fmla="*/ 64 h 64"/>
                <a:gd name="T26" fmla="*/ 89 w 98"/>
                <a:gd name="T27" fmla="*/ 64 h 64"/>
                <a:gd name="T28" fmla="*/ 89 w 98"/>
                <a:gd name="T29" fmla="*/ 64 h 64"/>
                <a:gd name="T30" fmla="*/ 92 w 98"/>
                <a:gd name="T31" fmla="*/ 63 h 64"/>
                <a:gd name="T32" fmla="*/ 96 w 98"/>
                <a:gd name="T33" fmla="*/ 62 h 64"/>
                <a:gd name="T34" fmla="*/ 97 w 98"/>
                <a:gd name="T35" fmla="*/ 58 h 64"/>
                <a:gd name="T36" fmla="*/ 98 w 98"/>
                <a:gd name="T37" fmla="*/ 54 h 64"/>
                <a:gd name="T38" fmla="*/ 98 w 98"/>
                <a:gd name="T39" fmla="*/ 10 h 64"/>
                <a:gd name="T40" fmla="*/ 98 w 98"/>
                <a:gd name="T41" fmla="*/ 10 h 64"/>
                <a:gd name="T42" fmla="*/ 97 w 98"/>
                <a:gd name="T43" fmla="*/ 6 h 64"/>
                <a:gd name="T44" fmla="*/ 96 w 98"/>
                <a:gd name="T45" fmla="*/ 3 h 64"/>
                <a:gd name="T46" fmla="*/ 92 w 98"/>
                <a:gd name="T47" fmla="*/ 1 h 64"/>
                <a:gd name="T48" fmla="*/ 89 w 98"/>
                <a:gd name="T49" fmla="*/ 0 h 64"/>
                <a:gd name="T50" fmla="*/ 89 w 98"/>
                <a:gd name="T51" fmla="*/ 0 h 64"/>
                <a:gd name="T52" fmla="*/ 79 w 98"/>
                <a:gd name="T53" fmla="*/ 10 h 64"/>
                <a:gd name="T54" fmla="*/ 49 w 98"/>
                <a:gd name="T55" fmla="*/ 28 h 64"/>
                <a:gd name="T56" fmla="*/ 20 w 98"/>
                <a:gd name="T57" fmla="*/ 10 h 64"/>
                <a:gd name="T58" fmla="*/ 79 w 98"/>
                <a:gd name="T59" fmla="*/ 10 h 64"/>
                <a:gd name="T60" fmla="*/ 10 w 98"/>
                <a:gd name="T61" fmla="*/ 54 h 64"/>
                <a:gd name="T62" fmla="*/ 10 w 98"/>
                <a:gd name="T63" fmla="*/ 16 h 64"/>
                <a:gd name="T64" fmla="*/ 47 w 98"/>
                <a:gd name="T65" fmla="*/ 38 h 64"/>
                <a:gd name="T66" fmla="*/ 47 w 98"/>
                <a:gd name="T67" fmla="*/ 38 h 64"/>
                <a:gd name="T68" fmla="*/ 49 w 98"/>
                <a:gd name="T69" fmla="*/ 40 h 64"/>
                <a:gd name="T70" fmla="*/ 49 w 98"/>
                <a:gd name="T71" fmla="*/ 40 h 64"/>
                <a:gd name="T72" fmla="*/ 52 w 98"/>
                <a:gd name="T73" fmla="*/ 38 h 64"/>
                <a:gd name="T74" fmla="*/ 89 w 98"/>
                <a:gd name="T75" fmla="*/ 16 h 64"/>
                <a:gd name="T76" fmla="*/ 89 w 98"/>
                <a:gd name="T77" fmla="*/ 54 h 64"/>
                <a:gd name="T78" fmla="*/ 10 w 98"/>
                <a:gd name="T79" fmla="*/ 5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8" h="64">
                  <a:moveTo>
                    <a:pt x="89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6" y="1"/>
                  </a:lnTo>
                  <a:lnTo>
                    <a:pt x="2" y="3"/>
                  </a:lnTo>
                  <a:lnTo>
                    <a:pt x="1" y="6"/>
                  </a:lnTo>
                  <a:lnTo>
                    <a:pt x="0" y="10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1" y="58"/>
                  </a:lnTo>
                  <a:lnTo>
                    <a:pt x="2" y="62"/>
                  </a:lnTo>
                  <a:lnTo>
                    <a:pt x="6" y="63"/>
                  </a:lnTo>
                  <a:lnTo>
                    <a:pt x="10" y="64"/>
                  </a:lnTo>
                  <a:lnTo>
                    <a:pt x="89" y="64"/>
                  </a:lnTo>
                  <a:lnTo>
                    <a:pt x="89" y="64"/>
                  </a:lnTo>
                  <a:lnTo>
                    <a:pt x="92" y="63"/>
                  </a:lnTo>
                  <a:lnTo>
                    <a:pt x="96" y="62"/>
                  </a:lnTo>
                  <a:lnTo>
                    <a:pt x="97" y="58"/>
                  </a:lnTo>
                  <a:lnTo>
                    <a:pt x="98" y="54"/>
                  </a:lnTo>
                  <a:lnTo>
                    <a:pt x="98" y="10"/>
                  </a:lnTo>
                  <a:lnTo>
                    <a:pt x="98" y="10"/>
                  </a:lnTo>
                  <a:lnTo>
                    <a:pt x="97" y="6"/>
                  </a:lnTo>
                  <a:lnTo>
                    <a:pt x="96" y="3"/>
                  </a:lnTo>
                  <a:lnTo>
                    <a:pt x="92" y="1"/>
                  </a:lnTo>
                  <a:lnTo>
                    <a:pt x="89" y="0"/>
                  </a:lnTo>
                  <a:lnTo>
                    <a:pt x="89" y="0"/>
                  </a:lnTo>
                  <a:close/>
                  <a:moveTo>
                    <a:pt x="79" y="10"/>
                  </a:moveTo>
                  <a:lnTo>
                    <a:pt x="49" y="28"/>
                  </a:lnTo>
                  <a:lnTo>
                    <a:pt x="20" y="10"/>
                  </a:lnTo>
                  <a:lnTo>
                    <a:pt x="79" y="10"/>
                  </a:lnTo>
                  <a:close/>
                  <a:moveTo>
                    <a:pt x="10" y="54"/>
                  </a:moveTo>
                  <a:lnTo>
                    <a:pt x="10" y="16"/>
                  </a:lnTo>
                  <a:lnTo>
                    <a:pt x="47" y="38"/>
                  </a:lnTo>
                  <a:lnTo>
                    <a:pt x="47" y="38"/>
                  </a:lnTo>
                  <a:lnTo>
                    <a:pt x="49" y="40"/>
                  </a:lnTo>
                  <a:lnTo>
                    <a:pt x="49" y="40"/>
                  </a:lnTo>
                  <a:lnTo>
                    <a:pt x="52" y="38"/>
                  </a:lnTo>
                  <a:lnTo>
                    <a:pt x="89" y="16"/>
                  </a:lnTo>
                  <a:lnTo>
                    <a:pt x="89" y="54"/>
                  </a:lnTo>
                  <a:lnTo>
                    <a:pt x="10" y="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3600" dirty="0">
                <a:latin typeface="Arial" panose="020B0604020202020204" pitchFamily="34" charset="0"/>
              </a:endParaRPr>
            </a:p>
          </p:txBody>
        </p:sp>
        <p:sp>
          <p:nvSpPr>
            <p:cNvPr id="361" name="Freeform 1143">
              <a:extLst>
                <a:ext uri="{FF2B5EF4-FFF2-40B4-BE49-F238E27FC236}">
                  <a16:creationId xmlns="" xmlns:a16="http://schemas.microsoft.com/office/drawing/2014/main" id="{F18BB778-0A37-4780-8139-C5517C70A5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8033" y="1637493"/>
              <a:ext cx="93675" cy="87428"/>
            </a:xfrm>
            <a:custGeom>
              <a:avLst/>
              <a:gdLst>
                <a:gd name="T0" fmla="*/ 47 w 47"/>
                <a:gd name="T1" fmla="*/ 18 h 42"/>
                <a:gd name="T2" fmla="*/ 39 w 47"/>
                <a:gd name="T3" fmla="*/ 11 h 42"/>
                <a:gd name="T4" fmla="*/ 28 w 47"/>
                <a:gd name="T5" fmla="*/ 22 h 42"/>
                <a:gd name="T6" fmla="*/ 28 w 47"/>
                <a:gd name="T7" fmla="*/ 0 h 42"/>
                <a:gd name="T8" fmla="*/ 18 w 47"/>
                <a:gd name="T9" fmla="*/ 0 h 42"/>
                <a:gd name="T10" fmla="*/ 18 w 47"/>
                <a:gd name="T11" fmla="*/ 22 h 42"/>
                <a:gd name="T12" fmla="*/ 7 w 47"/>
                <a:gd name="T13" fmla="*/ 11 h 42"/>
                <a:gd name="T14" fmla="*/ 0 w 47"/>
                <a:gd name="T15" fmla="*/ 18 h 42"/>
                <a:gd name="T16" fmla="*/ 23 w 47"/>
                <a:gd name="T17" fmla="*/ 42 h 42"/>
                <a:gd name="T18" fmla="*/ 47 w 47"/>
                <a:gd name="T19" fmla="*/ 1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2">
                  <a:moveTo>
                    <a:pt x="47" y="18"/>
                  </a:moveTo>
                  <a:lnTo>
                    <a:pt x="39" y="11"/>
                  </a:lnTo>
                  <a:lnTo>
                    <a:pt x="28" y="22"/>
                  </a:lnTo>
                  <a:lnTo>
                    <a:pt x="28" y="0"/>
                  </a:lnTo>
                  <a:lnTo>
                    <a:pt x="18" y="0"/>
                  </a:lnTo>
                  <a:lnTo>
                    <a:pt x="18" y="22"/>
                  </a:lnTo>
                  <a:lnTo>
                    <a:pt x="7" y="11"/>
                  </a:lnTo>
                  <a:lnTo>
                    <a:pt x="0" y="18"/>
                  </a:lnTo>
                  <a:lnTo>
                    <a:pt x="23" y="42"/>
                  </a:lnTo>
                  <a:lnTo>
                    <a:pt x="47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3600" dirty="0">
                <a:latin typeface="Arial" panose="020B0604020202020204" pitchFamily="34" charset="0"/>
              </a:endParaRPr>
            </a:p>
          </p:txBody>
        </p:sp>
      </p:grpSp>
      <p:sp>
        <p:nvSpPr>
          <p:cNvPr id="63834" name="Freeform 1144">
            <a:extLst>
              <a:ext uri="{FF2B5EF4-FFF2-40B4-BE49-F238E27FC236}">
                <a16:creationId xmlns="" xmlns:a16="http://schemas.microsoft.com/office/drawing/2014/main" id="{B2D88E2E-810C-47F3-9362-88C2F6C8D91B}"/>
              </a:ext>
            </a:extLst>
          </p:cNvPr>
          <p:cNvSpPr>
            <a:spLocks noEditPoints="1"/>
          </p:cNvSpPr>
          <p:nvPr/>
        </p:nvSpPr>
        <p:spPr bwMode="auto">
          <a:xfrm>
            <a:off x="7080251" y="1743077"/>
            <a:ext cx="336551" cy="282575"/>
          </a:xfrm>
          <a:custGeom>
            <a:avLst/>
            <a:gdLst>
              <a:gd name="T0" fmla="*/ 163968 w 109"/>
              <a:gd name="T1" fmla="*/ 61571 h 89"/>
              <a:gd name="T2" fmla="*/ 163968 w 109"/>
              <a:gd name="T3" fmla="*/ 61571 h 89"/>
              <a:gd name="T4" fmla="*/ 74250 w 109"/>
              <a:gd name="T5" fmla="*/ 23681 h 89"/>
              <a:gd name="T6" fmla="*/ 74250 w 109"/>
              <a:gd name="T7" fmla="*/ 23681 h 89"/>
              <a:gd name="T8" fmla="*/ 32484 w 109"/>
              <a:gd name="T9" fmla="*/ 3157 h 89"/>
              <a:gd name="T10" fmla="*/ 21656 w 109"/>
              <a:gd name="T11" fmla="*/ 0 h 89"/>
              <a:gd name="T12" fmla="*/ 15469 w 109"/>
              <a:gd name="T13" fmla="*/ 0 h 89"/>
              <a:gd name="T14" fmla="*/ 15469 w 109"/>
              <a:gd name="T15" fmla="*/ 0 h 89"/>
              <a:gd name="T16" fmla="*/ 9281 w 109"/>
              <a:gd name="T17" fmla="*/ 0 h 89"/>
              <a:gd name="T18" fmla="*/ 7734 w 109"/>
              <a:gd name="T19" fmla="*/ 1579 h 89"/>
              <a:gd name="T20" fmla="*/ 4641 w 109"/>
              <a:gd name="T21" fmla="*/ 3157 h 89"/>
              <a:gd name="T22" fmla="*/ 4641 w 109"/>
              <a:gd name="T23" fmla="*/ 3157 h 89"/>
              <a:gd name="T24" fmla="*/ 1547 w 109"/>
              <a:gd name="T25" fmla="*/ 7894 h 89"/>
              <a:gd name="T26" fmla="*/ 0 w 109"/>
              <a:gd name="T27" fmla="*/ 14209 h 89"/>
              <a:gd name="T28" fmla="*/ 0 w 109"/>
              <a:gd name="T29" fmla="*/ 17366 h 89"/>
              <a:gd name="T30" fmla="*/ 1547 w 109"/>
              <a:gd name="T31" fmla="*/ 22102 h 89"/>
              <a:gd name="T32" fmla="*/ 30937 w 109"/>
              <a:gd name="T33" fmla="*/ 69465 h 89"/>
              <a:gd name="T34" fmla="*/ 1547 w 109"/>
              <a:gd name="T35" fmla="*/ 116827 h 89"/>
              <a:gd name="T36" fmla="*/ 1547 w 109"/>
              <a:gd name="T37" fmla="*/ 116827 h 89"/>
              <a:gd name="T38" fmla="*/ 0 w 109"/>
              <a:gd name="T39" fmla="*/ 123142 h 89"/>
              <a:gd name="T40" fmla="*/ 0 w 109"/>
              <a:gd name="T41" fmla="*/ 126299 h 89"/>
              <a:gd name="T42" fmla="*/ 1547 w 109"/>
              <a:gd name="T43" fmla="*/ 132614 h 89"/>
              <a:gd name="T44" fmla="*/ 4641 w 109"/>
              <a:gd name="T45" fmla="*/ 135772 h 89"/>
              <a:gd name="T46" fmla="*/ 4641 w 109"/>
              <a:gd name="T47" fmla="*/ 135772 h 89"/>
              <a:gd name="T48" fmla="*/ 7734 w 109"/>
              <a:gd name="T49" fmla="*/ 138929 h 89"/>
              <a:gd name="T50" fmla="*/ 9281 w 109"/>
              <a:gd name="T51" fmla="*/ 140508 h 89"/>
              <a:gd name="T52" fmla="*/ 15469 w 109"/>
              <a:gd name="T53" fmla="*/ 140508 h 89"/>
              <a:gd name="T54" fmla="*/ 15469 w 109"/>
              <a:gd name="T55" fmla="*/ 140508 h 89"/>
              <a:gd name="T56" fmla="*/ 15469 w 109"/>
              <a:gd name="T57" fmla="*/ 140508 h 89"/>
              <a:gd name="T58" fmla="*/ 21656 w 109"/>
              <a:gd name="T59" fmla="*/ 140508 h 89"/>
              <a:gd name="T60" fmla="*/ 32484 w 109"/>
              <a:gd name="T61" fmla="*/ 135772 h 89"/>
              <a:gd name="T62" fmla="*/ 74250 w 109"/>
              <a:gd name="T63" fmla="*/ 116827 h 89"/>
              <a:gd name="T64" fmla="*/ 74250 w 109"/>
              <a:gd name="T65" fmla="*/ 116827 h 89"/>
              <a:gd name="T66" fmla="*/ 163968 w 109"/>
              <a:gd name="T67" fmla="*/ 77358 h 89"/>
              <a:gd name="T68" fmla="*/ 163968 w 109"/>
              <a:gd name="T69" fmla="*/ 77358 h 89"/>
              <a:gd name="T70" fmla="*/ 167062 w 109"/>
              <a:gd name="T71" fmla="*/ 74201 h 89"/>
              <a:gd name="T72" fmla="*/ 168609 w 109"/>
              <a:gd name="T73" fmla="*/ 69465 h 89"/>
              <a:gd name="T74" fmla="*/ 168609 w 109"/>
              <a:gd name="T75" fmla="*/ 69465 h 89"/>
              <a:gd name="T76" fmla="*/ 167062 w 109"/>
              <a:gd name="T77" fmla="*/ 66307 h 89"/>
              <a:gd name="T78" fmla="*/ 163968 w 109"/>
              <a:gd name="T79" fmla="*/ 61571 h 89"/>
              <a:gd name="T80" fmla="*/ 163968 w 109"/>
              <a:gd name="T81" fmla="*/ 61571 h 89"/>
              <a:gd name="T82" fmla="*/ 15469 w 109"/>
              <a:gd name="T83" fmla="*/ 15787 h 89"/>
              <a:gd name="T84" fmla="*/ 15469 w 109"/>
              <a:gd name="T85" fmla="*/ 15787 h 89"/>
              <a:gd name="T86" fmla="*/ 32484 w 109"/>
              <a:gd name="T87" fmla="*/ 22102 h 89"/>
              <a:gd name="T88" fmla="*/ 69609 w 109"/>
              <a:gd name="T89" fmla="*/ 36311 h 89"/>
              <a:gd name="T90" fmla="*/ 69609 w 109"/>
              <a:gd name="T91" fmla="*/ 36311 h 89"/>
              <a:gd name="T92" fmla="*/ 123750 w 109"/>
              <a:gd name="T93" fmla="*/ 61571 h 89"/>
              <a:gd name="T94" fmla="*/ 44859 w 109"/>
              <a:gd name="T95" fmla="*/ 61571 h 89"/>
              <a:gd name="T96" fmla="*/ 44859 w 109"/>
              <a:gd name="T97" fmla="*/ 61571 h 89"/>
              <a:gd name="T98" fmla="*/ 15469 w 109"/>
              <a:gd name="T99" fmla="*/ 15787 h 89"/>
              <a:gd name="T100" fmla="*/ 66515 w 109"/>
              <a:gd name="T101" fmla="*/ 102618 h 89"/>
              <a:gd name="T102" fmla="*/ 66515 w 109"/>
              <a:gd name="T103" fmla="*/ 102618 h 89"/>
              <a:gd name="T104" fmla="*/ 32484 w 109"/>
              <a:gd name="T105" fmla="*/ 118406 h 89"/>
              <a:gd name="T106" fmla="*/ 15469 w 109"/>
              <a:gd name="T107" fmla="*/ 124721 h 89"/>
              <a:gd name="T108" fmla="*/ 44859 w 109"/>
              <a:gd name="T109" fmla="*/ 77358 h 89"/>
              <a:gd name="T110" fmla="*/ 123750 w 109"/>
              <a:gd name="T111" fmla="*/ 77358 h 89"/>
              <a:gd name="T112" fmla="*/ 123750 w 109"/>
              <a:gd name="T113" fmla="*/ 77358 h 89"/>
              <a:gd name="T114" fmla="*/ 66515 w 109"/>
              <a:gd name="T115" fmla="*/ 102618 h 89"/>
              <a:gd name="T116" fmla="*/ 66515 w 109"/>
              <a:gd name="T117" fmla="*/ 102618 h 8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09" h="89">
                <a:moveTo>
                  <a:pt x="106" y="39"/>
                </a:moveTo>
                <a:lnTo>
                  <a:pt x="106" y="39"/>
                </a:lnTo>
                <a:lnTo>
                  <a:pt x="48" y="15"/>
                </a:lnTo>
                <a:lnTo>
                  <a:pt x="21" y="2"/>
                </a:lnTo>
                <a:lnTo>
                  <a:pt x="14" y="0"/>
                </a:lnTo>
                <a:lnTo>
                  <a:pt x="10" y="0"/>
                </a:lnTo>
                <a:lnTo>
                  <a:pt x="6" y="0"/>
                </a:lnTo>
                <a:lnTo>
                  <a:pt x="5" y="1"/>
                </a:lnTo>
                <a:lnTo>
                  <a:pt x="3" y="2"/>
                </a:lnTo>
                <a:lnTo>
                  <a:pt x="1" y="5"/>
                </a:lnTo>
                <a:lnTo>
                  <a:pt x="0" y="9"/>
                </a:lnTo>
                <a:lnTo>
                  <a:pt x="0" y="11"/>
                </a:lnTo>
                <a:lnTo>
                  <a:pt x="1" y="14"/>
                </a:lnTo>
                <a:lnTo>
                  <a:pt x="20" y="44"/>
                </a:lnTo>
                <a:lnTo>
                  <a:pt x="1" y="74"/>
                </a:lnTo>
                <a:lnTo>
                  <a:pt x="0" y="78"/>
                </a:lnTo>
                <a:lnTo>
                  <a:pt x="0" y="80"/>
                </a:lnTo>
                <a:lnTo>
                  <a:pt x="1" y="84"/>
                </a:lnTo>
                <a:lnTo>
                  <a:pt x="3" y="86"/>
                </a:lnTo>
                <a:lnTo>
                  <a:pt x="5" y="88"/>
                </a:lnTo>
                <a:lnTo>
                  <a:pt x="6" y="89"/>
                </a:lnTo>
                <a:lnTo>
                  <a:pt x="10" y="89"/>
                </a:lnTo>
                <a:lnTo>
                  <a:pt x="14" y="89"/>
                </a:lnTo>
                <a:lnTo>
                  <a:pt x="21" y="86"/>
                </a:lnTo>
                <a:lnTo>
                  <a:pt x="48" y="74"/>
                </a:lnTo>
                <a:lnTo>
                  <a:pt x="106" y="49"/>
                </a:lnTo>
                <a:lnTo>
                  <a:pt x="108" y="47"/>
                </a:lnTo>
                <a:lnTo>
                  <a:pt x="109" y="44"/>
                </a:lnTo>
                <a:lnTo>
                  <a:pt x="108" y="42"/>
                </a:lnTo>
                <a:lnTo>
                  <a:pt x="106" y="39"/>
                </a:lnTo>
                <a:close/>
                <a:moveTo>
                  <a:pt x="10" y="10"/>
                </a:moveTo>
                <a:lnTo>
                  <a:pt x="10" y="10"/>
                </a:lnTo>
                <a:lnTo>
                  <a:pt x="21" y="14"/>
                </a:lnTo>
                <a:lnTo>
                  <a:pt x="45" y="23"/>
                </a:lnTo>
                <a:lnTo>
                  <a:pt x="80" y="39"/>
                </a:lnTo>
                <a:lnTo>
                  <a:pt x="29" y="39"/>
                </a:lnTo>
                <a:lnTo>
                  <a:pt x="10" y="10"/>
                </a:lnTo>
                <a:close/>
                <a:moveTo>
                  <a:pt x="43" y="65"/>
                </a:moveTo>
                <a:lnTo>
                  <a:pt x="43" y="65"/>
                </a:lnTo>
                <a:lnTo>
                  <a:pt x="21" y="75"/>
                </a:lnTo>
                <a:lnTo>
                  <a:pt x="10" y="79"/>
                </a:lnTo>
                <a:lnTo>
                  <a:pt x="29" y="49"/>
                </a:lnTo>
                <a:lnTo>
                  <a:pt x="80" y="49"/>
                </a:lnTo>
                <a:lnTo>
                  <a:pt x="43" y="6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835" name="Freeform 1145">
            <a:extLst>
              <a:ext uri="{FF2B5EF4-FFF2-40B4-BE49-F238E27FC236}">
                <a16:creationId xmlns="" xmlns:a16="http://schemas.microsoft.com/office/drawing/2014/main" id="{26B57C76-CC9F-4F3A-ADD9-C1AFDC0E7A02}"/>
              </a:ext>
            </a:extLst>
          </p:cNvPr>
          <p:cNvSpPr>
            <a:spLocks/>
          </p:cNvSpPr>
          <p:nvPr/>
        </p:nvSpPr>
        <p:spPr bwMode="auto">
          <a:xfrm>
            <a:off x="2003428" y="2457452"/>
            <a:ext cx="139700" cy="187326"/>
          </a:xfrm>
          <a:custGeom>
            <a:avLst/>
            <a:gdLst>
              <a:gd name="T0" fmla="*/ 70256 w 46"/>
              <a:gd name="T1" fmla="*/ 58353 h 61"/>
              <a:gd name="T2" fmla="*/ 59565 w 46"/>
              <a:gd name="T3" fmla="*/ 47604 h 61"/>
              <a:gd name="T4" fmla="*/ 42765 w 46"/>
              <a:gd name="T5" fmla="*/ 64495 h 61"/>
              <a:gd name="T6" fmla="*/ 42765 w 46"/>
              <a:gd name="T7" fmla="*/ 0 h 61"/>
              <a:gd name="T8" fmla="*/ 27491 w 46"/>
              <a:gd name="T9" fmla="*/ 0 h 61"/>
              <a:gd name="T10" fmla="*/ 27491 w 46"/>
              <a:gd name="T11" fmla="*/ 64495 h 61"/>
              <a:gd name="T12" fmla="*/ 10691 w 46"/>
              <a:gd name="T13" fmla="*/ 47604 h 61"/>
              <a:gd name="T14" fmla="*/ 0 w 46"/>
              <a:gd name="T15" fmla="*/ 58353 h 61"/>
              <a:gd name="T16" fmla="*/ 35128 w 46"/>
              <a:gd name="T17" fmla="*/ 93672 h 61"/>
              <a:gd name="T18" fmla="*/ 70256 w 46"/>
              <a:gd name="T19" fmla="*/ 58353 h 6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6" h="61">
                <a:moveTo>
                  <a:pt x="46" y="38"/>
                </a:moveTo>
                <a:lnTo>
                  <a:pt x="39" y="31"/>
                </a:lnTo>
                <a:lnTo>
                  <a:pt x="28" y="42"/>
                </a:lnTo>
                <a:lnTo>
                  <a:pt x="28" y="0"/>
                </a:lnTo>
                <a:lnTo>
                  <a:pt x="18" y="0"/>
                </a:lnTo>
                <a:lnTo>
                  <a:pt x="18" y="42"/>
                </a:lnTo>
                <a:lnTo>
                  <a:pt x="7" y="31"/>
                </a:lnTo>
                <a:lnTo>
                  <a:pt x="0" y="38"/>
                </a:lnTo>
                <a:lnTo>
                  <a:pt x="23" y="61"/>
                </a:lnTo>
                <a:lnTo>
                  <a:pt x="46" y="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836" name="Freeform 1146">
            <a:extLst>
              <a:ext uri="{FF2B5EF4-FFF2-40B4-BE49-F238E27FC236}">
                <a16:creationId xmlns="" xmlns:a16="http://schemas.microsoft.com/office/drawing/2014/main" id="{40CA3695-4544-42C7-9997-697ADB86DC82}"/>
              </a:ext>
            </a:extLst>
          </p:cNvPr>
          <p:cNvSpPr>
            <a:spLocks noEditPoints="1"/>
          </p:cNvSpPr>
          <p:nvPr/>
        </p:nvSpPr>
        <p:spPr bwMode="auto">
          <a:xfrm>
            <a:off x="1917701" y="2654302"/>
            <a:ext cx="307976" cy="120650"/>
          </a:xfrm>
          <a:custGeom>
            <a:avLst/>
            <a:gdLst>
              <a:gd name="T0" fmla="*/ 104091 w 98"/>
              <a:gd name="T1" fmla="*/ 0 h 39"/>
              <a:gd name="T2" fmla="*/ 88320 w 98"/>
              <a:gd name="T3" fmla="*/ 15612 h 39"/>
              <a:gd name="T4" fmla="*/ 66240 w 98"/>
              <a:gd name="T5" fmla="*/ 15612 h 39"/>
              <a:gd name="T6" fmla="*/ 50469 w 98"/>
              <a:gd name="T7" fmla="*/ 0 h 39"/>
              <a:gd name="T8" fmla="*/ 0 w 98"/>
              <a:gd name="T9" fmla="*/ 0 h 39"/>
              <a:gd name="T10" fmla="*/ 0 w 98"/>
              <a:gd name="T11" fmla="*/ 60888 h 39"/>
              <a:gd name="T12" fmla="*/ 154560 w 98"/>
              <a:gd name="T13" fmla="*/ 60888 h 39"/>
              <a:gd name="T14" fmla="*/ 154560 w 98"/>
              <a:gd name="T15" fmla="*/ 0 h 39"/>
              <a:gd name="T16" fmla="*/ 104091 w 98"/>
              <a:gd name="T17" fmla="*/ 0 h 39"/>
              <a:gd name="T18" fmla="*/ 138789 w 98"/>
              <a:gd name="T19" fmla="*/ 46837 h 39"/>
              <a:gd name="T20" fmla="*/ 15771 w 98"/>
              <a:gd name="T21" fmla="*/ 46837 h 39"/>
              <a:gd name="T22" fmla="*/ 15771 w 98"/>
              <a:gd name="T23" fmla="*/ 15612 h 39"/>
              <a:gd name="T24" fmla="*/ 42583 w 98"/>
              <a:gd name="T25" fmla="*/ 15612 h 39"/>
              <a:gd name="T26" fmla="*/ 58354 w 98"/>
              <a:gd name="T27" fmla="*/ 31225 h 39"/>
              <a:gd name="T28" fmla="*/ 96206 w 98"/>
              <a:gd name="T29" fmla="*/ 31225 h 39"/>
              <a:gd name="T30" fmla="*/ 111977 w 98"/>
              <a:gd name="T31" fmla="*/ 15612 h 39"/>
              <a:gd name="T32" fmla="*/ 138789 w 98"/>
              <a:gd name="T33" fmla="*/ 15612 h 39"/>
              <a:gd name="T34" fmla="*/ 138789 w 98"/>
              <a:gd name="T35" fmla="*/ 46837 h 39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98" h="39">
                <a:moveTo>
                  <a:pt x="66" y="0"/>
                </a:moveTo>
                <a:lnTo>
                  <a:pt x="56" y="10"/>
                </a:lnTo>
                <a:lnTo>
                  <a:pt x="42" y="10"/>
                </a:lnTo>
                <a:lnTo>
                  <a:pt x="32" y="0"/>
                </a:lnTo>
                <a:lnTo>
                  <a:pt x="0" y="0"/>
                </a:lnTo>
                <a:lnTo>
                  <a:pt x="0" y="39"/>
                </a:lnTo>
                <a:lnTo>
                  <a:pt x="98" y="39"/>
                </a:lnTo>
                <a:lnTo>
                  <a:pt x="98" y="0"/>
                </a:lnTo>
                <a:lnTo>
                  <a:pt x="66" y="0"/>
                </a:lnTo>
                <a:close/>
                <a:moveTo>
                  <a:pt x="88" y="30"/>
                </a:moveTo>
                <a:lnTo>
                  <a:pt x="10" y="30"/>
                </a:lnTo>
                <a:lnTo>
                  <a:pt x="10" y="10"/>
                </a:lnTo>
                <a:lnTo>
                  <a:pt x="27" y="10"/>
                </a:lnTo>
                <a:lnTo>
                  <a:pt x="37" y="20"/>
                </a:lnTo>
                <a:lnTo>
                  <a:pt x="61" y="20"/>
                </a:lnTo>
                <a:lnTo>
                  <a:pt x="71" y="10"/>
                </a:lnTo>
                <a:lnTo>
                  <a:pt x="88" y="10"/>
                </a:lnTo>
                <a:lnTo>
                  <a:pt x="88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837" name="Freeform 1147">
            <a:extLst>
              <a:ext uri="{FF2B5EF4-FFF2-40B4-BE49-F238E27FC236}">
                <a16:creationId xmlns="" xmlns:a16="http://schemas.microsoft.com/office/drawing/2014/main" id="{77C5BF59-DC34-49DE-8870-6C40AB588859}"/>
              </a:ext>
            </a:extLst>
          </p:cNvPr>
          <p:cNvSpPr>
            <a:spLocks/>
          </p:cNvSpPr>
          <p:nvPr/>
        </p:nvSpPr>
        <p:spPr bwMode="auto">
          <a:xfrm>
            <a:off x="2743201" y="2447927"/>
            <a:ext cx="139700" cy="187325"/>
          </a:xfrm>
          <a:custGeom>
            <a:avLst/>
            <a:gdLst>
              <a:gd name="T0" fmla="*/ 28401 w 47"/>
              <a:gd name="T1" fmla="*/ 30217 h 62"/>
              <a:gd name="T2" fmla="*/ 28401 w 47"/>
              <a:gd name="T3" fmla="*/ 93672 h 62"/>
              <a:gd name="T4" fmla="*/ 43349 w 47"/>
              <a:gd name="T5" fmla="*/ 93672 h 62"/>
              <a:gd name="T6" fmla="*/ 43349 w 47"/>
              <a:gd name="T7" fmla="*/ 30217 h 62"/>
              <a:gd name="T8" fmla="*/ 59792 w 47"/>
              <a:gd name="T9" fmla="*/ 46836 h 62"/>
              <a:gd name="T10" fmla="*/ 70256 w 47"/>
              <a:gd name="T11" fmla="*/ 36260 h 62"/>
              <a:gd name="T12" fmla="*/ 35875 w 47"/>
              <a:gd name="T13" fmla="*/ 0 h 62"/>
              <a:gd name="T14" fmla="*/ 0 w 47"/>
              <a:gd name="T15" fmla="*/ 36260 h 62"/>
              <a:gd name="T16" fmla="*/ 11958 w 47"/>
              <a:gd name="T17" fmla="*/ 46836 h 62"/>
              <a:gd name="T18" fmla="*/ 28401 w 47"/>
              <a:gd name="T19" fmla="*/ 30217 h 6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7" h="62">
                <a:moveTo>
                  <a:pt x="19" y="20"/>
                </a:moveTo>
                <a:lnTo>
                  <a:pt x="19" y="62"/>
                </a:lnTo>
                <a:lnTo>
                  <a:pt x="29" y="62"/>
                </a:lnTo>
                <a:lnTo>
                  <a:pt x="29" y="20"/>
                </a:lnTo>
                <a:lnTo>
                  <a:pt x="40" y="31"/>
                </a:lnTo>
                <a:lnTo>
                  <a:pt x="47" y="24"/>
                </a:lnTo>
                <a:lnTo>
                  <a:pt x="24" y="0"/>
                </a:lnTo>
                <a:lnTo>
                  <a:pt x="0" y="24"/>
                </a:lnTo>
                <a:lnTo>
                  <a:pt x="8" y="31"/>
                </a:lnTo>
                <a:lnTo>
                  <a:pt x="19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838" name="Freeform 1148">
            <a:extLst>
              <a:ext uri="{FF2B5EF4-FFF2-40B4-BE49-F238E27FC236}">
                <a16:creationId xmlns="" xmlns:a16="http://schemas.microsoft.com/office/drawing/2014/main" id="{435EC44D-49AA-479D-A11C-BABFA78067BB}"/>
              </a:ext>
            </a:extLst>
          </p:cNvPr>
          <p:cNvSpPr>
            <a:spLocks noEditPoints="1"/>
          </p:cNvSpPr>
          <p:nvPr/>
        </p:nvSpPr>
        <p:spPr bwMode="auto">
          <a:xfrm>
            <a:off x="2657477" y="2654302"/>
            <a:ext cx="307974" cy="120650"/>
          </a:xfrm>
          <a:custGeom>
            <a:avLst/>
            <a:gdLst>
              <a:gd name="T0" fmla="*/ 104601 w 99"/>
              <a:gd name="T1" fmla="*/ 0 h 39"/>
              <a:gd name="T2" fmla="*/ 88989 w 99"/>
              <a:gd name="T3" fmla="*/ 15612 h 39"/>
              <a:gd name="T4" fmla="*/ 65571 w 99"/>
              <a:gd name="T5" fmla="*/ 15612 h 39"/>
              <a:gd name="T6" fmla="*/ 51520 w 99"/>
              <a:gd name="T7" fmla="*/ 0 h 39"/>
              <a:gd name="T8" fmla="*/ 0 w 99"/>
              <a:gd name="T9" fmla="*/ 0 h 39"/>
              <a:gd name="T10" fmla="*/ 0 w 99"/>
              <a:gd name="T11" fmla="*/ 60888 h 39"/>
              <a:gd name="T12" fmla="*/ 154560 w 99"/>
              <a:gd name="T13" fmla="*/ 60888 h 39"/>
              <a:gd name="T14" fmla="*/ 154560 w 99"/>
              <a:gd name="T15" fmla="*/ 0 h 39"/>
              <a:gd name="T16" fmla="*/ 104601 w 99"/>
              <a:gd name="T17" fmla="*/ 0 h 39"/>
              <a:gd name="T18" fmla="*/ 138948 w 99"/>
              <a:gd name="T19" fmla="*/ 46837 h 39"/>
              <a:gd name="T20" fmla="*/ 15612 w 99"/>
              <a:gd name="T21" fmla="*/ 46837 h 39"/>
              <a:gd name="T22" fmla="*/ 15612 w 99"/>
              <a:gd name="T23" fmla="*/ 15612 h 39"/>
              <a:gd name="T24" fmla="*/ 43714 w 99"/>
              <a:gd name="T25" fmla="*/ 15612 h 39"/>
              <a:gd name="T26" fmla="*/ 57765 w 99"/>
              <a:gd name="T27" fmla="*/ 31225 h 39"/>
              <a:gd name="T28" fmla="*/ 96795 w 99"/>
              <a:gd name="T29" fmla="*/ 31225 h 39"/>
              <a:gd name="T30" fmla="*/ 112407 w 99"/>
              <a:gd name="T31" fmla="*/ 15612 h 39"/>
              <a:gd name="T32" fmla="*/ 138948 w 99"/>
              <a:gd name="T33" fmla="*/ 15612 h 39"/>
              <a:gd name="T34" fmla="*/ 138948 w 99"/>
              <a:gd name="T35" fmla="*/ 46837 h 39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99" h="39">
                <a:moveTo>
                  <a:pt x="67" y="0"/>
                </a:moveTo>
                <a:lnTo>
                  <a:pt x="57" y="10"/>
                </a:lnTo>
                <a:lnTo>
                  <a:pt x="42" y="10"/>
                </a:lnTo>
                <a:lnTo>
                  <a:pt x="33" y="0"/>
                </a:lnTo>
                <a:lnTo>
                  <a:pt x="0" y="0"/>
                </a:lnTo>
                <a:lnTo>
                  <a:pt x="0" y="39"/>
                </a:lnTo>
                <a:lnTo>
                  <a:pt x="99" y="39"/>
                </a:lnTo>
                <a:lnTo>
                  <a:pt x="99" y="0"/>
                </a:lnTo>
                <a:lnTo>
                  <a:pt x="67" y="0"/>
                </a:lnTo>
                <a:close/>
                <a:moveTo>
                  <a:pt x="89" y="30"/>
                </a:moveTo>
                <a:lnTo>
                  <a:pt x="10" y="30"/>
                </a:lnTo>
                <a:lnTo>
                  <a:pt x="10" y="10"/>
                </a:lnTo>
                <a:lnTo>
                  <a:pt x="28" y="10"/>
                </a:lnTo>
                <a:lnTo>
                  <a:pt x="37" y="20"/>
                </a:lnTo>
                <a:lnTo>
                  <a:pt x="62" y="20"/>
                </a:lnTo>
                <a:lnTo>
                  <a:pt x="72" y="10"/>
                </a:lnTo>
                <a:lnTo>
                  <a:pt x="89" y="10"/>
                </a:lnTo>
                <a:lnTo>
                  <a:pt x="89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839" name="Freeform 1149">
            <a:extLst>
              <a:ext uri="{FF2B5EF4-FFF2-40B4-BE49-F238E27FC236}">
                <a16:creationId xmlns="" xmlns:a16="http://schemas.microsoft.com/office/drawing/2014/main" id="{6FF38370-E19D-4BF6-A475-7A8B8B66D9CC}"/>
              </a:ext>
            </a:extLst>
          </p:cNvPr>
          <p:cNvSpPr>
            <a:spLocks/>
          </p:cNvSpPr>
          <p:nvPr/>
        </p:nvSpPr>
        <p:spPr bwMode="auto">
          <a:xfrm>
            <a:off x="6330950" y="2625727"/>
            <a:ext cx="241301" cy="177800"/>
          </a:xfrm>
          <a:custGeom>
            <a:avLst/>
            <a:gdLst>
              <a:gd name="T0" fmla="*/ 107723 w 78"/>
              <a:gd name="T1" fmla="*/ 30166 h 59"/>
              <a:gd name="T2" fmla="*/ 107723 w 78"/>
              <a:gd name="T3" fmla="*/ 73907 h 59"/>
              <a:gd name="T4" fmla="*/ 14051 w 78"/>
              <a:gd name="T5" fmla="*/ 73907 h 59"/>
              <a:gd name="T6" fmla="*/ 14051 w 78"/>
              <a:gd name="T7" fmla="*/ 22625 h 59"/>
              <a:gd name="T8" fmla="*/ 57765 w 78"/>
              <a:gd name="T9" fmla="*/ 49774 h 59"/>
              <a:gd name="T10" fmla="*/ 57765 w 78"/>
              <a:gd name="T11" fmla="*/ 49774 h 59"/>
              <a:gd name="T12" fmla="*/ 60887 w 78"/>
              <a:gd name="T13" fmla="*/ 52791 h 59"/>
              <a:gd name="T14" fmla="*/ 60887 w 78"/>
              <a:gd name="T15" fmla="*/ 52791 h 59"/>
              <a:gd name="T16" fmla="*/ 64009 w 78"/>
              <a:gd name="T17" fmla="*/ 49774 h 59"/>
              <a:gd name="T18" fmla="*/ 92111 w 78"/>
              <a:gd name="T19" fmla="*/ 31674 h 59"/>
              <a:gd name="T20" fmla="*/ 92111 w 78"/>
              <a:gd name="T21" fmla="*/ 15083 h 59"/>
              <a:gd name="T22" fmla="*/ 92111 w 78"/>
              <a:gd name="T23" fmla="*/ 15083 h 59"/>
              <a:gd name="T24" fmla="*/ 60887 w 78"/>
              <a:gd name="T25" fmla="*/ 34691 h 59"/>
              <a:gd name="T26" fmla="*/ 29663 w 78"/>
              <a:gd name="T27" fmla="*/ 15083 h 59"/>
              <a:gd name="T28" fmla="*/ 60887 w 78"/>
              <a:gd name="T29" fmla="*/ 15083 h 59"/>
              <a:gd name="T30" fmla="*/ 60887 w 78"/>
              <a:gd name="T31" fmla="*/ 0 h 59"/>
              <a:gd name="T32" fmla="*/ 14051 w 78"/>
              <a:gd name="T33" fmla="*/ 0 h 59"/>
              <a:gd name="T34" fmla="*/ 14051 w 78"/>
              <a:gd name="T35" fmla="*/ 0 h 59"/>
              <a:gd name="T36" fmla="*/ 9367 w 78"/>
              <a:gd name="T37" fmla="*/ 1508 h 59"/>
              <a:gd name="T38" fmla="*/ 3122 w 78"/>
              <a:gd name="T39" fmla="*/ 4525 h 59"/>
              <a:gd name="T40" fmla="*/ 1561 w 78"/>
              <a:gd name="T41" fmla="*/ 9050 h 59"/>
              <a:gd name="T42" fmla="*/ 0 w 78"/>
              <a:gd name="T43" fmla="*/ 15083 h 59"/>
              <a:gd name="T44" fmla="*/ 0 w 78"/>
              <a:gd name="T45" fmla="*/ 73907 h 59"/>
              <a:gd name="T46" fmla="*/ 0 w 78"/>
              <a:gd name="T47" fmla="*/ 73907 h 59"/>
              <a:gd name="T48" fmla="*/ 1561 w 78"/>
              <a:gd name="T49" fmla="*/ 79940 h 59"/>
              <a:gd name="T50" fmla="*/ 3122 w 78"/>
              <a:gd name="T51" fmla="*/ 85973 h 59"/>
              <a:gd name="T52" fmla="*/ 9367 w 78"/>
              <a:gd name="T53" fmla="*/ 87482 h 59"/>
              <a:gd name="T54" fmla="*/ 14051 w 78"/>
              <a:gd name="T55" fmla="*/ 88990 h 59"/>
              <a:gd name="T56" fmla="*/ 107723 w 78"/>
              <a:gd name="T57" fmla="*/ 88990 h 59"/>
              <a:gd name="T58" fmla="*/ 107723 w 78"/>
              <a:gd name="T59" fmla="*/ 88990 h 59"/>
              <a:gd name="T60" fmla="*/ 112407 w 78"/>
              <a:gd name="T61" fmla="*/ 87482 h 59"/>
              <a:gd name="T62" fmla="*/ 118652 w 78"/>
              <a:gd name="T63" fmla="*/ 85973 h 59"/>
              <a:gd name="T64" fmla="*/ 120213 w 78"/>
              <a:gd name="T65" fmla="*/ 79940 h 59"/>
              <a:gd name="T66" fmla="*/ 121774 w 78"/>
              <a:gd name="T67" fmla="*/ 73907 h 59"/>
              <a:gd name="T68" fmla="*/ 121774 w 78"/>
              <a:gd name="T69" fmla="*/ 30166 h 59"/>
              <a:gd name="T70" fmla="*/ 107723 w 78"/>
              <a:gd name="T71" fmla="*/ 30166 h 5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78" h="59">
                <a:moveTo>
                  <a:pt x="69" y="20"/>
                </a:moveTo>
                <a:lnTo>
                  <a:pt x="69" y="49"/>
                </a:lnTo>
                <a:lnTo>
                  <a:pt x="9" y="49"/>
                </a:lnTo>
                <a:lnTo>
                  <a:pt x="9" y="15"/>
                </a:lnTo>
                <a:lnTo>
                  <a:pt x="37" y="33"/>
                </a:lnTo>
                <a:lnTo>
                  <a:pt x="39" y="35"/>
                </a:lnTo>
                <a:lnTo>
                  <a:pt x="41" y="33"/>
                </a:lnTo>
                <a:lnTo>
                  <a:pt x="59" y="21"/>
                </a:lnTo>
                <a:lnTo>
                  <a:pt x="59" y="10"/>
                </a:lnTo>
                <a:lnTo>
                  <a:pt x="39" y="23"/>
                </a:lnTo>
                <a:lnTo>
                  <a:pt x="19" y="10"/>
                </a:lnTo>
                <a:lnTo>
                  <a:pt x="39" y="10"/>
                </a:lnTo>
                <a:lnTo>
                  <a:pt x="39" y="0"/>
                </a:lnTo>
                <a:lnTo>
                  <a:pt x="9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49"/>
                </a:lnTo>
                <a:lnTo>
                  <a:pt x="1" y="53"/>
                </a:lnTo>
                <a:lnTo>
                  <a:pt x="2" y="57"/>
                </a:lnTo>
                <a:lnTo>
                  <a:pt x="6" y="58"/>
                </a:lnTo>
                <a:lnTo>
                  <a:pt x="9" y="59"/>
                </a:lnTo>
                <a:lnTo>
                  <a:pt x="69" y="59"/>
                </a:lnTo>
                <a:lnTo>
                  <a:pt x="72" y="58"/>
                </a:lnTo>
                <a:lnTo>
                  <a:pt x="76" y="57"/>
                </a:lnTo>
                <a:lnTo>
                  <a:pt x="77" y="53"/>
                </a:lnTo>
                <a:lnTo>
                  <a:pt x="78" y="49"/>
                </a:lnTo>
                <a:lnTo>
                  <a:pt x="78" y="20"/>
                </a:lnTo>
                <a:lnTo>
                  <a:pt x="69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840" name="Freeform 1150">
            <a:extLst>
              <a:ext uri="{FF2B5EF4-FFF2-40B4-BE49-F238E27FC236}">
                <a16:creationId xmlns="" xmlns:a16="http://schemas.microsoft.com/office/drawing/2014/main" id="{B1609B7E-3190-4E4E-8A2C-640ABAFA52D3}"/>
              </a:ext>
            </a:extLst>
          </p:cNvPr>
          <p:cNvSpPr>
            <a:spLocks noEditPoints="1"/>
          </p:cNvSpPr>
          <p:nvPr/>
        </p:nvSpPr>
        <p:spPr bwMode="auto">
          <a:xfrm>
            <a:off x="6480178" y="2438401"/>
            <a:ext cx="215900" cy="215900"/>
          </a:xfrm>
          <a:custGeom>
            <a:avLst/>
            <a:gdLst>
              <a:gd name="T0" fmla="*/ 53081 w 69"/>
              <a:gd name="T1" fmla="*/ 107724 h 69"/>
              <a:gd name="T2" fmla="*/ 32786 w 69"/>
              <a:gd name="T3" fmla="*/ 103040 h 69"/>
              <a:gd name="T4" fmla="*/ 15612 w 69"/>
              <a:gd name="T5" fmla="*/ 92112 h 69"/>
              <a:gd name="T6" fmla="*/ 3122 w 69"/>
              <a:gd name="T7" fmla="*/ 74938 h 69"/>
              <a:gd name="T8" fmla="*/ 0 w 69"/>
              <a:gd name="T9" fmla="*/ 53081 h 69"/>
              <a:gd name="T10" fmla="*/ 1561 w 69"/>
              <a:gd name="T11" fmla="*/ 42153 h 69"/>
              <a:gd name="T12" fmla="*/ 9367 w 69"/>
              <a:gd name="T13" fmla="*/ 23418 h 69"/>
              <a:gd name="T14" fmla="*/ 23418 w 69"/>
              <a:gd name="T15" fmla="*/ 9367 h 69"/>
              <a:gd name="T16" fmla="*/ 42153 w 69"/>
              <a:gd name="T17" fmla="*/ 1561 h 69"/>
              <a:gd name="T18" fmla="*/ 53081 w 69"/>
              <a:gd name="T19" fmla="*/ 0 h 69"/>
              <a:gd name="T20" fmla="*/ 74938 w 69"/>
              <a:gd name="T21" fmla="*/ 3122 h 69"/>
              <a:gd name="T22" fmla="*/ 92112 w 69"/>
              <a:gd name="T23" fmla="*/ 15612 h 69"/>
              <a:gd name="T24" fmla="*/ 103040 w 69"/>
              <a:gd name="T25" fmla="*/ 32786 h 69"/>
              <a:gd name="T26" fmla="*/ 107724 w 69"/>
              <a:gd name="T27" fmla="*/ 53081 h 69"/>
              <a:gd name="T28" fmla="*/ 106163 w 69"/>
              <a:gd name="T29" fmla="*/ 65571 h 69"/>
              <a:gd name="T30" fmla="*/ 98357 w 69"/>
              <a:gd name="T31" fmla="*/ 84306 h 69"/>
              <a:gd name="T32" fmla="*/ 84306 w 69"/>
              <a:gd name="T33" fmla="*/ 98357 h 69"/>
              <a:gd name="T34" fmla="*/ 65571 w 69"/>
              <a:gd name="T35" fmla="*/ 106163 h 69"/>
              <a:gd name="T36" fmla="*/ 53081 w 69"/>
              <a:gd name="T37" fmla="*/ 107724 h 69"/>
              <a:gd name="T38" fmla="*/ 53081 w 69"/>
              <a:gd name="T39" fmla="*/ 15612 h 69"/>
              <a:gd name="T40" fmla="*/ 39030 w 69"/>
              <a:gd name="T41" fmla="*/ 18735 h 69"/>
              <a:gd name="T42" fmla="*/ 26541 w 69"/>
              <a:gd name="T43" fmla="*/ 26541 h 69"/>
              <a:gd name="T44" fmla="*/ 18735 w 69"/>
              <a:gd name="T45" fmla="*/ 39030 h 69"/>
              <a:gd name="T46" fmla="*/ 15612 w 69"/>
              <a:gd name="T47" fmla="*/ 53081 h 69"/>
              <a:gd name="T48" fmla="*/ 15612 w 69"/>
              <a:gd name="T49" fmla="*/ 60887 h 69"/>
              <a:gd name="T50" fmla="*/ 20296 w 69"/>
              <a:gd name="T51" fmla="*/ 74938 h 69"/>
              <a:gd name="T52" fmla="*/ 32786 w 69"/>
              <a:gd name="T53" fmla="*/ 85867 h 69"/>
              <a:gd name="T54" fmla="*/ 45275 w 69"/>
              <a:gd name="T55" fmla="*/ 92112 h 69"/>
              <a:gd name="T56" fmla="*/ 53081 w 69"/>
              <a:gd name="T57" fmla="*/ 92112 h 69"/>
              <a:gd name="T58" fmla="*/ 68694 w 69"/>
              <a:gd name="T59" fmla="*/ 88989 h 69"/>
              <a:gd name="T60" fmla="*/ 81183 w 69"/>
              <a:gd name="T61" fmla="*/ 81183 h 69"/>
              <a:gd name="T62" fmla="*/ 88989 w 69"/>
              <a:gd name="T63" fmla="*/ 68694 h 69"/>
              <a:gd name="T64" fmla="*/ 92112 w 69"/>
              <a:gd name="T65" fmla="*/ 53081 h 69"/>
              <a:gd name="T66" fmla="*/ 92112 w 69"/>
              <a:gd name="T67" fmla="*/ 45275 h 69"/>
              <a:gd name="T68" fmla="*/ 85867 w 69"/>
              <a:gd name="T69" fmla="*/ 32786 h 69"/>
              <a:gd name="T70" fmla="*/ 74938 w 69"/>
              <a:gd name="T71" fmla="*/ 20296 h 69"/>
              <a:gd name="T72" fmla="*/ 60887 w 69"/>
              <a:gd name="T73" fmla="*/ 15612 h 69"/>
              <a:gd name="T74" fmla="*/ 53081 w 69"/>
              <a:gd name="T75" fmla="*/ 15612 h 6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69" h="69">
                <a:moveTo>
                  <a:pt x="34" y="69"/>
                </a:moveTo>
                <a:lnTo>
                  <a:pt x="34" y="69"/>
                </a:lnTo>
                <a:lnTo>
                  <a:pt x="27" y="68"/>
                </a:lnTo>
                <a:lnTo>
                  <a:pt x="21" y="66"/>
                </a:lnTo>
                <a:lnTo>
                  <a:pt x="15" y="63"/>
                </a:lnTo>
                <a:lnTo>
                  <a:pt x="10" y="59"/>
                </a:lnTo>
                <a:lnTo>
                  <a:pt x="6" y="54"/>
                </a:lnTo>
                <a:lnTo>
                  <a:pt x="2" y="48"/>
                </a:lnTo>
                <a:lnTo>
                  <a:pt x="1" y="42"/>
                </a:lnTo>
                <a:lnTo>
                  <a:pt x="0" y="34"/>
                </a:lnTo>
                <a:lnTo>
                  <a:pt x="1" y="27"/>
                </a:lnTo>
                <a:lnTo>
                  <a:pt x="2" y="21"/>
                </a:lnTo>
                <a:lnTo>
                  <a:pt x="6" y="15"/>
                </a:lnTo>
                <a:lnTo>
                  <a:pt x="10" y="10"/>
                </a:lnTo>
                <a:lnTo>
                  <a:pt x="15" y="6"/>
                </a:lnTo>
                <a:lnTo>
                  <a:pt x="21" y="2"/>
                </a:lnTo>
                <a:lnTo>
                  <a:pt x="27" y="1"/>
                </a:lnTo>
                <a:lnTo>
                  <a:pt x="34" y="0"/>
                </a:lnTo>
                <a:lnTo>
                  <a:pt x="42" y="1"/>
                </a:lnTo>
                <a:lnTo>
                  <a:pt x="48" y="2"/>
                </a:lnTo>
                <a:lnTo>
                  <a:pt x="54" y="6"/>
                </a:lnTo>
                <a:lnTo>
                  <a:pt x="59" y="10"/>
                </a:lnTo>
                <a:lnTo>
                  <a:pt x="63" y="15"/>
                </a:lnTo>
                <a:lnTo>
                  <a:pt x="66" y="21"/>
                </a:lnTo>
                <a:lnTo>
                  <a:pt x="68" y="27"/>
                </a:lnTo>
                <a:lnTo>
                  <a:pt x="69" y="34"/>
                </a:lnTo>
                <a:lnTo>
                  <a:pt x="68" y="42"/>
                </a:lnTo>
                <a:lnTo>
                  <a:pt x="66" y="48"/>
                </a:lnTo>
                <a:lnTo>
                  <a:pt x="63" y="54"/>
                </a:lnTo>
                <a:lnTo>
                  <a:pt x="59" y="59"/>
                </a:lnTo>
                <a:lnTo>
                  <a:pt x="54" y="63"/>
                </a:lnTo>
                <a:lnTo>
                  <a:pt x="48" y="66"/>
                </a:lnTo>
                <a:lnTo>
                  <a:pt x="42" y="68"/>
                </a:lnTo>
                <a:lnTo>
                  <a:pt x="34" y="69"/>
                </a:lnTo>
                <a:close/>
                <a:moveTo>
                  <a:pt x="34" y="10"/>
                </a:moveTo>
                <a:lnTo>
                  <a:pt x="34" y="10"/>
                </a:lnTo>
                <a:lnTo>
                  <a:pt x="29" y="10"/>
                </a:lnTo>
                <a:lnTo>
                  <a:pt x="25" y="12"/>
                </a:lnTo>
                <a:lnTo>
                  <a:pt x="21" y="13"/>
                </a:lnTo>
                <a:lnTo>
                  <a:pt x="17" y="17"/>
                </a:lnTo>
                <a:lnTo>
                  <a:pt x="13" y="21"/>
                </a:lnTo>
                <a:lnTo>
                  <a:pt x="12" y="25"/>
                </a:lnTo>
                <a:lnTo>
                  <a:pt x="10" y="29"/>
                </a:lnTo>
                <a:lnTo>
                  <a:pt x="10" y="34"/>
                </a:lnTo>
                <a:lnTo>
                  <a:pt x="10" y="39"/>
                </a:lnTo>
                <a:lnTo>
                  <a:pt x="12" y="44"/>
                </a:lnTo>
                <a:lnTo>
                  <a:pt x="13" y="48"/>
                </a:lnTo>
                <a:lnTo>
                  <a:pt x="17" y="52"/>
                </a:lnTo>
                <a:lnTo>
                  <a:pt x="21" y="55"/>
                </a:lnTo>
                <a:lnTo>
                  <a:pt x="25" y="57"/>
                </a:lnTo>
                <a:lnTo>
                  <a:pt x="29" y="59"/>
                </a:lnTo>
                <a:lnTo>
                  <a:pt x="34" y="59"/>
                </a:lnTo>
                <a:lnTo>
                  <a:pt x="39" y="59"/>
                </a:lnTo>
                <a:lnTo>
                  <a:pt x="44" y="57"/>
                </a:lnTo>
                <a:lnTo>
                  <a:pt x="48" y="55"/>
                </a:lnTo>
                <a:lnTo>
                  <a:pt x="52" y="52"/>
                </a:lnTo>
                <a:lnTo>
                  <a:pt x="55" y="48"/>
                </a:lnTo>
                <a:lnTo>
                  <a:pt x="57" y="44"/>
                </a:lnTo>
                <a:lnTo>
                  <a:pt x="59" y="39"/>
                </a:lnTo>
                <a:lnTo>
                  <a:pt x="59" y="34"/>
                </a:lnTo>
                <a:lnTo>
                  <a:pt x="59" y="29"/>
                </a:lnTo>
                <a:lnTo>
                  <a:pt x="57" y="25"/>
                </a:lnTo>
                <a:lnTo>
                  <a:pt x="55" y="21"/>
                </a:lnTo>
                <a:lnTo>
                  <a:pt x="52" y="17"/>
                </a:lnTo>
                <a:lnTo>
                  <a:pt x="48" y="13"/>
                </a:lnTo>
                <a:lnTo>
                  <a:pt x="44" y="12"/>
                </a:lnTo>
                <a:lnTo>
                  <a:pt x="39" y="10"/>
                </a:lnTo>
                <a:lnTo>
                  <a:pt x="34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841" name="Freeform 1151">
            <a:extLst>
              <a:ext uri="{FF2B5EF4-FFF2-40B4-BE49-F238E27FC236}">
                <a16:creationId xmlns="" xmlns:a16="http://schemas.microsoft.com/office/drawing/2014/main" id="{FDEB861A-EFCB-40CA-9427-3637237221C6}"/>
              </a:ext>
            </a:extLst>
          </p:cNvPr>
          <p:cNvSpPr>
            <a:spLocks/>
          </p:cNvSpPr>
          <p:nvPr/>
        </p:nvSpPr>
        <p:spPr bwMode="auto">
          <a:xfrm>
            <a:off x="6572252" y="2482850"/>
            <a:ext cx="57150" cy="76200"/>
          </a:xfrm>
          <a:custGeom>
            <a:avLst/>
            <a:gdLst>
              <a:gd name="T0" fmla="*/ 28102 w 20"/>
              <a:gd name="T1" fmla="*/ 37468 h 24"/>
              <a:gd name="T2" fmla="*/ 0 w 20"/>
              <a:gd name="T3" fmla="*/ 37468 h 24"/>
              <a:gd name="T4" fmla="*/ 0 w 20"/>
              <a:gd name="T5" fmla="*/ 0 h 24"/>
              <a:gd name="T6" fmla="*/ 14051 w 20"/>
              <a:gd name="T7" fmla="*/ 0 h 24"/>
              <a:gd name="T8" fmla="*/ 14051 w 20"/>
              <a:gd name="T9" fmla="*/ 21856 h 24"/>
              <a:gd name="T10" fmla="*/ 28102 w 20"/>
              <a:gd name="T11" fmla="*/ 21856 h 24"/>
              <a:gd name="T12" fmla="*/ 28102 w 20"/>
              <a:gd name="T13" fmla="*/ 37468 h 2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0" h="24">
                <a:moveTo>
                  <a:pt x="20" y="24"/>
                </a:moveTo>
                <a:lnTo>
                  <a:pt x="0" y="24"/>
                </a:lnTo>
                <a:lnTo>
                  <a:pt x="0" y="0"/>
                </a:lnTo>
                <a:lnTo>
                  <a:pt x="10" y="0"/>
                </a:lnTo>
                <a:lnTo>
                  <a:pt x="10" y="14"/>
                </a:lnTo>
                <a:lnTo>
                  <a:pt x="20" y="14"/>
                </a:lnTo>
                <a:lnTo>
                  <a:pt x="20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842" name="Freeform 1152">
            <a:extLst>
              <a:ext uri="{FF2B5EF4-FFF2-40B4-BE49-F238E27FC236}">
                <a16:creationId xmlns="" xmlns:a16="http://schemas.microsoft.com/office/drawing/2014/main" id="{F27052CC-C0FD-4B54-A0B7-B3D86C63830C}"/>
              </a:ext>
            </a:extLst>
          </p:cNvPr>
          <p:cNvSpPr>
            <a:spLocks noEditPoints="1"/>
          </p:cNvSpPr>
          <p:nvPr/>
        </p:nvSpPr>
        <p:spPr bwMode="auto">
          <a:xfrm>
            <a:off x="2657477" y="984251"/>
            <a:ext cx="292100" cy="330200"/>
          </a:xfrm>
          <a:custGeom>
            <a:avLst/>
            <a:gdLst>
              <a:gd name="T0" fmla="*/ 143649 w 94"/>
              <a:gd name="T1" fmla="*/ 3152 h 104"/>
              <a:gd name="T2" fmla="*/ 135926 w 94"/>
              <a:gd name="T3" fmla="*/ 0 h 104"/>
              <a:gd name="T4" fmla="*/ 114302 w 94"/>
              <a:gd name="T5" fmla="*/ 6305 h 104"/>
              <a:gd name="T6" fmla="*/ 72597 w 94"/>
              <a:gd name="T7" fmla="*/ 23643 h 104"/>
              <a:gd name="T8" fmla="*/ 71052 w 94"/>
              <a:gd name="T9" fmla="*/ 28372 h 104"/>
              <a:gd name="T10" fmla="*/ 69508 w 94"/>
              <a:gd name="T11" fmla="*/ 44134 h 104"/>
              <a:gd name="T12" fmla="*/ 63329 w 94"/>
              <a:gd name="T13" fmla="*/ 37830 h 104"/>
              <a:gd name="T14" fmla="*/ 54062 w 94"/>
              <a:gd name="T15" fmla="*/ 37830 h 104"/>
              <a:gd name="T16" fmla="*/ 43249 w 94"/>
              <a:gd name="T17" fmla="*/ 47287 h 104"/>
              <a:gd name="T18" fmla="*/ 32437 w 94"/>
              <a:gd name="T19" fmla="*/ 56744 h 104"/>
              <a:gd name="T20" fmla="*/ 21625 w 94"/>
              <a:gd name="T21" fmla="*/ 78812 h 104"/>
              <a:gd name="T22" fmla="*/ 18535 w 94"/>
              <a:gd name="T23" fmla="*/ 96150 h 104"/>
              <a:gd name="T24" fmla="*/ 21625 w 94"/>
              <a:gd name="T25" fmla="*/ 108760 h 104"/>
              <a:gd name="T26" fmla="*/ 0 w 94"/>
              <a:gd name="T27" fmla="*/ 140285 h 104"/>
              <a:gd name="T28" fmla="*/ 37071 w 94"/>
              <a:gd name="T29" fmla="*/ 127675 h 104"/>
              <a:gd name="T30" fmla="*/ 44794 w 94"/>
              <a:gd name="T31" fmla="*/ 129251 h 104"/>
              <a:gd name="T32" fmla="*/ 54062 w 94"/>
              <a:gd name="T33" fmla="*/ 130827 h 104"/>
              <a:gd name="T34" fmla="*/ 72597 w 94"/>
              <a:gd name="T35" fmla="*/ 124522 h 104"/>
              <a:gd name="T36" fmla="*/ 100400 w 94"/>
              <a:gd name="T37" fmla="*/ 105607 h 104"/>
              <a:gd name="T38" fmla="*/ 111212 w 94"/>
              <a:gd name="T39" fmla="*/ 94574 h 104"/>
              <a:gd name="T40" fmla="*/ 128203 w 94"/>
              <a:gd name="T41" fmla="*/ 63049 h 104"/>
              <a:gd name="T42" fmla="*/ 142105 w 94"/>
              <a:gd name="T43" fmla="*/ 22067 h 104"/>
              <a:gd name="T44" fmla="*/ 145194 w 94"/>
              <a:gd name="T45" fmla="*/ 11034 h 104"/>
              <a:gd name="T46" fmla="*/ 143649 w 94"/>
              <a:gd name="T47" fmla="*/ 3152 h 104"/>
              <a:gd name="T48" fmla="*/ 89588 w 94"/>
              <a:gd name="T49" fmla="*/ 94574 h 104"/>
              <a:gd name="T50" fmla="*/ 78775 w 94"/>
              <a:gd name="T51" fmla="*/ 105607 h 104"/>
              <a:gd name="T52" fmla="*/ 60240 w 94"/>
              <a:gd name="T53" fmla="*/ 113489 h 104"/>
              <a:gd name="T54" fmla="*/ 54062 w 94"/>
              <a:gd name="T55" fmla="*/ 115065 h 104"/>
              <a:gd name="T56" fmla="*/ 38615 w 94"/>
              <a:gd name="T57" fmla="*/ 108760 h 104"/>
              <a:gd name="T58" fmla="*/ 37071 w 94"/>
              <a:gd name="T59" fmla="*/ 105607 h 104"/>
              <a:gd name="T60" fmla="*/ 32437 w 94"/>
              <a:gd name="T61" fmla="*/ 96150 h 104"/>
              <a:gd name="T62" fmla="*/ 35526 w 94"/>
              <a:gd name="T63" fmla="*/ 81964 h 104"/>
              <a:gd name="T64" fmla="*/ 44794 w 94"/>
              <a:gd name="T65" fmla="*/ 66202 h 104"/>
              <a:gd name="T66" fmla="*/ 54062 w 94"/>
              <a:gd name="T67" fmla="*/ 56744 h 104"/>
              <a:gd name="T68" fmla="*/ 71052 w 94"/>
              <a:gd name="T69" fmla="*/ 69354 h 104"/>
              <a:gd name="T70" fmla="*/ 75686 w 94"/>
              <a:gd name="T71" fmla="*/ 70930 h 104"/>
              <a:gd name="T72" fmla="*/ 80320 w 94"/>
              <a:gd name="T73" fmla="*/ 70930 h 104"/>
              <a:gd name="T74" fmla="*/ 84954 w 94"/>
              <a:gd name="T75" fmla="*/ 63049 h 104"/>
              <a:gd name="T76" fmla="*/ 84954 w 94"/>
              <a:gd name="T77" fmla="*/ 36253 h 104"/>
              <a:gd name="T78" fmla="*/ 126659 w 94"/>
              <a:gd name="T79" fmla="*/ 20491 h 104"/>
              <a:gd name="T80" fmla="*/ 120480 w 94"/>
              <a:gd name="T81" fmla="*/ 37830 h 104"/>
              <a:gd name="T82" fmla="*/ 103489 w 94"/>
              <a:gd name="T83" fmla="*/ 78812 h 104"/>
              <a:gd name="T84" fmla="*/ 89588 w 94"/>
              <a:gd name="T85" fmla="*/ 94574 h 104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94" h="104">
                <a:moveTo>
                  <a:pt x="93" y="2"/>
                </a:moveTo>
                <a:lnTo>
                  <a:pt x="93" y="2"/>
                </a:lnTo>
                <a:lnTo>
                  <a:pt x="90" y="0"/>
                </a:lnTo>
                <a:lnTo>
                  <a:pt x="88" y="0"/>
                </a:lnTo>
                <a:lnTo>
                  <a:pt x="74" y="4"/>
                </a:lnTo>
                <a:lnTo>
                  <a:pt x="62" y="9"/>
                </a:lnTo>
                <a:lnTo>
                  <a:pt x="47" y="15"/>
                </a:lnTo>
                <a:lnTo>
                  <a:pt x="46" y="18"/>
                </a:lnTo>
                <a:lnTo>
                  <a:pt x="45" y="20"/>
                </a:lnTo>
                <a:lnTo>
                  <a:pt x="45" y="28"/>
                </a:lnTo>
                <a:lnTo>
                  <a:pt x="41" y="24"/>
                </a:lnTo>
                <a:lnTo>
                  <a:pt x="37" y="23"/>
                </a:lnTo>
                <a:lnTo>
                  <a:pt x="35" y="24"/>
                </a:lnTo>
                <a:lnTo>
                  <a:pt x="28" y="30"/>
                </a:lnTo>
                <a:lnTo>
                  <a:pt x="21" y="36"/>
                </a:lnTo>
                <a:lnTo>
                  <a:pt x="16" y="44"/>
                </a:lnTo>
                <a:lnTo>
                  <a:pt x="14" y="50"/>
                </a:lnTo>
                <a:lnTo>
                  <a:pt x="12" y="55"/>
                </a:lnTo>
                <a:lnTo>
                  <a:pt x="12" y="61"/>
                </a:lnTo>
                <a:lnTo>
                  <a:pt x="13" y="66"/>
                </a:lnTo>
                <a:lnTo>
                  <a:pt x="14" y="69"/>
                </a:lnTo>
                <a:lnTo>
                  <a:pt x="16" y="73"/>
                </a:lnTo>
                <a:lnTo>
                  <a:pt x="0" y="89"/>
                </a:lnTo>
                <a:lnTo>
                  <a:pt x="0" y="104"/>
                </a:lnTo>
                <a:lnTo>
                  <a:pt x="24" y="81"/>
                </a:lnTo>
                <a:lnTo>
                  <a:pt x="29" y="82"/>
                </a:lnTo>
                <a:lnTo>
                  <a:pt x="35" y="83"/>
                </a:lnTo>
                <a:lnTo>
                  <a:pt x="40" y="82"/>
                </a:lnTo>
                <a:lnTo>
                  <a:pt x="47" y="79"/>
                </a:lnTo>
                <a:lnTo>
                  <a:pt x="56" y="76"/>
                </a:lnTo>
                <a:lnTo>
                  <a:pt x="65" y="67"/>
                </a:lnTo>
                <a:lnTo>
                  <a:pt x="72" y="60"/>
                </a:lnTo>
                <a:lnTo>
                  <a:pt x="78" y="50"/>
                </a:lnTo>
                <a:lnTo>
                  <a:pt x="83" y="40"/>
                </a:lnTo>
                <a:lnTo>
                  <a:pt x="87" y="30"/>
                </a:lnTo>
                <a:lnTo>
                  <a:pt x="92" y="14"/>
                </a:lnTo>
                <a:lnTo>
                  <a:pt x="94" y="7"/>
                </a:lnTo>
                <a:lnTo>
                  <a:pt x="94" y="4"/>
                </a:lnTo>
                <a:lnTo>
                  <a:pt x="93" y="2"/>
                </a:lnTo>
                <a:close/>
                <a:moveTo>
                  <a:pt x="58" y="60"/>
                </a:moveTo>
                <a:lnTo>
                  <a:pt x="58" y="60"/>
                </a:lnTo>
                <a:lnTo>
                  <a:pt x="51" y="67"/>
                </a:lnTo>
                <a:lnTo>
                  <a:pt x="44" y="71"/>
                </a:lnTo>
                <a:lnTo>
                  <a:pt x="39" y="72"/>
                </a:lnTo>
                <a:lnTo>
                  <a:pt x="35" y="73"/>
                </a:lnTo>
                <a:lnTo>
                  <a:pt x="29" y="72"/>
                </a:lnTo>
                <a:lnTo>
                  <a:pt x="25" y="69"/>
                </a:lnTo>
                <a:lnTo>
                  <a:pt x="24" y="67"/>
                </a:lnTo>
                <a:lnTo>
                  <a:pt x="23" y="64"/>
                </a:lnTo>
                <a:lnTo>
                  <a:pt x="21" y="61"/>
                </a:lnTo>
                <a:lnTo>
                  <a:pt x="21" y="57"/>
                </a:lnTo>
                <a:lnTo>
                  <a:pt x="23" y="52"/>
                </a:lnTo>
                <a:lnTo>
                  <a:pt x="25" y="47"/>
                </a:lnTo>
                <a:lnTo>
                  <a:pt x="29" y="42"/>
                </a:lnTo>
                <a:lnTo>
                  <a:pt x="35" y="36"/>
                </a:lnTo>
                <a:lnTo>
                  <a:pt x="37" y="34"/>
                </a:lnTo>
                <a:lnTo>
                  <a:pt x="46" y="44"/>
                </a:lnTo>
                <a:lnTo>
                  <a:pt x="49" y="45"/>
                </a:lnTo>
                <a:lnTo>
                  <a:pt x="52" y="45"/>
                </a:lnTo>
                <a:lnTo>
                  <a:pt x="53" y="42"/>
                </a:lnTo>
                <a:lnTo>
                  <a:pt x="55" y="40"/>
                </a:lnTo>
                <a:lnTo>
                  <a:pt x="55" y="23"/>
                </a:lnTo>
                <a:lnTo>
                  <a:pt x="70" y="16"/>
                </a:lnTo>
                <a:lnTo>
                  <a:pt x="82" y="13"/>
                </a:lnTo>
                <a:lnTo>
                  <a:pt x="78" y="24"/>
                </a:lnTo>
                <a:lnTo>
                  <a:pt x="73" y="36"/>
                </a:lnTo>
                <a:lnTo>
                  <a:pt x="67" y="50"/>
                </a:lnTo>
                <a:lnTo>
                  <a:pt x="62" y="55"/>
                </a:lnTo>
                <a:lnTo>
                  <a:pt x="58" y="6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843" name="Freeform 1153">
            <a:extLst>
              <a:ext uri="{FF2B5EF4-FFF2-40B4-BE49-F238E27FC236}">
                <a16:creationId xmlns="" xmlns:a16="http://schemas.microsoft.com/office/drawing/2014/main" id="{0A07E6F1-A050-4D7D-9E09-A53C8F6BD3AA}"/>
              </a:ext>
            </a:extLst>
          </p:cNvPr>
          <p:cNvSpPr>
            <a:spLocks noEditPoints="1"/>
          </p:cNvSpPr>
          <p:nvPr/>
        </p:nvSpPr>
        <p:spPr bwMode="auto">
          <a:xfrm>
            <a:off x="1965328" y="1079501"/>
            <a:ext cx="215900" cy="215900"/>
          </a:xfrm>
          <a:custGeom>
            <a:avLst/>
            <a:gdLst>
              <a:gd name="T0" fmla="*/ 0 w 70"/>
              <a:gd name="T1" fmla="*/ 92112 h 69"/>
              <a:gd name="T2" fmla="*/ 0 w 70"/>
              <a:gd name="T3" fmla="*/ 92112 h 69"/>
              <a:gd name="T4" fmla="*/ 3078 w 70"/>
              <a:gd name="T5" fmla="*/ 98357 h 69"/>
              <a:gd name="T6" fmla="*/ 4617 w 70"/>
              <a:gd name="T7" fmla="*/ 104602 h 69"/>
              <a:gd name="T8" fmla="*/ 10772 w 70"/>
              <a:gd name="T9" fmla="*/ 106163 h 69"/>
              <a:gd name="T10" fmla="*/ 15389 w 70"/>
              <a:gd name="T11" fmla="*/ 107724 h 69"/>
              <a:gd name="T12" fmla="*/ 92335 w 70"/>
              <a:gd name="T13" fmla="*/ 107724 h 69"/>
              <a:gd name="T14" fmla="*/ 92335 w 70"/>
              <a:gd name="T15" fmla="*/ 107724 h 69"/>
              <a:gd name="T16" fmla="*/ 96952 w 70"/>
              <a:gd name="T17" fmla="*/ 106163 h 69"/>
              <a:gd name="T18" fmla="*/ 103107 w 70"/>
              <a:gd name="T19" fmla="*/ 104602 h 69"/>
              <a:gd name="T20" fmla="*/ 104646 w 70"/>
              <a:gd name="T21" fmla="*/ 98357 h 69"/>
              <a:gd name="T22" fmla="*/ 107724 w 70"/>
              <a:gd name="T23" fmla="*/ 92112 h 69"/>
              <a:gd name="T24" fmla="*/ 107724 w 70"/>
              <a:gd name="T25" fmla="*/ 0 h 69"/>
              <a:gd name="T26" fmla="*/ 0 w 70"/>
              <a:gd name="T27" fmla="*/ 0 h 69"/>
              <a:gd name="T28" fmla="*/ 0 w 70"/>
              <a:gd name="T29" fmla="*/ 92112 h 69"/>
              <a:gd name="T30" fmla="*/ 15389 w 70"/>
              <a:gd name="T31" fmla="*/ 15612 h 69"/>
              <a:gd name="T32" fmla="*/ 92335 w 70"/>
              <a:gd name="T33" fmla="*/ 15612 h 69"/>
              <a:gd name="T34" fmla="*/ 92335 w 70"/>
              <a:gd name="T35" fmla="*/ 92112 h 69"/>
              <a:gd name="T36" fmla="*/ 15389 w 70"/>
              <a:gd name="T37" fmla="*/ 92112 h 69"/>
              <a:gd name="T38" fmla="*/ 15389 w 70"/>
              <a:gd name="T39" fmla="*/ 15612 h 6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70" h="69">
                <a:moveTo>
                  <a:pt x="0" y="59"/>
                </a:moveTo>
                <a:lnTo>
                  <a:pt x="0" y="59"/>
                </a:lnTo>
                <a:lnTo>
                  <a:pt x="2" y="63"/>
                </a:lnTo>
                <a:lnTo>
                  <a:pt x="3" y="67"/>
                </a:lnTo>
                <a:lnTo>
                  <a:pt x="7" y="68"/>
                </a:lnTo>
                <a:lnTo>
                  <a:pt x="10" y="69"/>
                </a:lnTo>
                <a:lnTo>
                  <a:pt x="60" y="69"/>
                </a:lnTo>
                <a:lnTo>
                  <a:pt x="63" y="68"/>
                </a:lnTo>
                <a:lnTo>
                  <a:pt x="67" y="67"/>
                </a:lnTo>
                <a:lnTo>
                  <a:pt x="68" y="63"/>
                </a:lnTo>
                <a:lnTo>
                  <a:pt x="70" y="59"/>
                </a:lnTo>
                <a:lnTo>
                  <a:pt x="70" y="0"/>
                </a:lnTo>
                <a:lnTo>
                  <a:pt x="0" y="0"/>
                </a:lnTo>
                <a:lnTo>
                  <a:pt x="0" y="59"/>
                </a:lnTo>
                <a:close/>
                <a:moveTo>
                  <a:pt x="10" y="10"/>
                </a:moveTo>
                <a:lnTo>
                  <a:pt x="60" y="10"/>
                </a:lnTo>
                <a:lnTo>
                  <a:pt x="60" y="59"/>
                </a:lnTo>
                <a:lnTo>
                  <a:pt x="10" y="59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844" name="Freeform 1154">
            <a:extLst>
              <a:ext uri="{FF2B5EF4-FFF2-40B4-BE49-F238E27FC236}">
                <a16:creationId xmlns="" xmlns:a16="http://schemas.microsoft.com/office/drawing/2014/main" id="{7FE01FD4-9D92-4055-A4C9-25AFDAF4F313}"/>
              </a:ext>
            </a:extLst>
          </p:cNvPr>
          <p:cNvSpPr>
            <a:spLocks/>
          </p:cNvSpPr>
          <p:nvPr/>
        </p:nvSpPr>
        <p:spPr bwMode="auto">
          <a:xfrm>
            <a:off x="1936751" y="1003301"/>
            <a:ext cx="269876" cy="66677"/>
          </a:xfrm>
          <a:custGeom>
            <a:avLst/>
            <a:gdLst>
              <a:gd name="T0" fmla="*/ 91064 w 88"/>
              <a:gd name="T1" fmla="*/ 16394 h 20"/>
              <a:gd name="T2" fmla="*/ 91064 w 88"/>
              <a:gd name="T3" fmla="*/ 0 h 20"/>
              <a:gd name="T4" fmla="*/ 44761 w 88"/>
              <a:gd name="T5" fmla="*/ 0 h 20"/>
              <a:gd name="T6" fmla="*/ 44761 w 88"/>
              <a:gd name="T7" fmla="*/ 16394 h 20"/>
              <a:gd name="T8" fmla="*/ 0 w 88"/>
              <a:gd name="T9" fmla="*/ 16394 h 20"/>
              <a:gd name="T10" fmla="*/ 0 w 88"/>
              <a:gd name="T11" fmla="*/ 32787 h 20"/>
              <a:gd name="T12" fmla="*/ 135825 w 88"/>
              <a:gd name="T13" fmla="*/ 32787 h 20"/>
              <a:gd name="T14" fmla="*/ 135825 w 88"/>
              <a:gd name="T15" fmla="*/ 16394 h 20"/>
              <a:gd name="T16" fmla="*/ 91064 w 88"/>
              <a:gd name="T17" fmla="*/ 16394 h 2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88" h="20">
                <a:moveTo>
                  <a:pt x="59" y="10"/>
                </a:moveTo>
                <a:lnTo>
                  <a:pt x="59" y="0"/>
                </a:lnTo>
                <a:lnTo>
                  <a:pt x="29" y="0"/>
                </a:lnTo>
                <a:lnTo>
                  <a:pt x="29" y="10"/>
                </a:lnTo>
                <a:lnTo>
                  <a:pt x="0" y="10"/>
                </a:lnTo>
                <a:lnTo>
                  <a:pt x="0" y="20"/>
                </a:lnTo>
                <a:lnTo>
                  <a:pt x="88" y="20"/>
                </a:lnTo>
                <a:lnTo>
                  <a:pt x="88" y="10"/>
                </a:lnTo>
                <a:lnTo>
                  <a:pt x="5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845" name="Rectangle 1155">
            <a:extLst>
              <a:ext uri="{FF2B5EF4-FFF2-40B4-BE49-F238E27FC236}">
                <a16:creationId xmlns="" xmlns:a16="http://schemas.microsoft.com/office/drawing/2014/main" id="{7F5803FF-7DF9-4BA5-B788-5BAC33DDA7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8829" y="1146178"/>
            <a:ext cx="28574" cy="920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3600" dirty="0">
              <a:latin typeface="Arial" panose="020B0604020202020204" pitchFamily="34" charset="0"/>
            </a:endParaRPr>
          </a:p>
        </p:txBody>
      </p:sp>
      <p:sp>
        <p:nvSpPr>
          <p:cNvPr id="63846" name="Rectangle 1156">
            <a:extLst>
              <a:ext uri="{FF2B5EF4-FFF2-40B4-BE49-F238E27FC236}">
                <a16:creationId xmlns="" xmlns:a16="http://schemas.microsoft.com/office/drawing/2014/main" id="{F112CA5D-3420-4C87-AA79-A01FF71BD3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5977" y="1146178"/>
            <a:ext cx="38100" cy="920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3600" dirty="0">
              <a:latin typeface="Arial" panose="020B0604020202020204" pitchFamily="34" charset="0"/>
            </a:endParaRPr>
          </a:p>
        </p:txBody>
      </p:sp>
      <p:sp>
        <p:nvSpPr>
          <p:cNvPr id="63847" name="Freeform 1157">
            <a:extLst>
              <a:ext uri="{FF2B5EF4-FFF2-40B4-BE49-F238E27FC236}">
                <a16:creationId xmlns="" xmlns:a16="http://schemas.microsoft.com/office/drawing/2014/main" id="{8DE7E655-C271-4F9C-B14A-BBF0375B6B6C}"/>
              </a:ext>
            </a:extLst>
          </p:cNvPr>
          <p:cNvSpPr>
            <a:spLocks noEditPoints="1"/>
          </p:cNvSpPr>
          <p:nvPr/>
        </p:nvSpPr>
        <p:spPr bwMode="auto">
          <a:xfrm>
            <a:off x="3378202" y="974728"/>
            <a:ext cx="346076" cy="320675"/>
          </a:xfrm>
          <a:custGeom>
            <a:avLst/>
            <a:gdLst>
              <a:gd name="T0" fmla="*/ 141498 w 109"/>
              <a:gd name="T1" fmla="*/ 96794 h 102"/>
              <a:gd name="T2" fmla="*/ 125599 w 109"/>
              <a:gd name="T3" fmla="*/ 103039 h 102"/>
              <a:gd name="T4" fmla="*/ 114470 w 109"/>
              <a:gd name="T5" fmla="*/ 113967 h 102"/>
              <a:gd name="T6" fmla="*/ 96982 w 109"/>
              <a:gd name="T7" fmla="*/ 88988 h 102"/>
              <a:gd name="T8" fmla="*/ 135138 w 109"/>
              <a:gd name="T9" fmla="*/ 0 h 102"/>
              <a:gd name="T10" fmla="*/ 38157 w 109"/>
              <a:gd name="T11" fmla="*/ 0 h 102"/>
              <a:gd name="T12" fmla="*/ 25438 w 109"/>
              <a:gd name="T13" fmla="*/ 7806 h 102"/>
              <a:gd name="T14" fmla="*/ 58825 w 109"/>
              <a:gd name="T15" fmla="*/ 113967 h 102"/>
              <a:gd name="T16" fmla="*/ 55645 w 109"/>
              <a:gd name="T17" fmla="*/ 106161 h 102"/>
              <a:gd name="T18" fmla="*/ 39747 w 109"/>
              <a:gd name="T19" fmla="*/ 98355 h 102"/>
              <a:gd name="T20" fmla="*/ 31797 w 109"/>
              <a:gd name="T21" fmla="*/ 96794 h 102"/>
              <a:gd name="T22" fmla="*/ 20668 w 109"/>
              <a:gd name="T23" fmla="*/ 98355 h 102"/>
              <a:gd name="T24" fmla="*/ 3180 w 109"/>
              <a:gd name="T25" fmla="*/ 115529 h 102"/>
              <a:gd name="T26" fmla="*/ 0 w 109"/>
              <a:gd name="T27" fmla="*/ 128018 h 102"/>
              <a:gd name="T28" fmla="*/ 0 w 109"/>
              <a:gd name="T29" fmla="*/ 134263 h 102"/>
              <a:gd name="T30" fmla="*/ 9539 w 109"/>
              <a:gd name="T31" fmla="*/ 148314 h 102"/>
              <a:gd name="T32" fmla="*/ 25438 w 109"/>
              <a:gd name="T33" fmla="*/ 159242 h 102"/>
              <a:gd name="T34" fmla="*/ 31797 w 109"/>
              <a:gd name="T35" fmla="*/ 159242 h 102"/>
              <a:gd name="T36" fmla="*/ 42926 w 109"/>
              <a:gd name="T37" fmla="*/ 156120 h 102"/>
              <a:gd name="T38" fmla="*/ 55645 w 109"/>
              <a:gd name="T39" fmla="*/ 151436 h 102"/>
              <a:gd name="T40" fmla="*/ 87442 w 109"/>
              <a:gd name="T41" fmla="*/ 106161 h 102"/>
              <a:gd name="T42" fmla="*/ 106521 w 109"/>
              <a:gd name="T43" fmla="*/ 134263 h 102"/>
              <a:gd name="T44" fmla="*/ 124009 w 109"/>
              <a:gd name="T45" fmla="*/ 154558 h 102"/>
              <a:gd name="T46" fmla="*/ 135138 w 109"/>
              <a:gd name="T47" fmla="*/ 159242 h 102"/>
              <a:gd name="T48" fmla="*/ 141498 w 109"/>
              <a:gd name="T49" fmla="*/ 159242 h 102"/>
              <a:gd name="T50" fmla="*/ 154217 w 109"/>
              <a:gd name="T51" fmla="*/ 156120 h 102"/>
              <a:gd name="T52" fmla="*/ 171705 w 109"/>
              <a:gd name="T53" fmla="*/ 138946 h 102"/>
              <a:gd name="T54" fmla="*/ 173295 w 109"/>
              <a:gd name="T55" fmla="*/ 128018 h 102"/>
              <a:gd name="T56" fmla="*/ 173295 w 109"/>
              <a:gd name="T57" fmla="*/ 121773 h 102"/>
              <a:gd name="T58" fmla="*/ 163756 w 109"/>
              <a:gd name="T59" fmla="*/ 106161 h 102"/>
              <a:gd name="T60" fmla="*/ 147857 w 109"/>
              <a:gd name="T61" fmla="*/ 98355 h 102"/>
              <a:gd name="T62" fmla="*/ 141498 w 109"/>
              <a:gd name="T63" fmla="*/ 96794 h 102"/>
              <a:gd name="T64" fmla="*/ 42926 w 109"/>
              <a:gd name="T65" fmla="*/ 138946 h 102"/>
              <a:gd name="T66" fmla="*/ 31797 w 109"/>
              <a:gd name="T67" fmla="*/ 143630 h 102"/>
              <a:gd name="T68" fmla="*/ 25438 w 109"/>
              <a:gd name="T69" fmla="*/ 143630 h 102"/>
              <a:gd name="T70" fmla="*/ 17488 w 109"/>
              <a:gd name="T71" fmla="*/ 134263 h 102"/>
              <a:gd name="T72" fmla="*/ 15899 w 109"/>
              <a:gd name="T73" fmla="*/ 128018 h 102"/>
              <a:gd name="T74" fmla="*/ 20668 w 109"/>
              <a:gd name="T75" fmla="*/ 118651 h 102"/>
              <a:gd name="T76" fmla="*/ 31797 w 109"/>
              <a:gd name="T77" fmla="*/ 112406 h 102"/>
              <a:gd name="T78" fmla="*/ 38157 w 109"/>
              <a:gd name="T79" fmla="*/ 113967 h 102"/>
              <a:gd name="T80" fmla="*/ 46106 w 109"/>
              <a:gd name="T81" fmla="*/ 121773 h 102"/>
              <a:gd name="T82" fmla="*/ 47696 w 109"/>
              <a:gd name="T83" fmla="*/ 128018 h 102"/>
              <a:gd name="T84" fmla="*/ 42926 w 109"/>
              <a:gd name="T85" fmla="*/ 138946 h 102"/>
              <a:gd name="T86" fmla="*/ 141498 w 109"/>
              <a:gd name="T87" fmla="*/ 143630 h 102"/>
              <a:gd name="T88" fmla="*/ 135138 w 109"/>
              <a:gd name="T89" fmla="*/ 143630 h 102"/>
              <a:gd name="T90" fmla="*/ 130369 w 109"/>
              <a:gd name="T91" fmla="*/ 138946 h 102"/>
              <a:gd name="T92" fmla="*/ 125599 w 109"/>
              <a:gd name="T93" fmla="*/ 128018 h 102"/>
              <a:gd name="T94" fmla="*/ 127189 w 109"/>
              <a:gd name="T95" fmla="*/ 121773 h 102"/>
              <a:gd name="T96" fmla="*/ 135138 w 109"/>
              <a:gd name="T97" fmla="*/ 113967 h 102"/>
              <a:gd name="T98" fmla="*/ 141498 w 109"/>
              <a:gd name="T99" fmla="*/ 112406 h 102"/>
              <a:gd name="T100" fmla="*/ 154217 w 109"/>
              <a:gd name="T101" fmla="*/ 118651 h 102"/>
              <a:gd name="T102" fmla="*/ 157396 w 109"/>
              <a:gd name="T103" fmla="*/ 128018 h 102"/>
              <a:gd name="T104" fmla="*/ 155807 w 109"/>
              <a:gd name="T105" fmla="*/ 134263 h 102"/>
              <a:gd name="T106" fmla="*/ 147857 w 109"/>
              <a:gd name="T107" fmla="*/ 143630 h 102"/>
              <a:gd name="T108" fmla="*/ 141498 w 109"/>
              <a:gd name="T109" fmla="*/ 143630 h 102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09" h="102">
                <a:moveTo>
                  <a:pt x="89" y="62"/>
                </a:moveTo>
                <a:lnTo>
                  <a:pt x="89" y="62"/>
                </a:lnTo>
                <a:lnTo>
                  <a:pt x="84" y="63"/>
                </a:lnTo>
                <a:lnTo>
                  <a:pt x="79" y="66"/>
                </a:lnTo>
                <a:lnTo>
                  <a:pt x="74" y="68"/>
                </a:lnTo>
                <a:lnTo>
                  <a:pt x="72" y="73"/>
                </a:lnTo>
                <a:lnTo>
                  <a:pt x="61" y="57"/>
                </a:lnTo>
                <a:lnTo>
                  <a:pt x="93" y="5"/>
                </a:lnTo>
                <a:lnTo>
                  <a:pt x="85" y="0"/>
                </a:lnTo>
                <a:lnTo>
                  <a:pt x="55" y="47"/>
                </a:lnTo>
                <a:lnTo>
                  <a:pt x="24" y="0"/>
                </a:lnTo>
                <a:lnTo>
                  <a:pt x="16" y="5"/>
                </a:lnTo>
                <a:lnTo>
                  <a:pt x="48" y="57"/>
                </a:lnTo>
                <a:lnTo>
                  <a:pt x="37" y="73"/>
                </a:lnTo>
                <a:lnTo>
                  <a:pt x="35" y="68"/>
                </a:lnTo>
                <a:lnTo>
                  <a:pt x="30" y="66"/>
                </a:lnTo>
                <a:lnTo>
                  <a:pt x="25" y="63"/>
                </a:lnTo>
                <a:lnTo>
                  <a:pt x="20" y="62"/>
                </a:lnTo>
                <a:lnTo>
                  <a:pt x="16" y="63"/>
                </a:lnTo>
                <a:lnTo>
                  <a:pt x="13" y="63"/>
                </a:lnTo>
                <a:lnTo>
                  <a:pt x="6" y="68"/>
                </a:lnTo>
                <a:lnTo>
                  <a:pt x="2" y="74"/>
                </a:lnTo>
                <a:lnTo>
                  <a:pt x="0" y="78"/>
                </a:lnTo>
                <a:lnTo>
                  <a:pt x="0" y="82"/>
                </a:lnTo>
                <a:lnTo>
                  <a:pt x="0" y="86"/>
                </a:lnTo>
                <a:lnTo>
                  <a:pt x="2" y="89"/>
                </a:lnTo>
                <a:lnTo>
                  <a:pt x="6" y="95"/>
                </a:lnTo>
                <a:lnTo>
                  <a:pt x="13" y="100"/>
                </a:lnTo>
                <a:lnTo>
                  <a:pt x="16" y="102"/>
                </a:lnTo>
                <a:lnTo>
                  <a:pt x="20" y="102"/>
                </a:lnTo>
                <a:lnTo>
                  <a:pt x="24" y="102"/>
                </a:lnTo>
                <a:lnTo>
                  <a:pt x="27" y="100"/>
                </a:lnTo>
                <a:lnTo>
                  <a:pt x="31" y="99"/>
                </a:lnTo>
                <a:lnTo>
                  <a:pt x="35" y="97"/>
                </a:lnTo>
                <a:lnTo>
                  <a:pt x="42" y="86"/>
                </a:lnTo>
                <a:lnTo>
                  <a:pt x="55" y="68"/>
                </a:lnTo>
                <a:lnTo>
                  <a:pt x="67" y="86"/>
                </a:lnTo>
                <a:lnTo>
                  <a:pt x="74" y="97"/>
                </a:lnTo>
                <a:lnTo>
                  <a:pt x="78" y="99"/>
                </a:lnTo>
                <a:lnTo>
                  <a:pt x="82" y="100"/>
                </a:lnTo>
                <a:lnTo>
                  <a:pt x="85" y="102"/>
                </a:lnTo>
                <a:lnTo>
                  <a:pt x="89" y="102"/>
                </a:lnTo>
                <a:lnTo>
                  <a:pt x="93" y="102"/>
                </a:lnTo>
                <a:lnTo>
                  <a:pt x="97" y="100"/>
                </a:lnTo>
                <a:lnTo>
                  <a:pt x="103" y="95"/>
                </a:lnTo>
                <a:lnTo>
                  <a:pt x="108" y="89"/>
                </a:lnTo>
                <a:lnTo>
                  <a:pt x="109" y="86"/>
                </a:lnTo>
                <a:lnTo>
                  <a:pt x="109" y="82"/>
                </a:lnTo>
                <a:lnTo>
                  <a:pt x="109" y="78"/>
                </a:lnTo>
                <a:lnTo>
                  <a:pt x="108" y="74"/>
                </a:lnTo>
                <a:lnTo>
                  <a:pt x="103" y="68"/>
                </a:lnTo>
                <a:lnTo>
                  <a:pt x="97" y="63"/>
                </a:lnTo>
                <a:lnTo>
                  <a:pt x="93" y="63"/>
                </a:lnTo>
                <a:lnTo>
                  <a:pt x="89" y="62"/>
                </a:lnTo>
                <a:close/>
                <a:moveTo>
                  <a:pt x="27" y="89"/>
                </a:moveTo>
                <a:lnTo>
                  <a:pt x="27" y="89"/>
                </a:lnTo>
                <a:lnTo>
                  <a:pt x="24" y="92"/>
                </a:lnTo>
                <a:lnTo>
                  <a:pt x="20" y="92"/>
                </a:lnTo>
                <a:lnTo>
                  <a:pt x="16" y="92"/>
                </a:lnTo>
                <a:lnTo>
                  <a:pt x="13" y="89"/>
                </a:lnTo>
                <a:lnTo>
                  <a:pt x="11" y="86"/>
                </a:lnTo>
                <a:lnTo>
                  <a:pt x="10" y="82"/>
                </a:lnTo>
                <a:lnTo>
                  <a:pt x="11" y="78"/>
                </a:lnTo>
                <a:lnTo>
                  <a:pt x="13" y="76"/>
                </a:lnTo>
                <a:lnTo>
                  <a:pt x="16" y="73"/>
                </a:lnTo>
                <a:lnTo>
                  <a:pt x="20" y="72"/>
                </a:lnTo>
                <a:lnTo>
                  <a:pt x="24" y="73"/>
                </a:lnTo>
                <a:lnTo>
                  <a:pt x="27" y="76"/>
                </a:lnTo>
                <a:lnTo>
                  <a:pt x="29" y="78"/>
                </a:lnTo>
                <a:lnTo>
                  <a:pt x="30" y="82"/>
                </a:lnTo>
                <a:lnTo>
                  <a:pt x="29" y="86"/>
                </a:lnTo>
                <a:lnTo>
                  <a:pt x="27" y="89"/>
                </a:lnTo>
                <a:close/>
                <a:moveTo>
                  <a:pt x="89" y="92"/>
                </a:moveTo>
                <a:lnTo>
                  <a:pt x="89" y="92"/>
                </a:lnTo>
                <a:lnTo>
                  <a:pt x="85" y="92"/>
                </a:lnTo>
                <a:lnTo>
                  <a:pt x="82" y="89"/>
                </a:lnTo>
                <a:lnTo>
                  <a:pt x="80" y="86"/>
                </a:lnTo>
                <a:lnTo>
                  <a:pt x="79" y="82"/>
                </a:lnTo>
                <a:lnTo>
                  <a:pt x="80" y="78"/>
                </a:lnTo>
                <a:lnTo>
                  <a:pt x="82" y="76"/>
                </a:lnTo>
                <a:lnTo>
                  <a:pt x="85" y="73"/>
                </a:lnTo>
                <a:lnTo>
                  <a:pt x="89" y="72"/>
                </a:lnTo>
                <a:lnTo>
                  <a:pt x="93" y="73"/>
                </a:lnTo>
                <a:lnTo>
                  <a:pt x="97" y="76"/>
                </a:lnTo>
                <a:lnTo>
                  <a:pt x="98" y="78"/>
                </a:lnTo>
                <a:lnTo>
                  <a:pt x="99" y="82"/>
                </a:lnTo>
                <a:lnTo>
                  <a:pt x="98" y="86"/>
                </a:lnTo>
                <a:lnTo>
                  <a:pt x="97" y="89"/>
                </a:lnTo>
                <a:lnTo>
                  <a:pt x="93" y="92"/>
                </a:lnTo>
                <a:lnTo>
                  <a:pt x="89" y="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848" name="Freeform 1158">
            <a:extLst>
              <a:ext uri="{FF2B5EF4-FFF2-40B4-BE49-F238E27FC236}">
                <a16:creationId xmlns="" xmlns:a16="http://schemas.microsoft.com/office/drawing/2014/main" id="{F8E0DDB3-8E83-4738-95DA-67332DEBC2FF}"/>
              </a:ext>
            </a:extLst>
          </p:cNvPr>
          <p:cNvSpPr>
            <a:spLocks noEditPoints="1"/>
          </p:cNvSpPr>
          <p:nvPr/>
        </p:nvSpPr>
        <p:spPr bwMode="auto">
          <a:xfrm>
            <a:off x="1168402" y="984253"/>
            <a:ext cx="336551" cy="349250"/>
          </a:xfrm>
          <a:custGeom>
            <a:avLst/>
            <a:gdLst>
              <a:gd name="T0" fmla="*/ 149875 w 108"/>
              <a:gd name="T1" fmla="*/ 149447 h 109"/>
              <a:gd name="T2" fmla="*/ 142069 w 108"/>
              <a:gd name="T3" fmla="*/ 149447 h 109"/>
              <a:gd name="T4" fmla="*/ 123334 w 108"/>
              <a:gd name="T5" fmla="*/ 146267 h 109"/>
              <a:gd name="T6" fmla="*/ 110845 w 108"/>
              <a:gd name="T7" fmla="*/ 131959 h 109"/>
              <a:gd name="T8" fmla="*/ 138946 w 108"/>
              <a:gd name="T9" fmla="*/ 101751 h 109"/>
              <a:gd name="T10" fmla="*/ 132702 w 108"/>
              <a:gd name="T11" fmla="*/ 87442 h 109"/>
              <a:gd name="T12" fmla="*/ 148313 w 108"/>
              <a:gd name="T13" fmla="*/ 84263 h 109"/>
              <a:gd name="T14" fmla="*/ 163925 w 108"/>
              <a:gd name="T15" fmla="*/ 71544 h 109"/>
              <a:gd name="T16" fmla="*/ 168609 w 108"/>
              <a:gd name="T17" fmla="*/ 54055 h 109"/>
              <a:gd name="T18" fmla="*/ 167048 w 108"/>
              <a:gd name="T19" fmla="*/ 38157 h 109"/>
              <a:gd name="T20" fmla="*/ 154558 w 108"/>
              <a:gd name="T21" fmla="*/ 22258 h 109"/>
              <a:gd name="T22" fmla="*/ 132702 w 108"/>
              <a:gd name="T23" fmla="*/ 15899 h 109"/>
              <a:gd name="T24" fmla="*/ 115528 w 108"/>
              <a:gd name="T25" fmla="*/ 20668 h 109"/>
              <a:gd name="T26" fmla="*/ 104600 w 108"/>
              <a:gd name="T27" fmla="*/ 6359 h 109"/>
              <a:gd name="T28" fmla="*/ 84305 w 108"/>
              <a:gd name="T29" fmla="*/ 0 h 109"/>
              <a:gd name="T30" fmla="*/ 59325 w 108"/>
              <a:gd name="T31" fmla="*/ 12719 h 109"/>
              <a:gd name="T32" fmla="*/ 43713 w 108"/>
              <a:gd name="T33" fmla="*/ 15899 h 109"/>
              <a:gd name="T34" fmla="*/ 28102 w 108"/>
              <a:gd name="T35" fmla="*/ 15899 h 109"/>
              <a:gd name="T36" fmla="*/ 9367 w 108"/>
              <a:gd name="T37" fmla="*/ 25438 h 109"/>
              <a:gd name="T38" fmla="*/ 0 w 108"/>
              <a:gd name="T39" fmla="*/ 46106 h 109"/>
              <a:gd name="T40" fmla="*/ 0 w 108"/>
              <a:gd name="T41" fmla="*/ 58825 h 109"/>
              <a:gd name="T42" fmla="*/ 9367 w 108"/>
              <a:gd name="T43" fmla="*/ 76313 h 109"/>
              <a:gd name="T44" fmla="*/ 28102 w 108"/>
              <a:gd name="T45" fmla="*/ 87442 h 109"/>
              <a:gd name="T46" fmla="*/ 60887 w 108"/>
              <a:gd name="T47" fmla="*/ 101751 h 109"/>
              <a:gd name="T48" fmla="*/ 60887 w 108"/>
              <a:gd name="T49" fmla="*/ 117650 h 109"/>
              <a:gd name="T50" fmla="*/ 56203 w 108"/>
              <a:gd name="T51" fmla="*/ 138318 h 109"/>
              <a:gd name="T52" fmla="*/ 40591 w 108"/>
              <a:gd name="T53" fmla="*/ 147857 h 109"/>
              <a:gd name="T54" fmla="*/ 20296 w 108"/>
              <a:gd name="T55" fmla="*/ 149447 h 109"/>
              <a:gd name="T56" fmla="*/ 17173 w 108"/>
              <a:gd name="T57" fmla="*/ 149447 h 109"/>
              <a:gd name="T58" fmla="*/ 9367 w 108"/>
              <a:gd name="T59" fmla="*/ 154217 h 109"/>
              <a:gd name="T60" fmla="*/ 7806 w 108"/>
              <a:gd name="T61" fmla="*/ 163756 h 109"/>
              <a:gd name="T62" fmla="*/ 15612 w 108"/>
              <a:gd name="T63" fmla="*/ 173295 h 109"/>
              <a:gd name="T64" fmla="*/ 149875 w 108"/>
              <a:gd name="T65" fmla="*/ 173295 h 109"/>
              <a:gd name="T66" fmla="*/ 159242 w 108"/>
              <a:gd name="T67" fmla="*/ 166936 h 109"/>
              <a:gd name="T68" fmla="*/ 162364 w 108"/>
              <a:gd name="T69" fmla="*/ 157396 h 109"/>
              <a:gd name="T70" fmla="*/ 151436 w 108"/>
              <a:gd name="T71" fmla="*/ 149447 h 109"/>
              <a:gd name="T72" fmla="*/ 35907 w 108"/>
              <a:gd name="T73" fmla="*/ 71544 h 109"/>
              <a:gd name="T74" fmla="*/ 20296 w 108"/>
              <a:gd name="T75" fmla="*/ 66774 h 109"/>
              <a:gd name="T76" fmla="*/ 15612 w 108"/>
              <a:gd name="T77" fmla="*/ 54055 h 109"/>
              <a:gd name="T78" fmla="*/ 26540 w 108"/>
              <a:gd name="T79" fmla="*/ 33387 h 109"/>
              <a:gd name="T80" fmla="*/ 43713 w 108"/>
              <a:gd name="T81" fmla="*/ 33387 h 109"/>
              <a:gd name="T82" fmla="*/ 53081 w 108"/>
              <a:gd name="T83" fmla="*/ 39747 h 109"/>
              <a:gd name="T84" fmla="*/ 64009 w 108"/>
              <a:gd name="T85" fmla="*/ 38157 h 109"/>
              <a:gd name="T86" fmla="*/ 67131 w 108"/>
              <a:gd name="T87" fmla="*/ 25438 h 109"/>
              <a:gd name="T88" fmla="*/ 84305 w 108"/>
              <a:gd name="T89" fmla="*/ 15899 h 109"/>
              <a:gd name="T90" fmla="*/ 98355 w 108"/>
              <a:gd name="T91" fmla="*/ 22258 h 109"/>
              <a:gd name="T92" fmla="*/ 104600 w 108"/>
              <a:gd name="T93" fmla="*/ 33387 h 109"/>
              <a:gd name="T94" fmla="*/ 109284 w 108"/>
              <a:gd name="T95" fmla="*/ 39747 h 109"/>
              <a:gd name="T96" fmla="*/ 117090 w 108"/>
              <a:gd name="T97" fmla="*/ 38157 h 109"/>
              <a:gd name="T98" fmla="*/ 132702 w 108"/>
              <a:gd name="T99" fmla="*/ 31797 h 109"/>
              <a:gd name="T100" fmla="*/ 151436 w 108"/>
              <a:gd name="T101" fmla="*/ 44516 h 109"/>
              <a:gd name="T102" fmla="*/ 151436 w 108"/>
              <a:gd name="T103" fmla="*/ 62005 h 109"/>
              <a:gd name="T104" fmla="*/ 132702 w 108"/>
              <a:gd name="T105" fmla="*/ 71544 h 109"/>
              <a:gd name="T106" fmla="*/ 96794 w 108"/>
              <a:gd name="T107" fmla="*/ 71544 h 109"/>
              <a:gd name="T108" fmla="*/ 92110 w 108"/>
              <a:gd name="T109" fmla="*/ 79493 h 109"/>
              <a:gd name="T110" fmla="*/ 76499 w 108"/>
              <a:gd name="T111" fmla="*/ 79493 h 109"/>
              <a:gd name="T112" fmla="*/ 74937 w 108"/>
              <a:gd name="T113" fmla="*/ 73134 h 109"/>
              <a:gd name="T114" fmla="*/ 68693 w 108"/>
              <a:gd name="T115" fmla="*/ 71544 h 109"/>
              <a:gd name="T116" fmla="*/ 64009 w 108"/>
              <a:gd name="T117" fmla="*/ 149447 h 109"/>
              <a:gd name="T118" fmla="*/ 76499 w 108"/>
              <a:gd name="T119" fmla="*/ 117650 h 109"/>
              <a:gd name="T120" fmla="*/ 93672 w 108"/>
              <a:gd name="T121" fmla="*/ 130369 h 109"/>
              <a:gd name="T122" fmla="*/ 110845 w 108"/>
              <a:gd name="T123" fmla="*/ 155807 h 109"/>
              <a:gd name="T124" fmla="*/ 56203 w 108"/>
              <a:gd name="T125" fmla="*/ 157396 h 10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08" h="109">
                <a:moveTo>
                  <a:pt x="97" y="94"/>
                </a:moveTo>
                <a:lnTo>
                  <a:pt x="96" y="94"/>
                </a:lnTo>
                <a:lnTo>
                  <a:pt x="95" y="94"/>
                </a:lnTo>
                <a:lnTo>
                  <a:pt x="91" y="94"/>
                </a:lnTo>
                <a:lnTo>
                  <a:pt x="83" y="93"/>
                </a:lnTo>
                <a:lnTo>
                  <a:pt x="79" y="92"/>
                </a:lnTo>
                <a:lnTo>
                  <a:pt x="75" y="89"/>
                </a:lnTo>
                <a:lnTo>
                  <a:pt x="73" y="87"/>
                </a:lnTo>
                <a:lnTo>
                  <a:pt x="71" y="83"/>
                </a:lnTo>
                <a:lnTo>
                  <a:pt x="69" y="74"/>
                </a:lnTo>
                <a:lnTo>
                  <a:pt x="89" y="74"/>
                </a:lnTo>
                <a:lnTo>
                  <a:pt x="89" y="64"/>
                </a:lnTo>
                <a:lnTo>
                  <a:pt x="69" y="64"/>
                </a:lnTo>
                <a:lnTo>
                  <a:pt x="69" y="55"/>
                </a:lnTo>
                <a:lnTo>
                  <a:pt x="85" y="55"/>
                </a:lnTo>
                <a:lnTo>
                  <a:pt x="90" y="55"/>
                </a:lnTo>
                <a:lnTo>
                  <a:pt x="95" y="53"/>
                </a:lnTo>
                <a:lnTo>
                  <a:pt x="99" y="51"/>
                </a:lnTo>
                <a:lnTo>
                  <a:pt x="102" y="48"/>
                </a:lnTo>
                <a:lnTo>
                  <a:pt x="105" y="45"/>
                </a:lnTo>
                <a:lnTo>
                  <a:pt x="107" y="41"/>
                </a:lnTo>
                <a:lnTo>
                  <a:pt x="108" y="37"/>
                </a:lnTo>
                <a:lnTo>
                  <a:pt x="108" y="34"/>
                </a:lnTo>
                <a:lnTo>
                  <a:pt x="108" y="29"/>
                </a:lnTo>
                <a:lnTo>
                  <a:pt x="107" y="24"/>
                </a:lnTo>
                <a:lnTo>
                  <a:pt x="105" y="20"/>
                </a:lnTo>
                <a:lnTo>
                  <a:pt x="102" y="16"/>
                </a:lnTo>
                <a:lnTo>
                  <a:pt x="99" y="14"/>
                </a:lnTo>
                <a:lnTo>
                  <a:pt x="95" y="11"/>
                </a:lnTo>
                <a:lnTo>
                  <a:pt x="90" y="10"/>
                </a:lnTo>
                <a:lnTo>
                  <a:pt x="85" y="10"/>
                </a:lnTo>
                <a:lnTo>
                  <a:pt x="80" y="10"/>
                </a:lnTo>
                <a:lnTo>
                  <a:pt x="74" y="13"/>
                </a:lnTo>
                <a:lnTo>
                  <a:pt x="70" y="8"/>
                </a:lnTo>
                <a:lnTo>
                  <a:pt x="67" y="4"/>
                </a:lnTo>
                <a:lnTo>
                  <a:pt x="60" y="2"/>
                </a:lnTo>
                <a:lnTo>
                  <a:pt x="54" y="0"/>
                </a:lnTo>
                <a:lnTo>
                  <a:pt x="48" y="2"/>
                </a:lnTo>
                <a:lnTo>
                  <a:pt x="42" y="4"/>
                </a:lnTo>
                <a:lnTo>
                  <a:pt x="38" y="8"/>
                </a:lnTo>
                <a:lnTo>
                  <a:pt x="34" y="13"/>
                </a:lnTo>
                <a:lnTo>
                  <a:pt x="28" y="10"/>
                </a:lnTo>
                <a:lnTo>
                  <a:pt x="23" y="10"/>
                </a:lnTo>
                <a:lnTo>
                  <a:pt x="18" y="10"/>
                </a:lnTo>
                <a:lnTo>
                  <a:pt x="13" y="11"/>
                </a:lnTo>
                <a:lnTo>
                  <a:pt x="10" y="14"/>
                </a:lnTo>
                <a:lnTo>
                  <a:pt x="6" y="16"/>
                </a:lnTo>
                <a:lnTo>
                  <a:pt x="4" y="20"/>
                </a:lnTo>
                <a:lnTo>
                  <a:pt x="1" y="24"/>
                </a:lnTo>
                <a:lnTo>
                  <a:pt x="0" y="29"/>
                </a:lnTo>
                <a:lnTo>
                  <a:pt x="0" y="34"/>
                </a:lnTo>
                <a:lnTo>
                  <a:pt x="0" y="37"/>
                </a:lnTo>
                <a:lnTo>
                  <a:pt x="1" y="41"/>
                </a:lnTo>
                <a:lnTo>
                  <a:pt x="4" y="45"/>
                </a:lnTo>
                <a:lnTo>
                  <a:pt x="6" y="48"/>
                </a:lnTo>
                <a:lnTo>
                  <a:pt x="10" y="51"/>
                </a:lnTo>
                <a:lnTo>
                  <a:pt x="13" y="53"/>
                </a:lnTo>
                <a:lnTo>
                  <a:pt x="18" y="55"/>
                </a:lnTo>
                <a:lnTo>
                  <a:pt x="23" y="55"/>
                </a:lnTo>
                <a:lnTo>
                  <a:pt x="39" y="55"/>
                </a:lnTo>
                <a:lnTo>
                  <a:pt x="39" y="64"/>
                </a:lnTo>
                <a:lnTo>
                  <a:pt x="20" y="64"/>
                </a:lnTo>
                <a:lnTo>
                  <a:pt x="20" y="74"/>
                </a:lnTo>
                <a:lnTo>
                  <a:pt x="39" y="74"/>
                </a:lnTo>
                <a:lnTo>
                  <a:pt x="37" y="83"/>
                </a:lnTo>
                <a:lnTo>
                  <a:pt x="36" y="87"/>
                </a:lnTo>
                <a:lnTo>
                  <a:pt x="33" y="89"/>
                </a:lnTo>
                <a:lnTo>
                  <a:pt x="30" y="92"/>
                </a:lnTo>
                <a:lnTo>
                  <a:pt x="26" y="93"/>
                </a:lnTo>
                <a:lnTo>
                  <a:pt x="17" y="94"/>
                </a:lnTo>
                <a:lnTo>
                  <a:pt x="13" y="94"/>
                </a:lnTo>
                <a:lnTo>
                  <a:pt x="12" y="94"/>
                </a:lnTo>
                <a:lnTo>
                  <a:pt x="11" y="94"/>
                </a:lnTo>
                <a:lnTo>
                  <a:pt x="9" y="95"/>
                </a:lnTo>
                <a:lnTo>
                  <a:pt x="6" y="97"/>
                </a:lnTo>
                <a:lnTo>
                  <a:pt x="5" y="99"/>
                </a:lnTo>
                <a:lnTo>
                  <a:pt x="5" y="103"/>
                </a:lnTo>
                <a:lnTo>
                  <a:pt x="6" y="105"/>
                </a:lnTo>
                <a:lnTo>
                  <a:pt x="7" y="106"/>
                </a:lnTo>
                <a:lnTo>
                  <a:pt x="10" y="109"/>
                </a:lnTo>
                <a:lnTo>
                  <a:pt x="12" y="109"/>
                </a:lnTo>
                <a:lnTo>
                  <a:pt x="96" y="109"/>
                </a:lnTo>
                <a:lnTo>
                  <a:pt x="99" y="109"/>
                </a:lnTo>
                <a:lnTo>
                  <a:pt x="101" y="106"/>
                </a:lnTo>
                <a:lnTo>
                  <a:pt x="102" y="105"/>
                </a:lnTo>
                <a:lnTo>
                  <a:pt x="104" y="101"/>
                </a:lnTo>
                <a:lnTo>
                  <a:pt x="104" y="99"/>
                </a:lnTo>
                <a:lnTo>
                  <a:pt x="102" y="97"/>
                </a:lnTo>
                <a:lnTo>
                  <a:pt x="100" y="95"/>
                </a:lnTo>
                <a:lnTo>
                  <a:pt x="97" y="94"/>
                </a:lnTo>
                <a:close/>
                <a:moveTo>
                  <a:pt x="44" y="45"/>
                </a:moveTo>
                <a:lnTo>
                  <a:pt x="23" y="45"/>
                </a:lnTo>
                <a:lnTo>
                  <a:pt x="18" y="44"/>
                </a:lnTo>
                <a:lnTo>
                  <a:pt x="13" y="42"/>
                </a:lnTo>
                <a:lnTo>
                  <a:pt x="11" y="39"/>
                </a:lnTo>
                <a:lnTo>
                  <a:pt x="10" y="34"/>
                </a:lnTo>
                <a:lnTo>
                  <a:pt x="11" y="28"/>
                </a:lnTo>
                <a:lnTo>
                  <a:pt x="13" y="24"/>
                </a:lnTo>
                <a:lnTo>
                  <a:pt x="17" y="21"/>
                </a:lnTo>
                <a:lnTo>
                  <a:pt x="23" y="20"/>
                </a:lnTo>
                <a:lnTo>
                  <a:pt x="28" y="21"/>
                </a:lnTo>
                <a:lnTo>
                  <a:pt x="33" y="24"/>
                </a:lnTo>
                <a:lnTo>
                  <a:pt x="34" y="25"/>
                </a:lnTo>
                <a:lnTo>
                  <a:pt x="38" y="25"/>
                </a:lnTo>
                <a:lnTo>
                  <a:pt x="41" y="24"/>
                </a:lnTo>
                <a:lnTo>
                  <a:pt x="42" y="21"/>
                </a:lnTo>
                <a:lnTo>
                  <a:pt x="43" y="16"/>
                </a:lnTo>
                <a:lnTo>
                  <a:pt x="46" y="14"/>
                </a:lnTo>
                <a:lnTo>
                  <a:pt x="49" y="11"/>
                </a:lnTo>
                <a:lnTo>
                  <a:pt x="54" y="10"/>
                </a:lnTo>
                <a:lnTo>
                  <a:pt x="59" y="11"/>
                </a:lnTo>
                <a:lnTo>
                  <a:pt x="63" y="14"/>
                </a:lnTo>
                <a:lnTo>
                  <a:pt x="65" y="16"/>
                </a:lnTo>
                <a:lnTo>
                  <a:pt x="67" y="21"/>
                </a:lnTo>
                <a:lnTo>
                  <a:pt x="68" y="24"/>
                </a:lnTo>
                <a:lnTo>
                  <a:pt x="70" y="25"/>
                </a:lnTo>
                <a:lnTo>
                  <a:pt x="74" y="25"/>
                </a:lnTo>
                <a:lnTo>
                  <a:pt x="75" y="24"/>
                </a:lnTo>
                <a:lnTo>
                  <a:pt x="80" y="21"/>
                </a:lnTo>
                <a:lnTo>
                  <a:pt x="85" y="20"/>
                </a:lnTo>
                <a:lnTo>
                  <a:pt x="91" y="21"/>
                </a:lnTo>
                <a:lnTo>
                  <a:pt x="95" y="24"/>
                </a:lnTo>
                <a:lnTo>
                  <a:pt x="97" y="28"/>
                </a:lnTo>
                <a:lnTo>
                  <a:pt x="99" y="34"/>
                </a:lnTo>
                <a:lnTo>
                  <a:pt x="97" y="39"/>
                </a:lnTo>
                <a:lnTo>
                  <a:pt x="95" y="42"/>
                </a:lnTo>
                <a:lnTo>
                  <a:pt x="90" y="44"/>
                </a:lnTo>
                <a:lnTo>
                  <a:pt x="85" y="45"/>
                </a:lnTo>
                <a:lnTo>
                  <a:pt x="64" y="45"/>
                </a:lnTo>
                <a:lnTo>
                  <a:pt x="62" y="45"/>
                </a:lnTo>
                <a:lnTo>
                  <a:pt x="60" y="46"/>
                </a:lnTo>
                <a:lnTo>
                  <a:pt x="59" y="47"/>
                </a:lnTo>
                <a:lnTo>
                  <a:pt x="59" y="50"/>
                </a:lnTo>
                <a:lnTo>
                  <a:pt x="59" y="64"/>
                </a:lnTo>
                <a:lnTo>
                  <a:pt x="49" y="64"/>
                </a:lnTo>
                <a:lnTo>
                  <a:pt x="49" y="50"/>
                </a:lnTo>
                <a:lnTo>
                  <a:pt x="49" y="47"/>
                </a:lnTo>
                <a:lnTo>
                  <a:pt x="48" y="46"/>
                </a:lnTo>
                <a:lnTo>
                  <a:pt x="47" y="45"/>
                </a:lnTo>
                <a:lnTo>
                  <a:pt x="44" y="45"/>
                </a:lnTo>
                <a:close/>
                <a:moveTo>
                  <a:pt x="36" y="99"/>
                </a:moveTo>
                <a:lnTo>
                  <a:pt x="36" y="99"/>
                </a:lnTo>
                <a:lnTo>
                  <a:pt x="41" y="94"/>
                </a:lnTo>
                <a:lnTo>
                  <a:pt x="46" y="89"/>
                </a:lnTo>
                <a:lnTo>
                  <a:pt x="48" y="82"/>
                </a:lnTo>
                <a:lnTo>
                  <a:pt x="49" y="74"/>
                </a:lnTo>
                <a:lnTo>
                  <a:pt x="59" y="74"/>
                </a:lnTo>
                <a:lnTo>
                  <a:pt x="60" y="82"/>
                </a:lnTo>
                <a:lnTo>
                  <a:pt x="63" y="88"/>
                </a:lnTo>
                <a:lnTo>
                  <a:pt x="67" y="94"/>
                </a:lnTo>
                <a:lnTo>
                  <a:pt x="71" y="98"/>
                </a:lnTo>
                <a:lnTo>
                  <a:pt x="73" y="99"/>
                </a:lnTo>
                <a:lnTo>
                  <a:pt x="36" y="9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849" name="Freeform 1159">
            <a:extLst>
              <a:ext uri="{FF2B5EF4-FFF2-40B4-BE49-F238E27FC236}">
                <a16:creationId xmlns="" xmlns:a16="http://schemas.microsoft.com/office/drawing/2014/main" id="{033DD0A9-34AF-4E87-AB9F-D4CBEB2B807D}"/>
              </a:ext>
            </a:extLst>
          </p:cNvPr>
          <p:cNvSpPr>
            <a:spLocks noEditPoints="1"/>
          </p:cNvSpPr>
          <p:nvPr/>
        </p:nvSpPr>
        <p:spPr bwMode="auto">
          <a:xfrm>
            <a:off x="4905377" y="984253"/>
            <a:ext cx="254000" cy="311150"/>
          </a:xfrm>
          <a:custGeom>
            <a:avLst/>
            <a:gdLst>
              <a:gd name="T0" fmla="*/ 54425 w 79"/>
              <a:gd name="T1" fmla="*/ 154560 h 99"/>
              <a:gd name="T2" fmla="*/ 54425 w 79"/>
              <a:gd name="T3" fmla="*/ 154560 h 99"/>
              <a:gd name="T4" fmla="*/ 52824 w 79"/>
              <a:gd name="T5" fmla="*/ 154560 h 99"/>
              <a:gd name="T6" fmla="*/ 52824 w 79"/>
              <a:gd name="T7" fmla="*/ 154560 h 99"/>
              <a:gd name="T8" fmla="*/ 49623 w 79"/>
              <a:gd name="T9" fmla="*/ 151438 h 99"/>
              <a:gd name="T10" fmla="*/ 46421 w 79"/>
              <a:gd name="T11" fmla="*/ 146754 h 99"/>
              <a:gd name="T12" fmla="*/ 46421 w 79"/>
              <a:gd name="T13" fmla="*/ 93673 h 99"/>
              <a:gd name="T14" fmla="*/ 8004 w 79"/>
              <a:gd name="T15" fmla="*/ 93673 h 99"/>
              <a:gd name="T16" fmla="*/ 8004 w 79"/>
              <a:gd name="T17" fmla="*/ 93673 h 99"/>
              <a:gd name="T18" fmla="*/ 3201 w 79"/>
              <a:gd name="T19" fmla="*/ 90550 h 99"/>
              <a:gd name="T20" fmla="*/ 0 w 79"/>
              <a:gd name="T21" fmla="*/ 88989 h 99"/>
              <a:gd name="T22" fmla="*/ 0 w 79"/>
              <a:gd name="T23" fmla="*/ 88989 h 99"/>
              <a:gd name="T24" fmla="*/ 0 w 79"/>
              <a:gd name="T25" fmla="*/ 85867 h 99"/>
              <a:gd name="T26" fmla="*/ 1601 w 79"/>
              <a:gd name="T27" fmla="*/ 79622 h 99"/>
              <a:gd name="T28" fmla="*/ 64029 w 79"/>
              <a:gd name="T29" fmla="*/ 3122 h 99"/>
              <a:gd name="T30" fmla="*/ 64029 w 79"/>
              <a:gd name="T31" fmla="*/ 3122 h 99"/>
              <a:gd name="T32" fmla="*/ 68832 w 79"/>
              <a:gd name="T33" fmla="*/ 0 h 99"/>
              <a:gd name="T34" fmla="*/ 72033 w 79"/>
              <a:gd name="T35" fmla="*/ 0 h 99"/>
              <a:gd name="T36" fmla="*/ 72033 w 79"/>
              <a:gd name="T37" fmla="*/ 0 h 99"/>
              <a:gd name="T38" fmla="*/ 76835 w 79"/>
              <a:gd name="T39" fmla="*/ 4684 h 99"/>
              <a:gd name="T40" fmla="*/ 78436 w 79"/>
              <a:gd name="T41" fmla="*/ 7806 h 99"/>
              <a:gd name="T42" fmla="*/ 78436 w 79"/>
              <a:gd name="T43" fmla="*/ 62448 h 99"/>
              <a:gd name="T44" fmla="*/ 118454 w 79"/>
              <a:gd name="T45" fmla="*/ 62448 h 99"/>
              <a:gd name="T46" fmla="*/ 118454 w 79"/>
              <a:gd name="T47" fmla="*/ 62448 h 99"/>
              <a:gd name="T48" fmla="*/ 121656 w 79"/>
              <a:gd name="T49" fmla="*/ 64010 h 99"/>
              <a:gd name="T50" fmla="*/ 126458 w 79"/>
              <a:gd name="T51" fmla="*/ 65571 h 99"/>
              <a:gd name="T52" fmla="*/ 126458 w 79"/>
              <a:gd name="T53" fmla="*/ 65571 h 99"/>
              <a:gd name="T54" fmla="*/ 126458 w 79"/>
              <a:gd name="T55" fmla="*/ 70255 h 99"/>
              <a:gd name="T56" fmla="*/ 123257 w 79"/>
              <a:gd name="T57" fmla="*/ 73377 h 99"/>
              <a:gd name="T58" fmla="*/ 60828 w 79"/>
              <a:gd name="T59" fmla="*/ 151438 h 99"/>
              <a:gd name="T60" fmla="*/ 60828 w 79"/>
              <a:gd name="T61" fmla="*/ 151438 h 99"/>
              <a:gd name="T62" fmla="*/ 59227 w 79"/>
              <a:gd name="T63" fmla="*/ 154560 h 99"/>
              <a:gd name="T64" fmla="*/ 54425 w 79"/>
              <a:gd name="T65" fmla="*/ 154560 h 99"/>
              <a:gd name="T66" fmla="*/ 54425 w 79"/>
              <a:gd name="T67" fmla="*/ 154560 h 99"/>
              <a:gd name="T68" fmla="*/ 22410 w 79"/>
              <a:gd name="T69" fmla="*/ 78061 h 99"/>
              <a:gd name="T70" fmla="*/ 54425 w 79"/>
              <a:gd name="T71" fmla="*/ 78061 h 99"/>
              <a:gd name="T72" fmla="*/ 54425 w 79"/>
              <a:gd name="T73" fmla="*/ 78061 h 99"/>
              <a:gd name="T74" fmla="*/ 59227 w 79"/>
              <a:gd name="T75" fmla="*/ 78061 h 99"/>
              <a:gd name="T76" fmla="*/ 60828 w 79"/>
              <a:gd name="T77" fmla="*/ 79622 h 99"/>
              <a:gd name="T78" fmla="*/ 62429 w 79"/>
              <a:gd name="T79" fmla="*/ 81183 h 99"/>
              <a:gd name="T80" fmla="*/ 62429 w 79"/>
              <a:gd name="T81" fmla="*/ 85867 h 99"/>
              <a:gd name="T82" fmla="*/ 62429 w 79"/>
              <a:gd name="T83" fmla="*/ 126458 h 99"/>
              <a:gd name="T84" fmla="*/ 102447 w 79"/>
              <a:gd name="T85" fmla="*/ 78061 h 99"/>
              <a:gd name="T86" fmla="*/ 70432 w 79"/>
              <a:gd name="T87" fmla="*/ 78061 h 99"/>
              <a:gd name="T88" fmla="*/ 70432 w 79"/>
              <a:gd name="T89" fmla="*/ 78061 h 99"/>
              <a:gd name="T90" fmla="*/ 67231 w 79"/>
              <a:gd name="T91" fmla="*/ 78061 h 99"/>
              <a:gd name="T92" fmla="*/ 64029 w 79"/>
              <a:gd name="T93" fmla="*/ 74938 h 99"/>
              <a:gd name="T94" fmla="*/ 62429 w 79"/>
              <a:gd name="T95" fmla="*/ 73377 h 99"/>
              <a:gd name="T96" fmla="*/ 62429 w 79"/>
              <a:gd name="T97" fmla="*/ 70255 h 99"/>
              <a:gd name="T98" fmla="*/ 62429 w 79"/>
              <a:gd name="T99" fmla="*/ 29663 h 99"/>
              <a:gd name="T100" fmla="*/ 22410 w 79"/>
              <a:gd name="T101" fmla="*/ 78061 h 9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79" h="99">
                <a:moveTo>
                  <a:pt x="34" y="99"/>
                </a:moveTo>
                <a:lnTo>
                  <a:pt x="34" y="99"/>
                </a:lnTo>
                <a:lnTo>
                  <a:pt x="33" y="99"/>
                </a:lnTo>
                <a:lnTo>
                  <a:pt x="31" y="97"/>
                </a:lnTo>
                <a:lnTo>
                  <a:pt x="29" y="94"/>
                </a:lnTo>
                <a:lnTo>
                  <a:pt x="29" y="60"/>
                </a:lnTo>
                <a:lnTo>
                  <a:pt x="5" y="60"/>
                </a:lnTo>
                <a:lnTo>
                  <a:pt x="2" y="58"/>
                </a:lnTo>
                <a:lnTo>
                  <a:pt x="0" y="57"/>
                </a:lnTo>
                <a:lnTo>
                  <a:pt x="0" y="55"/>
                </a:lnTo>
                <a:lnTo>
                  <a:pt x="1" y="51"/>
                </a:lnTo>
                <a:lnTo>
                  <a:pt x="40" y="2"/>
                </a:lnTo>
                <a:lnTo>
                  <a:pt x="43" y="0"/>
                </a:lnTo>
                <a:lnTo>
                  <a:pt x="45" y="0"/>
                </a:lnTo>
                <a:lnTo>
                  <a:pt x="48" y="3"/>
                </a:lnTo>
                <a:lnTo>
                  <a:pt x="49" y="5"/>
                </a:lnTo>
                <a:lnTo>
                  <a:pt x="49" y="40"/>
                </a:lnTo>
                <a:lnTo>
                  <a:pt x="74" y="40"/>
                </a:lnTo>
                <a:lnTo>
                  <a:pt x="76" y="41"/>
                </a:lnTo>
                <a:lnTo>
                  <a:pt x="79" y="42"/>
                </a:lnTo>
                <a:lnTo>
                  <a:pt x="79" y="45"/>
                </a:lnTo>
                <a:lnTo>
                  <a:pt x="77" y="47"/>
                </a:lnTo>
                <a:lnTo>
                  <a:pt x="38" y="97"/>
                </a:lnTo>
                <a:lnTo>
                  <a:pt x="37" y="99"/>
                </a:lnTo>
                <a:lnTo>
                  <a:pt x="34" y="99"/>
                </a:lnTo>
                <a:close/>
                <a:moveTo>
                  <a:pt x="14" y="50"/>
                </a:moveTo>
                <a:lnTo>
                  <a:pt x="34" y="50"/>
                </a:lnTo>
                <a:lnTo>
                  <a:pt x="37" y="50"/>
                </a:lnTo>
                <a:lnTo>
                  <a:pt x="38" y="51"/>
                </a:lnTo>
                <a:lnTo>
                  <a:pt x="39" y="52"/>
                </a:lnTo>
                <a:lnTo>
                  <a:pt x="39" y="55"/>
                </a:lnTo>
                <a:lnTo>
                  <a:pt x="39" y="81"/>
                </a:lnTo>
                <a:lnTo>
                  <a:pt x="64" y="50"/>
                </a:lnTo>
                <a:lnTo>
                  <a:pt x="44" y="50"/>
                </a:lnTo>
                <a:lnTo>
                  <a:pt x="42" y="50"/>
                </a:lnTo>
                <a:lnTo>
                  <a:pt x="40" y="48"/>
                </a:lnTo>
                <a:lnTo>
                  <a:pt x="39" y="47"/>
                </a:lnTo>
                <a:lnTo>
                  <a:pt x="39" y="45"/>
                </a:lnTo>
                <a:lnTo>
                  <a:pt x="39" y="19"/>
                </a:lnTo>
                <a:lnTo>
                  <a:pt x="14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850" name="Freeform 1160">
            <a:extLst>
              <a:ext uri="{FF2B5EF4-FFF2-40B4-BE49-F238E27FC236}">
                <a16:creationId xmlns="" xmlns:a16="http://schemas.microsoft.com/office/drawing/2014/main" id="{BD85ACA8-3F0D-4F5C-A331-D8E3AF3DDE4C}"/>
              </a:ext>
            </a:extLst>
          </p:cNvPr>
          <p:cNvSpPr>
            <a:spLocks/>
          </p:cNvSpPr>
          <p:nvPr/>
        </p:nvSpPr>
        <p:spPr bwMode="auto">
          <a:xfrm>
            <a:off x="5803901" y="1117601"/>
            <a:ext cx="85727" cy="53976"/>
          </a:xfrm>
          <a:custGeom>
            <a:avLst/>
            <a:gdLst>
              <a:gd name="T0" fmla="*/ 15055 w 28"/>
              <a:gd name="T1" fmla="*/ 15612 h 18"/>
              <a:gd name="T2" fmla="*/ 21077 w 28"/>
              <a:gd name="T3" fmla="*/ 15612 h 18"/>
              <a:gd name="T4" fmla="*/ 16560 w 28"/>
              <a:gd name="T5" fmla="*/ 18735 h 18"/>
              <a:gd name="T6" fmla="*/ 28604 w 28"/>
              <a:gd name="T7" fmla="*/ 28102 h 18"/>
              <a:gd name="T8" fmla="*/ 40648 w 28"/>
              <a:gd name="T9" fmla="*/ 10929 h 18"/>
              <a:gd name="T10" fmla="*/ 40648 w 28"/>
              <a:gd name="T11" fmla="*/ 10929 h 18"/>
              <a:gd name="T12" fmla="*/ 42153 w 28"/>
              <a:gd name="T13" fmla="*/ 7806 h 18"/>
              <a:gd name="T14" fmla="*/ 42153 w 28"/>
              <a:gd name="T15" fmla="*/ 3122 h 18"/>
              <a:gd name="T16" fmla="*/ 42153 w 28"/>
              <a:gd name="T17" fmla="*/ 3122 h 18"/>
              <a:gd name="T18" fmla="*/ 39142 w 28"/>
              <a:gd name="T19" fmla="*/ 1561 h 18"/>
              <a:gd name="T20" fmla="*/ 34626 w 28"/>
              <a:gd name="T21" fmla="*/ 0 h 18"/>
              <a:gd name="T22" fmla="*/ 0 w 28"/>
              <a:gd name="T23" fmla="*/ 0 h 18"/>
              <a:gd name="T24" fmla="*/ 15055 w 28"/>
              <a:gd name="T25" fmla="*/ 15612 h 1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8" h="18">
                <a:moveTo>
                  <a:pt x="10" y="10"/>
                </a:moveTo>
                <a:lnTo>
                  <a:pt x="14" y="10"/>
                </a:lnTo>
                <a:lnTo>
                  <a:pt x="11" y="12"/>
                </a:lnTo>
                <a:lnTo>
                  <a:pt x="19" y="18"/>
                </a:lnTo>
                <a:lnTo>
                  <a:pt x="27" y="7"/>
                </a:lnTo>
                <a:lnTo>
                  <a:pt x="28" y="5"/>
                </a:lnTo>
                <a:lnTo>
                  <a:pt x="28" y="2"/>
                </a:lnTo>
                <a:lnTo>
                  <a:pt x="26" y="1"/>
                </a:lnTo>
                <a:lnTo>
                  <a:pt x="23" y="0"/>
                </a:lnTo>
                <a:lnTo>
                  <a:pt x="0" y="0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851" name="Freeform 1161">
            <a:extLst>
              <a:ext uri="{FF2B5EF4-FFF2-40B4-BE49-F238E27FC236}">
                <a16:creationId xmlns="" xmlns:a16="http://schemas.microsoft.com/office/drawing/2014/main" id="{B581EF83-84DE-4597-BD1D-14B570761FA7}"/>
              </a:ext>
            </a:extLst>
          </p:cNvPr>
          <p:cNvSpPr>
            <a:spLocks noEditPoints="1"/>
          </p:cNvSpPr>
          <p:nvPr/>
        </p:nvSpPr>
        <p:spPr bwMode="auto">
          <a:xfrm>
            <a:off x="5635628" y="1012828"/>
            <a:ext cx="273050" cy="282575"/>
          </a:xfrm>
          <a:custGeom>
            <a:avLst/>
            <a:gdLst>
              <a:gd name="T0" fmla="*/ 11056 w 86"/>
              <a:gd name="T1" fmla="*/ 0 h 92"/>
              <a:gd name="T2" fmla="*/ 0 w 86"/>
              <a:gd name="T3" fmla="*/ 10691 h 92"/>
              <a:gd name="T4" fmla="*/ 31587 w 86"/>
              <a:gd name="T5" fmla="*/ 41236 h 92"/>
              <a:gd name="T6" fmla="*/ 7897 w 86"/>
              <a:gd name="T7" fmla="*/ 67199 h 92"/>
              <a:gd name="T8" fmla="*/ 7897 w 86"/>
              <a:gd name="T9" fmla="*/ 67199 h 92"/>
              <a:gd name="T10" fmla="*/ 4738 w 86"/>
              <a:gd name="T11" fmla="*/ 73309 h 92"/>
              <a:gd name="T12" fmla="*/ 4738 w 86"/>
              <a:gd name="T13" fmla="*/ 76363 h 92"/>
              <a:gd name="T14" fmla="*/ 4738 w 86"/>
              <a:gd name="T15" fmla="*/ 76363 h 92"/>
              <a:gd name="T16" fmla="*/ 9476 w 86"/>
              <a:gd name="T17" fmla="*/ 77890 h 92"/>
              <a:gd name="T18" fmla="*/ 12635 w 86"/>
              <a:gd name="T19" fmla="*/ 80945 h 92"/>
              <a:gd name="T20" fmla="*/ 52119 w 86"/>
              <a:gd name="T21" fmla="*/ 80945 h 92"/>
              <a:gd name="T22" fmla="*/ 52119 w 86"/>
              <a:gd name="T23" fmla="*/ 132872 h 92"/>
              <a:gd name="T24" fmla="*/ 52119 w 86"/>
              <a:gd name="T25" fmla="*/ 132872 h 92"/>
              <a:gd name="T26" fmla="*/ 53698 w 86"/>
              <a:gd name="T27" fmla="*/ 137453 h 92"/>
              <a:gd name="T28" fmla="*/ 58436 w 86"/>
              <a:gd name="T29" fmla="*/ 140508 h 92"/>
              <a:gd name="T30" fmla="*/ 58436 w 86"/>
              <a:gd name="T31" fmla="*/ 140508 h 92"/>
              <a:gd name="T32" fmla="*/ 60016 w 86"/>
              <a:gd name="T33" fmla="*/ 140508 h 92"/>
              <a:gd name="T34" fmla="*/ 60016 w 86"/>
              <a:gd name="T35" fmla="*/ 140508 h 92"/>
              <a:gd name="T36" fmla="*/ 63174 w 86"/>
              <a:gd name="T37" fmla="*/ 140508 h 92"/>
              <a:gd name="T38" fmla="*/ 66333 w 86"/>
              <a:gd name="T39" fmla="*/ 137453 h 92"/>
              <a:gd name="T40" fmla="*/ 94762 w 86"/>
              <a:gd name="T41" fmla="*/ 102326 h 92"/>
              <a:gd name="T42" fmla="*/ 124769 w 86"/>
              <a:gd name="T43" fmla="*/ 131344 h 92"/>
              <a:gd name="T44" fmla="*/ 135825 w 86"/>
              <a:gd name="T45" fmla="*/ 119126 h 92"/>
              <a:gd name="T46" fmla="*/ 11056 w 86"/>
              <a:gd name="T47" fmla="*/ 0 h 92"/>
              <a:gd name="T48" fmla="*/ 28428 w 86"/>
              <a:gd name="T49" fmla="*/ 65672 h 92"/>
              <a:gd name="T50" fmla="*/ 42643 w 86"/>
              <a:gd name="T51" fmla="*/ 50400 h 92"/>
              <a:gd name="T52" fmla="*/ 56857 w 86"/>
              <a:gd name="T53" fmla="*/ 65672 h 92"/>
              <a:gd name="T54" fmla="*/ 28428 w 86"/>
              <a:gd name="T55" fmla="*/ 65672 h 92"/>
              <a:gd name="T56" fmla="*/ 67913 w 86"/>
              <a:gd name="T57" fmla="*/ 113017 h 92"/>
              <a:gd name="T58" fmla="*/ 67913 w 86"/>
              <a:gd name="T59" fmla="*/ 76363 h 92"/>
              <a:gd name="T60" fmla="*/ 83706 w 86"/>
              <a:gd name="T61" fmla="*/ 91636 h 92"/>
              <a:gd name="T62" fmla="*/ 67913 w 86"/>
              <a:gd name="T63" fmla="*/ 113017 h 9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6" h="92">
                <a:moveTo>
                  <a:pt x="7" y="0"/>
                </a:moveTo>
                <a:lnTo>
                  <a:pt x="0" y="7"/>
                </a:lnTo>
                <a:lnTo>
                  <a:pt x="20" y="27"/>
                </a:lnTo>
                <a:lnTo>
                  <a:pt x="5" y="44"/>
                </a:lnTo>
                <a:lnTo>
                  <a:pt x="3" y="48"/>
                </a:lnTo>
                <a:lnTo>
                  <a:pt x="3" y="50"/>
                </a:lnTo>
                <a:lnTo>
                  <a:pt x="6" y="51"/>
                </a:lnTo>
                <a:lnTo>
                  <a:pt x="8" y="53"/>
                </a:lnTo>
                <a:lnTo>
                  <a:pt x="33" y="53"/>
                </a:lnTo>
                <a:lnTo>
                  <a:pt x="33" y="87"/>
                </a:lnTo>
                <a:lnTo>
                  <a:pt x="34" y="90"/>
                </a:lnTo>
                <a:lnTo>
                  <a:pt x="37" y="92"/>
                </a:lnTo>
                <a:lnTo>
                  <a:pt x="38" y="92"/>
                </a:lnTo>
                <a:lnTo>
                  <a:pt x="40" y="92"/>
                </a:lnTo>
                <a:lnTo>
                  <a:pt x="42" y="90"/>
                </a:lnTo>
                <a:lnTo>
                  <a:pt x="60" y="67"/>
                </a:lnTo>
                <a:lnTo>
                  <a:pt x="79" y="86"/>
                </a:lnTo>
                <a:lnTo>
                  <a:pt x="86" y="78"/>
                </a:lnTo>
                <a:lnTo>
                  <a:pt x="7" y="0"/>
                </a:lnTo>
                <a:close/>
                <a:moveTo>
                  <a:pt x="18" y="43"/>
                </a:moveTo>
                <a:lnTo>
                  <a:pt x="27" y="33"/>
                </a:lnTo>
                <a:lnTo>
                  <a:pt x="36" y="43"/>
                </a:lnTo>
                <a:lnTo>
                  <a:pt x="18" y="43"/>
                </a:lnTo>
                <a:close/>
                <a:moveTo>
                  <a:pt x="43" y="74"/>
                </a:moveTo>
                <a:lnTo>
                  <a:pt x="43" y="50"/>
                </a:lnTo>
                <a:lnTo>
                  <a:pt x="53" y="60"/>
                </a:lnTo>
                <a:lnTo>
                  <a:pt x="43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852" name="Freeform 1162">
            <a:extLst>
              <a:ext uri="{FF2B5EF4-FFF2-40B4-BE49-F238E27FC236}">
                <a16:creationId xmlns="" xmlns:a16="http://schemas.microsoft.com/office/drawing/2014/main" id="{48386038-DBEF-4DB7-B930-38027FCAF7B5}"/>
              </a:ext>
            </a:extLst>
          </p:cNvPr>
          <p:cNvSpPr>
            <a:spLocks/>
          </p:cNvSpPr>
          <p:nvPr/>
        </p:nvSpPr>
        <p:spPr bwMode="auto">
          <a:xfrm>
            <a:off x="5740402" y="984251"/>
            <a:ext cx="63500" cy="123827"/>
          </a:xfrm>
          <a:custGeom>
            <a:avLst/>
            <a:gdLst>
              <a:gd name="T0" fmla="*/ 10929 w 21"/>
              <a:gd name="T1" fmla="*/ 39031 h 39"/>
              <a:gd name="T2" fmla="*/ 17174 w 21"/>
              <a:gd name="T3" fmla="*/ 29663 h 39"/>
              <a:gd name="T4" fmla="*/ 17174 w 21"/>
              <a:gd name="T5" fmla="*/ 45276 h 39"/>
              <a:gd name="T6" fmla="*/ 32787 w 21"/>
              <a:gd name="T7" fmla="*/ 60888 h 39"/>
              <a:gd name="T8" fmla="*/ 32787 w 21"/>
              <a:gd name="T9" fmla="*/ 7806 h 39"/>
              <a:gd name="T10" fmla="*/ 32787 w 21"/>
              <a:gd name="T11" fmla="*/ 7806 h 39"/>
              <a:gd name="T12" fmla="*/ 31226 w 21"/>
              <a:gd name="T13" fmla="*/ 4684 h 39"/>
              <a:gd name="T14" fmla="*/ 26542 w 21"/>
              <a:gd name="T15" fmla="*/ 0 h 39"/>
              <a:gd name="T16" fmla="*/ 26542 w 21"/>
              <a:gd name="T17" fmla="*/ 0 h 39"/>
              <a:gd name="T18" fmla="*/ 23419 w 21"/>
              <a:gd name="T19" fmla="*/ 0 h 39"/>
              <a:gd name="T20" fmla="*/ 18735 w 21"/>
              <a:gd name="T21" fmla="*/ 3122 h 39"/>
              <a:gd name="T22" fmla="*/ 0 w 21"/>
              <a:gd name="T23" fmla="*/ 28102 h 39"/>
              <a:gd name="T24" fmla="*/ 10929 w 21"/>
              <a:gd name="T25" fmla="*/ 39031 h 3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1" h="39">
                <a:moveTo>
                  <a:pt x="7" y="25"/>
                </a:moveTo>
                <a:lnTo>
                  <a:pt x="11" y="19"/>
                </a:lnTo>
                <a:lnTo>
                  <a:pt x="11" y="29"/>
                </a:lnTo>
                <a:lnTo>
                  <a:pt x="21" y="39"/>
                </a:lnTo>
                <a:lnTo>
                  <a:pt x="21" y="5"/>
                </a:lnTo>
                <a:lnTo>
                  <a:pt x="20" y="3"/>
                </a:lnTo>
                <a:lnTo>
                  <a:pt x="17" y="0"/>
                </a:lnTo>
                <a:lnTo>
                  <a:pt x="15" y="0"/>
                </a:lnTo>
                <a:lnTo>
                  <a:pt x="12" y="2"/>
                </a:lnTo>
                <a:lnTo>
                  <a:pt x="0" y="18"/>
                </a:lnTo>
                <a:lnTo>
                  <a:pt x="7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853" name="Freeform 1163">
            <a:extLst>
              <a:ext uri="{FF2B5EF4-FFF2-40B4-BE49-F238E27FC236}">
                <a16:creationId xmlns="" xmlns:a16="http://schemas.microsoft.com/office/drawing/2014/main" id="{D841068F-65C8-4A3F-8550-FEF7E1A44C7C}"/>
              </a:ext>
            </a:extLst>
          </p:cNvPr>
          <p:cNvSpPr>
            <a:spLocks noEditPoints="1"/>
          </p:cNvSpPr>
          <p:nvPr/>
        </p:nvSpPr>
        <p:spPr bwMode="auto">
          <a:xfrm>
            <a:off x="6356353" y="1003301"/>
            <a:ext cx="311150" cy="292100"/>
          </a:xfrm>
          <a:custGeom>
            <a:avLst/>
            <a:gdLst>
              <a:gd name="T0" fmla="*/ 126458 w 99"/>
              <a:gd name="T1" fmla="*/ 15446 h 94"/>
              <a:gd name="T2" fmla="*/ 112407 w 99"/>
              <a:gd name="T3" fmla="*/ 3089 h 94"/>
              <a:gd name="T4" fmla="*/ 98356 w 99"/>
              <a:gd name="T5" fmla="*/ 3089 h 94"/>
              <a:gd name="T6" fmla="*/ 85867 w 99"/>
              <a:gd name="T7" fmla="*/ 21625 h 94"/>
              <a:gd name="T8" fmla="*/ 70255 w 99"/>
              <a:gd name="T9" fmla="*/ 21625 h 94"/>
              <a:gd name="T10" fmla="*/ 64010 w 99"/>
              <a:gd name="T11" fmla="*/ 6178 h 94"/>
              <a:gd name="T12" fmla="*/ 48398 w 99"/>
              <a:gd name="T13" fmla="*/ 0 h 94"/>
              <a:gd name="T14" fmla="*/ 31224 w 99"/>
              <a:gd name="T15" fmla="*/ 9268 h 94"/>
              <a:gd name="T16" fmla="*/ 0 w 99"/>
              <a:gd name="T17" fmla="*/ 105034 h 94"/>
              <a:gd name="T18" fmla="*/ 0 w 99"/>
              <a:gd name="T19" fmla="*/ 111212 h 94"/>
              <a:gd name="T20" fmla="*/ 6245 w 99"/>
              <a:gd name="T21" fmla="*/ 129748 h 94"/>
              <a:gd name="T22" fmla="*/ 21857 w 99"/>
              <a:gd name="T23" fmla="*/ 143649 h 94"/>
              <a:gd name="T24" fmla="*/ 35908 w 99"/>
              <a:gd name="T25" fmla="*/ 145194 h 94"/>
              <a:gd name="T26" fmla="*/ 54642 w 99"/>
              <a:gd name="T27" fmla="*/ 139016 h 94"/>
              <a:gd name="T28" fmla="*/ 68693 w 99"/>
              <a:gd name="T29" fmla="*/ 123569 h 94"/>
              <a:gd name="T30" fmla="*/ 70255 w 99"/>
              <a:gd name="T31" fmla="*/ 77231 h 94"/>
              <a:gd name="T32" fmla="*/ 85867 w 99"/>
              <a:gd name="T33" fmla="*/ 111212 h 94"/>
              <a:gd name="T34" fmla="*/ 90550 w 99"/>
              <a:gd name="T35" fmla="*/ 129748 h 94"/>
              <a:gd name="T36" fmla="*/ 106162 w 99"/>
              <a:gd name="T37" fmla="*/ 143649 h 94"/>
              <a:gd name="T38" fmla="*/ 120213 w 99"/>
              <a:gd name="T39" fmla="*/ 145194 h 94"/>
              <a:gd name="T40" fmla="*/ 138948 w 99"/>
              <a:gd name="T41" fmla="*/ 139016 h 94"/>
              <a:gd name="T42" fmla="*/ 152999 w 99"/>
              <a:gd name="T43" fmla="*/ 123569 h 94"/>
              <a:gd name="T44" fmla="*/ 154560 w 99"/>
              <a:gd name="T45" fmla="*/ 106579 h 94"/>
              <a:gd name="T46" fmla="*/ 154560 w 99"/>
              <a:gd name="T47" fmla="*/ 105034 h 94"/>
              <a:gd name="T48" fmla="*/ 28102 w 99"/>
              <a:gd name="T49" fmla="*/ 128203 h 94"/>
              <a:gd name="T50" fmla="*/ 15612 w 99"/>
              <a:gd name="T51" fmla="*/ 111212 h 94"/>
              <a:gd name="T52" fmla="*/ 21857 w 99"/>
              <a:gd name="T53" fmla="*/ 97311 h 94"/>
              <a:gd name="T54" fmla="*/ 35908 w 99"/>
              <a:gd name="T55" fmla="*/ 91132 h 94"/>
              <a:gd name="T56" fmla="*/ 53081 w 99"/>
              <a:gd name="T57" fmla="*/ 103489 h 94"/>
              <a:gd name="T58" fmla="*/ 53081 w 99"/>
              <a:gd name="T59" fmla="*/ 118936 h 94"/>
              <a:gd name="T60" fmla="*/ 35908 w 99"/>
              <a:gd name="T61" fmla="*/ 129748 h 94"/>
              <a:gd name="T62" fmla="*/ 54642 w 99"/>
              <a:gd name="T63" fmla="*/ 81865 h 94"/>
              <a:gd name="T64" fmla="*/ 35908 w 99"/>
              <a:gd name="T65" fmla="*/ 77231 h 94"/>
              <a:gd name="T66" fmla="*/ 43714 w 99"/>
              <a:gd name="T67" fmla="*/ 20080 h 94"/>
              <a:gd name="T68" fmla="*/ 48398 w 99"/>
              <a:gd name="T69" fmla="*/ 15446 h 94"/>
              <a:gd name="T70" fmla="*/ 54642 w 99"/>
              <a:gd name="T71" fmla="*/ 30892 h 94"/>
              <a:gd name="T72" fmla="*/ 70255 w 99"/>
              <a:gd name="T73" fmla="*/ 61785 h 94"/>
              <a:gd name="T74" fmla="*/ 85867 w 99"/>
              <a:gd name="T75" fmla="*/ 61785 h 94"/>
              <a:gd name="T76" fmla="*/ 101479 w 99"/>
              <a:gd name="T77" fmla="*/ 21625 h 94"/>
              <a:gd name="T78" fmla="*/ 106162 w 99"/>
              <a:gd name="T79" fmla="*/ 15446 h 94"/>
              <a:gd name="T80" fmla="*/ 112407 w 99"/>
              <a:gd name="T81" fmla="*/ 20080 h 94"/>
              <a:gd name="T82" fmla="*/ 120213 w 99"/>
              <a:gd name="T83" fmla="*/ 77231 h 94"/>
              <a:gd name="T84" fmla="*/ 101479 w 99"/>
              <a:gd name="T85" fmla="*/ 81865 h 94"/>
              <a:gd name="T86" fmla="*/ 120213 w 99"/>
              <a:gd name="T87" fmla="*/ 129748 h 94"/>
              <a:gd name="T88" fmla="*/ 106162 w 99"/>
              <a:gd name="T89" fmla="*/ 123569 h 94"/>
              <a:gd name="T90" fmla="*/ 101479 w 99"/>
              <a:gd name="T91" fmla="*/ 111212 h 94"/>
              <a:gd name="T92" fmla="*/ 112407 w 99"/>
              <a:gd name="T93" fmla="*/ 94222 h 94"/>
              <a:gd name="T94" fmla="*/ 128019 w 99"/>
              <a:gd name="T95" fmla="*/ 94222 h 94"/>
              <a:gd name="T96" fmla="*/ 138948 w 99"/>
              <a:gd name="T97" fmla="*/ 111212 h 94"/>
              <a:gd name="T98" fmla="*/ 132703 w 99"/>
              <a:gd name="T99" fmla="*/ 123569 h 94"/>
              <a:gd name="T100" fmla="*/ 120213 w 99"/>
              <a:gd name="T101" fmla="*/ 129748 h 9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99" h="94">
                <a:moveTo>
                  <a:pt x="99" y="68"/>
                </a:moveTo>
                <a:lnTo>
                  <a:pt x="81" y="10"/>
                </a:lnTo>
                <a:lnTo>
                  <a:pt x="79" y="6"/>
                </a:lnTo>
                <a:lnTo>
                  <a:pt x="76" y="3"/>
                </a:lnTo>
                <a:lnTo>
                  <a:pt x="72" y="2"/>
                </a:lnTo>
                <a:lnTo>
                  <a:pt x="68" y="0"/>
                </a:lnTo>
                <a:lnTo>
                  <a:pt x="63" y="2"/>
                </a:lnTo>
                <a:lnTo>
                  <a:pt x="58" y="4"/>
                </a:lnTo>
                <a:lnTo>
                  <a:pt x="56" y="9"/>
                </a:lnTo>
                <a:lnTo>
                  <a:pt x="55" y="14"/>
                </a:lnTo>
                <a:lnTo>
                  <a:pt x="55" y="20"/>
                </a:lnTo>
                <a:lnTo>
                  <a:pt x="45" y="20"/>
                </a:lnTo>
                <a:lnTo>
                  <a:pt x="45" y="14"/>
                </a:lnTo>
                <a:lnTo>
                  <a:pt x="44" y="9"/>
                </a:lnTo>
                <a:lnTo>
                  <a:pt x="41" y="4"/>
                </a:lnTo>
                <a:lnTo>
                  <a:pt x="36" y="2"/>
                </a:lnTo>
                <a:lnTo>
                  <a:pt x="31" y="0"/>
                </a:lnTo>
                <a:lnTo>
                  <a:pt x="28" y="2"/>
                </a:lnTo>
                <a:lnTo>
                  <a:pt x="24" y="3"/>
                </a:lnTo>
                <a:lnTo>
                  <a:pt x="20" y="6"/>
                </a:lnTo>
                <a:lnTo>
                  <a:pt x="19" y="10"/>
                </a:lnTo>
                <a:lnTo>
                  <a:pt x="0" y="68"/>
                </a:lnTo>
                <a:lnTo>
                  <a:pt x="0" y="69"/>
                </a:lnTo>
                <a:lnTo>
                  <a:pt x="0" y="72"/>
                </a:lnTo>
                <a:lnTo>
                  <a:pt x="0" y="77"/>
                </a:lnTo>
                <a:lnTo>
                  <a:pt x="2" y="80"/>
                </a:lnTo>
                <a:lnTo>
                  <a:pt x="4" y="84"/>
                </a:lnTo>
                <a:lnTo>
                  <a:pt x="7" y="88"/>
                </a:lnTo>
                <a:lnTo>
                  <a:pt x="10" y="90"/>
                </a:lnTo>
                <a:lnTo>
                  <a:pt x="14" y="93"/>
                </a:lnTo>
                <a:lnTo>
                  <a:pt x="18" y="94"/>
                </a:lnTo>
                <a:lnTo>
                  <a:pt x="23" y="94"/>
                </a:lnTo>
                <a:lnTo>
                  <a:pt x="28" y="94"/>
                </a:lnTo>
                <a:lnTo>
                  <a:pt x="31" y="93"/>
                </a:lnTo>
                <a:lnTo>
                  <a:pt x="35" y="90"/>
                </a:lnTo>
                <a:lnTo>
                  <a:pt x="39" y="88"/>
                </a:lnTo>
                <a:lnTo>
                  <a:pt x="41" y="84"/>
                </a:lnTo>
                <a:lnTo>
                  <a:pt x="44" y="80"/>
                </a:lnTo>
                <a:lnTo>
                  <a:pt x="45" y="77"/>
                </a:lnTo>
                <a:lnTo>
                  <a:pt x="45" y="72"/>
                </a:lnTo>
                <a:lnTo>
                  <a:pt x="45" y="50"/>
                </a:lnTo>
                <a:lnTo>
                  <a:pt x="55" y="50"/>
                </a:lnTo>
                <a:lnTo>
                  <a:pt x="55" y="72"/>
                </a:lnTo>
                <a:lnTo>
                  <a:pt x="55" y="77"/>
                </a:lnTo>
                <a:lnTo>
                  <a:pt x="56" y="80"/>
                </a:lnTo>
                <a:lnTo>
                  <a:pt x="58" y="84"/>
                </a:lnTo>
                <a:lnTo>
                  <a:pt x="61" y="88"/>
                </a:lnTo>
                <a:lnTo>
                  <a:pt x="65" y="90"/>
                </a:lnTo>
                <a:lnTo>
                  <a:pt x="68" y="93"/>
                </a:lnTo>
                <a:lnTo>
                  <a:pt x="72" y="94"/>
                </a:lnTo>
                <a:lnTo>
                  <a:pt x="77" y="94"/>
                </a:lnTo>
                <a:lnTo>
                  <a:pt x="82" y="94"/>
                </a:lnTo>
                <a:lnTo>
                  <a:pt x="85" y="93"/>
                </a:lnTo>
                <a:lnTo>
                  <a:pt x="89" y="90"/>
                </a:lnTo>
                <a:lnTo>
                  <a:pt x="93" y="88"/>
                </a:lnTo>
                <a:lnTo>
                  <a:pt x="95" y="84"/>
                </a:lnTo>
                <a:lnTo>
                  <a:pt x="98" y="80"/>
                </a:lnTo>
                <a:lnTo>
                  <a:pt x="99" y="77"/>
                </a:lnTo>
                <a:lnTo>
                  <a:pt x="99" y="72"/>
                </a:lnTo>
                <a:lnTo>
                  <a:pt x="99" y="69"/>
                </a:lnTo>
                <a:lnTo>
                  <a:pt x="99" y="68"/>
                </a:lnTo>
                <a:close/>
                <a:moveTo>
                  <a:pt x="23" y="84"/>
                </a:moveTo>
                <a:lnTo>
                  <a:pt x="23" y="84"/>
                </a:lnTo>
                <a:lnTo>
                  <a:pt x="18" y="83"/>
                </a:lnTo>
                <a:lnTo>
                  <a:pt x="14" y="80"/>
                </a:lnTo>
                <a:lnTo>
                  <a:pt x="12" y="77"/>
                </a:lnTo>
                <a:lnTo>
                  <a:pt x="10" y="72"/>
                </a:lnTo>
                <a:lnTo>
                  <a:pt x="12" y="67"/>
                </a:lnTo>
                <a:lnTo>
                  <a:pt x="14" y="63"/>
                </a:lnTo>
                <a:lnTo>
                  <a:pt x="18" y="61"/>
                </a:lnTo>
                <a:lnTo>
                  <a:pt x="23" y="59"/>
                </a:lnTo>
                <a:lnTo>
                  <a:pt x="28" y="61"/>
                </a:lnTo>
                <a:lnTo>
                  <a:pt x="31" y="63"/>
                </a:lnTo>
                <a:lnTo>
                  <a:pt x="34" y="67"/>
                </a:lnTo>
                <a:lnTo>
                  <a:pt x="35" y="72"/>
                </a:lnTo>
                <a:lnTo>
                  <a:pt x="34" y="77"/>
                </a:lnTo>
                <a:lnTo>
                  <a:pt x="31" y="80"/>
                </a:lnTo>
                <a:lnTo>
                  <a:pt x="28" y="83"/>
                </a:lnTo>
                <a:lnTo>
                  <a:pt x="23" y="84"/>
                </a:lnTo>
                <a:close/>
                <a:moveTo>
                  <a:pt x="35" y="53"/>
                </a:moveTo>
                <a:lnTo>
                  <a:pt x="35" y="53"/>
                </a:lnTo>
                <a:lnTo>
                  <a:pt x="29" y="51"/>
                </a:lnTo>
                <a:lnTo>
                  <a:pt x="23" y="50"/>
                </a:lnTo>
                <a:lnTo>
                  <a:pt x="16" y="51"/>
                </a:lnTo>
                <a:lnTo>
                  <a:pt x="28" y="13"/>
                </a:lnTo>
                <a:lnTo>
                  <a:pt x="29" y="11"/>
                </a:lnTo>
                <a:lnTo>
                  <a:pt x="31" y="10"/>
                </a:lnTo>
                <a:lnTo>
                  <a:pt x="34" y="11"/>
                </a:lnTo>
                <a:lnTo>
                  <a:pt x="35" y="14"/>
                </a:lnTo>
                <a:lnTo>
                  <a:pt x="35" y="20"/>
                </a:lnTo>
                <a:lnTo>
                  <a:pt x="35" y="50"/>
                </a:lnTo>
                <a:lnTo>
                  <a:pt x="35" y="53"/>
                </a:lnTo>
                <a:close/>
                <a:moveTo>
                  <a:pt x="45" y="40"/>
                </a:moveTo>
                <a:lnTo>
                  <a:pt x="45" y="30"/>
                </a:lnTo>
                <a:lnTo>
                  <a:pt x="55" y="30"/>
                </a:lnTo>
                <a:lnTo>
                  <a:pt x="55" y="40"/>
                </a:lnTo>
                <a:lnTo>
                  <a:pt x="45" y="40"/>
                </a:lnTo>
                <a:close/>
                <a:moveTo>
                  <a:pt x="65" y="20"/>
                </a:moveTo>
                <a:lnTo>
                  <a:pt x="65" y="14"/>
                </a:lnTo>
                <a:lnTo>
                  <a:pt x="66" y="11"/>
                </a:lnTo>
                <a:lnTo>
                  <a:pt x="68" y="10"/>
                </a:lnTo>
                <a:lnTo>
                  <a:pt x="71" y="11"/>
                </a:lnTo>
                <a:lnTo>
                  <a:pt x="72" y="13"/>
                </a:lnTo>
                <a:lnTo>
                  <a:pt x="83" y="51"/>
                </a:lnTo>
                <a:lnTo>
                  <a:pt x="77" y="50"/>
                </a:lnTo>
                <a:lnTo>
                  <a:pt x="71" y="51"/>
                </a:lnTo>
                <a:lnTo>
                  <a:pt x="65" y="53"/>
                </a:lnTo>
                <a:lnTo>
                  <a:pt x="65" y="50"/>
                </a:lnTo>
                <a:lnTo>
                  <a:pt x="65" y="20"/>
                </a:lnTo>
                <a:close/>
                <a:moveTo>
                  <a:pt x="77" y="84"/>
                </a:moveTo>
                <a:lnTo>
                  <a:pt x="77" y="84"/>
                </a:lnTo>
                <a:lnTo>
                  <a:pt x="72" y="83"/>
                </a:lnTo>
                <a:lnTo>
                  <a:pt x="68" y="80"/>
                </a:lnTo>
                <a:lnTo>
                  <a:pt x="66" y="77"/>
                </a:lnTo>
                <a:lnTo>
                  <a:pt x="65" y="72"/>
                </a:lnTo>
                <a:lnTo>
                  <a:pt x="66" y="67"/>
                </a:lnTo>
                <a:lnTo>
                  <a:pt x="68" y="63"/>
                </a:lnTo>
                <a:lnTo>
                  <a:pt x="72" y="61"/>
                </a:lnTo>
                <a:lnTo>
                  <a:pt x="77" y="59"/>
                </a:lnTo>
                <a:lnTo>
                  <a:pt x="82" y="61"/>
                </a:lnTo>
                <a:lnTo>
                  <a:pt x="85" y="63"/>
                </a:lnTo>
                <a:lnTo>
                  <a:pt x="88" y="67"/>
                </a:lnTo>
                <a:lnTo>
                  <a:pt x="89" y="72"/>
                </a:lnTo>
                <a:lnTo>
                  <a:pt x="88" y="77"/>
                </a:lnTo>
                <a:lnTo>
                  <a:pt x="85" y="80"/>
                </a:lnTo>
                <a:lnTo>
                  <a:pt x="82" y="83"/>
                </a:lnTo>
                <a:lnTo>
                  <a:pt x="77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854" name="Freeform 1164">
            <a:extLst>
              <a:ext uri="{FF2B5EF4-FFF2-40B4-BE49-F238E27FC236}">
                <a16:creationId xmlns="" xmlns:a16="http://schemas.microsoft.com/office/drawing/2014/main" id="{6D0460B9-9AB1-4BD5-84FE-76BE756EB073}"/>
              </a:ext>
            </a:extLst>
          </p:cNvPr>
          <p:cNvSpPr>
            <a:spLocks noEditPoints="1"/>
          </p:cNvSpPr>
          <p:nvPr/>
        </p:nvSpPr>
        <p:spPr bwMode="auto">
          <a:xfrm>
            <a:off x="4156078" y="984251"/>
            <a:ext cx="292100" cy="301626"/>
          </a:xfrm>
          <a:custGeom>
            <a:avLst/>
            <a:gdLst>
              <a:gd name="T0" fmla="*/ 145194 w 94"/>
              <a:gd name="T1" fmla="*/ 78882 h 95"/>
              <a:gd name="T2" fmla="*/ 67963 w 94"/>
              <a:gd name="T3" fmla="*/ 0 h 95"/>
              <a:gd name="T4" fmla="*/ 58695 w 94"/>
              <a:gd name="T5" fmla="*/ 12621 h 95"/>
              <a:gd name="T6" fmla="*/ 67963 w 94"/>
              <a:gd name="T7" fmla="*/ 23664 h 95"/>
              <a:gd name="T8" fmla="*/ 67963 w 94"/>
              <a:gd name="T9" fmla="*/ 23664 h 95"/>
              <a:gd name="T10" fmla="*/ 32437 w 94"/>
              <a:gd name="T11" fmla="*/ 63105 h 95"/>
              <a:gd name="T12" fmla="*/ 32437 w 94"/>
              <a:gd name="T13" fmla="*/ 63105 h 95"/>
              <a:gd name="T14" fmla="*/ 21625 w 94"/>
              <a:gd name="T15" fmla="*/ 50484 h 95"/>
              <a:gd name="T16" fmla="*/ 9268 w 94"/>
              <a:gd name="T17" fmla="*/ 63105 h 95"/>
              <a:gd name="T18" fmla="*/ 41705 w 94"/>
              <a:gd name="T19" fmla="*/ 94658 h 95"/>
              <a:gd name="T20" fmla="*/ 0 w 94"/>
              <a:gd name="T21" fmla="*/ 138832 h 95"/>
              <a:gd name="T22" fmla="*/ 9268 w 94"/>
              <a:gd name="T23" fmla="*/ 149875 h 95"/>
              <a:gd name="T24" fmla="*/ 52517 w 94"/>
              <a:gd name="T25" fmla="*/ 105701 h 95"/>
              <a:gd name="T26" fmla="*/ 84954 w 94"/>
              <a:gd name="T27" fmla="*/ 138832 h 95"/>
              <a:gd name="T28" fmla="*/ 97311 w 94"/>
              <a:gd name="T29" fmla="*/ 127788 h 95"/>
              <a:gd name="T30" fmla="*/ 84954 w 94"/>
              <a:gd name="T31" fmla="*/ 116745 h 95"/>
              <a:gd name="T32" fmla="*/ 84954 w 94"/>
              <a:gd name="T33" fmla="*/ 116745 h 95"/>
              <a:gd name="T34" fmla="*/ 123569 w 94"/>
              <a:gd name="T35" fmla="*/ 78882 h 95"/>
              <a:gd name="T36" fmla="*/ 123569 w 94"/>
              <a:gd name="T37" fmla="*/ 78882 h 95"/>
              <a:gd name="T38" fmla="*/ 132837 w 94"/>
              <a:gd name="T39" fmla="*/ 89925 h 95"/>
              <a:gd name="T40" fmla="*/ 145194 w 94"/>
              <a:gd name="T41" fmla="*/ 78882 h 95"/>
              <a:gd name="T42" fmla="*/ 74142 w 94"/>
              <a:gd name="T43" fmla="*/ 105701 h 95"/>
              <a:gd name="T44" fmla="*/ 74142 w 94"/>
              <a:gd name="T45" fmla="*/ 105701 h 95"/>
              <a:gd name="T46" fmla="*/ 41705 w 94"/>
              <a:gd name="T47" fmla="*/ 72571 h 95"/>
              <a:gd name="T48" fmla="*/ 80320 w 94"/>
              <a:gd name="T49" fmla="*/ 33130 h 95"/>
              <a:gd name="T50" fmla="*/ 112757 w 94"/>
              <a:gd name="T51" fmla="*/ 66261 h 95"/>
              <a:gd name="T52" fmla="*/ 74142 w 94"/>
              <a:gd name="T53" fmla="*/ 105701 h 95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94" h="95">
                <a:moveTo>
                  <a:pt x="94" y="50"/>
                </a:moveTo>
                <a:lnTo>
                  <a:pt x="44" y="0"/>
                </a:lnTo>
                <a:lnTo>
                  <a:pt x="38" y="8"/>
                </a:lnTo>
                <a:lnTo>
                  <a:pt x="44" y="15"/>
                </a:lnTo>
                <a:lnTo>
                  <a:pt x="21" y="40"/>
                </a:lnTo>
                <a:lnTo>
                  <a:pt x="14" y="32"/>
                </a:lnTo>
                <a:lnTo>
                  <a:pt x="6" y="40"/>
                </a:lnTo>
                <a:lnTo>
                  <a:pt x="27" y="60"/>
                </a:lnTo>
                <a:lnTo>
                  <a:pt x="0" y="88"/>
                </a:lnTo>
                <a:lnTo>
                  <a:pt x="6" y="95"/>
                </a:lnTo>
                <a:lnTo>
                  <a:pt x="34" y="67"/>
                </a:lnTo>
                <a:lnTo>
                  <a:pt x="55" y="88"/>
                </a:lnTo>
                <a:lnTo>
                  <a:pt x="63" y="81"/>
                </a:lnTo>
                <a:lnTo>
                  <a:pt x="55" y="74"/>
                </a:lnTo>
                <a:lnTo>
                  <a:pt x="80" y="50"/>
                </a:lnTo>
                <a:lnTo>
                  <a:pt x="86" y="57"/>
                </a:lnTo>
                <a:lnTo>
                  <a:pt x="94" y="50"/>
                </a:lnTo>
                <a:close/>
                <a:moveTo>
                  <a:pt x="48" y="67"/>
                </a:moveTo>
                <a:lnTo>
                  <a:pt x="48" y="67"/>
                </a:lnTo>
                <a:lnTo>
                  <a:pt x="27" y="46"/>
                </a:lnTo>
                <a:lnTo>
                  <a:pt x="52" y="21"/>
                </a:lnTo>
                <a:lnTo>
                  <a:pt x="73" y="42"/>
                </a:lnTo>
                <a:lnTo>
                  <a:pt x="48" y="6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855" name="Freeform 1165">
            <a:extLst>
              <a:ext uri="{FF2B5EF4-FFF2-40B4-BE49-F238E27FC236}">
                <a16:creationId xmlns="" xmlns:a16="http://schemas.microsoft.com/office/drawing/2014/main" id="{4D967A74-1293-48C2-AFCB-EA44C1C7F330}"/>
              </a:ext>
            </a:extLst>
          </p:cNvPr>
          <p:cNvSpPr>
            <a:spLocks noEditPoints="1"/>
          </p:cNvSpPr>
          <p:nvPr/>
        </p:nvSpPr>
        <p:spPr bwMode="auto">
          <a:xfrm>
            <a:off x="7099301" y="984253"/>
            <a:ext cx="307976" cy="311150"/>
          </a:xfrm>
          <a:custGeom>
            <a:avLst/>
            <a:gdLst>
              <a:gd name="T0" fmla="*/ 145193 w 99"/>
              <a:gd name="T1" fmla="*/ 10928 h 99"/>
              <a:gd name="T2" fmla="*/ 135825 w 99"/>
              <a:gd name="T3" fmla="*/ 3122 h 99"/>
              <a:gd name="T4" fmla="*/ 123336 w 99"/>
              <a:gd name="T5" fmla="*/ 0 h 99"/>
              <a:gd name="T6" fmla="*/ 117091 w 99"/>
              <a:gd name="T7" fmla="*/ 0 h 99"/>
              <a:gd name="T8" fmla="*/ 106162 w 99"/>
              <a:gd name="T9" fmla="*/ 6245 h 99"/>
              <a:gd name="T10" fmla="*/ 14051 w 99"/>
              <a:gd name="T11" fmla="*/ 96795 h 99"/>
              <a:gd name="T12" fmla="*/ 12490 w 99"/>
              <a:gd name="T13" fmla="*/ 99918 h 99"/>
              <a:gd name="T14" fmla="*/ 0 w 99"/>
              <a:gd name="T15" fmla="*/ 145193 h 99"/>
              <a:gd name="T16" fmla="*/ 1561 w 99"/>
              <a:gd name="T17" fmla="*/ 152999 h 99"/>
              <a:gd name="T18" fmla="*/ 6245 w 99"/>
              <a:gd name="T19" fmla="*/ 154560 h 99"/>
              <a:gd name="T20" fmla="*/ 54642 w 99"/>
              <a:gd name="T21" fmla="*/ 143632 h 99"/>
              <a:gd name="T22" fmla="*/ 57765 w 99"/>
              <a:gd name="T23" fmla="*/ 140509 h 99"/>
              <a:gd name="T24" fmla="*/ 145193 w 99"/>
              <a:gd name="T25" fmla="*/ 53081 h 99"/>
              <a:gd name="T26" fmla="*/ 152999 w 99"/>
              <a:gd name="T27" fmla="*/ 43714 h 99"/>
              <a:gd name="T28" fmla="*/ 154560 w 99"/>
              <a:gd name="T29" fmla="*/ 31224 h 99"/>
              <a:gd name="T30" fmla="*/ 154560 w 99"/>
              <a:gd name="T31" fmla="*/ 24979 h 99"/>
              <a:gd name="T32" fmla="*/ 148315 w 99"/>
              <a:gd name="T33" fmla="*/ 14051 h 99"/>
              <a:gd name="T34" fmla="*/ 145193 w 99"/>
              <a:gd name="T35" fmla="*/ 10928 h 99"/>
              <a:gd name="T36" fmla="*/ 112407 w 99"/>
              <a:gd name="T37" fmla="*/ 53081 h 99"/>
              <a:gd name="T38" fmla="*/ 56204 w 99"/>
              <a:gd name="T39" fmla="*/ 120213 h 99"/>
              <a:gd name="T40" fmla="*/ 45275 w 99"/>
              <a:gd name="T41" fmla="*/ 99918 h 99"/>
              <a:gd name="T42" fmla="*/ 96795 w 99"/>
              <a:gd name="T43" fmla="*/ 37469 h 99"/>
              <a:gd name="T44" fmla="*/ 45275 w 99"/>
              <a:gd name="T45" fmla="*/ 99918 h 99"/>
              <a:gd name="T46" fmla="*/ 40592 w 99"/>
              <a:gd name="T47" fmla="*/ 113968 h 99"/>
              <a:gd name="T48" fmla="*/ 17173 w 99"/>
              <a:gd name="T49" fmla="*/ 137387 h 99"/>
              <a:gd name="T50" fmla="*/ 106162 w 99"/>
              <a:gd name="T51" fmla="*/ 24979 h 99"/>
              <a:gd name="T52" fmla="*/ 112407 w 99"/>
              <a:gd name="T53" fmla="*/ 20296 h 99"/>
              <a:gd name="T54" fmla="*/ 123336 w 99"/>
              <a:gd name="T55" fmla="*/ 15612 h 99"/>
              <a:gd name="T56" fmla="*/ 135825 w 99"/>
              <a:gd name="T57" fmla="*/ 20296 h 99"/>
              <a:gd name="T58" fmla="*/ 135825 w 99"/>
              <a:gd name="T59" fmla="*/ 20296 h 99"/>
              <a:gd name="T60" fmla="*/ 138948 w 99"/>
              <a:gd name="T61" fmla="*/ 31224 h 99"/>
              <a:gd name="T62" fmla="*/ 135825 w 99"/>
              <a:gd name="T63" fmla="*/ 43714 h 99"/>
              <a:gd name="T64" fmla="*/ 106162 w 99"/>
              <a:gd name="T65" fmla="*/ 24979 h 9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99" h="99">
                <a:moveTo>
                  <a:pt x="93" y="7"/>
                </a:moveTo>
                <a:lnTo>
                  <a:pt x="93" y="7"/>
                </a:lnTo>
                <a:lnTo>
                  <a:pt x="90" y="4"/>
                </a:lnTo>
                <a:lnTo>
                  <a:pt x="87" y="2"/>
                </a:lnTo>
                <a:lnTo>
                  <a:pt x="83" y="0"/>
                </a:lnTo>
                <a:lnTo>
                  <a:pt x="79" y="0"/>
                </a:lnTo>
                <a:lnTo>
                  <a:pt x="75" y="0"/>
                </a:lnTo>
                <a:lnTo>
                  <a:pt x="72" y="2"/>
                </a:lnTo>
                <a:lnTo>
                  <a:pt x="68" y="4"/>
                </a:lnTo>
                <a:lnTo>
                  <a:pt x="66" y="7"/>
                </a:lnTo>
                <a:lnTo>
                  <a:pt x="9" y="62"/>
                </a:lnTo>
                <a:lnTo>
                  <a:pt x="8" y="64"/>
                </a:lnTo>
                <a:lnTo>
                  <a:pt x="0" y="93"/>
                </a:lnTo>
                <a:lnTo>
                  <a:pt x="0" y="95"/>
                </a:lnTo>
                <a:lnTo>
                  <a:pt x="1" y="98"/>
                </a:lnTo>
                <a:lnTo>
                  <a:pt x="4" y="99"/>
                </a:lnTo>
                <a:lnTo>
                  <a:pt x="6" y="99"/>
                </a:lnTo>
                <a:lnTo>
                  <a:pt x="35" y="92"/>
                </a:lnTo>
                <a:lnTo>
                  <a:pt x="37" y="90"/>
                </a:lnTo>
                <a:lnTo>
                  <a:pt x="93" y="34"/>
                </a:lnTo>
                <a:lnTo>
                  <a:pt x="95" y="31"/>
                </a:lnTo>
                <a:lnTo>
                  <a:pt x="98" y="28"/>
                </a:lnTo>
                <a:lnTo>
                  <a:pt x="99" y="24"/>
                </a:lnTo>
                <a:lnTo>
                  <a:pt x="99" y="20"/>
                </a:lnTo>
                <a:lnTo>
                  <a:pt x="99" y="16"/>
                </a:lnTo>
                <a:lnTo>
                  <a:pt x="98" y="13"/>
                </a:lnTo>
                <a:lnTo>
                  <a:pt x="95" y="9"/>
                </a:lnTo>
                <a:lnTo>
                  <a:pt x="93" y="7"/>
                </a:lnTo>
                <a:close/>
                <a:moveTo>
                  <a:pt x="35" y="71"/>
                </a:moveTo>
                <a:lnTo>
                  <a:pt x="72" y="34"/>
                </a:lnTo>
                <a:lnTo>
                  <a:pt x="75" y="37"/>
                </a:lnTo>
                <a:lnTo>
                  <a:pt x="36" y="77"/>
                </a:lnTo>
                <a:lnTo>
                  <a:pt x="35" y="71"/>
                </a:lnTo>
                <a:close/>
                <a:moveTo>
                  <a:pt x="29" y="64"/>
                </a:moveTo>
                <a:lnTo>
                  <a:pt x="22" y="63"/>
                </a:lnTo>
                <a:lnTo>
                  <a:pt x="62" y="24"/>
                </a:lnTo>
                <a:lnTo>
                  <a:pt x="66" y="28"/>
                </a:lnTo>
                <a:lnTo>
                  <a:pt x="29" y="64"/>
                </a:lnTo>
                <a:close/>
                <a:moveTo>
                  <a:pt x="16" y="72"/>
                </a:moveTo>
                <a:lnTo>
                  <a:pt x="26" y="73"/>
                </a:lnTo>
                <a:lnTo>
                  <a:pt x="27" y="83"/>
                </a:lnTo>
                <a:lnTo>
                  <a:pt x="11" y="88"/>
                </a:lnTo>
                <a:lnTo>
                  <a:pt x="16" y="72"/>
                </a:lnTo>
                <a:close/>
                <a:moveTo>
                  <a:pt x="68" y="16"/>
                </a:moveTo>
                <a:lnTo>
                  <a:pt x="72" y="13"/>
                </a:lnTo>
                <a:lnTo>
                  <a:pt x="75" y="11"/>
                </a:lnTo>
                <a:lnTo>
                  <a:pt x="79" y="10"/>
                </a:lnTo>
                <a:lnTo>
                  <a:pt x="83" y="11"/>
                </a:lnTo>
                <a:lnTo>
                  <a:pt x="87" y="13"/>
                </a:lnTo>
                <a:lnTo>
                  <a:pt x="88" y="16"/>
                </a:lnTo>
                <a:lnTo>
                  <a:pt x="89" y="20"/>
                </a:lnTo>
                <a:lnTo>
                  <a:pt x="88" y="24"/>
                </a:lnTo>
                <a:lnTo>
                  <a:pt x="87" y="28"/>
                </a:lnTo>
                <a:lnTo>
                  <a:pt x="83" y="31"/>
                </a:lnTo>
                <a:lnTo>
                  <a:pt x="68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856" name="Freeform 1166">
            <a:extLst>
              <a:ext uri="{FF2B5EF4-FFF2-40B4-BE49-F238E27FC236}">
                <a16:creationId xmlns="" xmlns:a16="http://schemas.microsoft.com/office/drawing/2014/main" id="{2F844E87-5609-4E12-ACFD-200FB5665CAB}"/>
              </a:ext>
            </a:extLst>
          </p:cNvPr>
          <p:cNvSpPr>
            <a:spLocks/>
          </p:cNvSpPr>
          <p:nvPr/>
        </p:nvSpPr>
        <p:spPr bwMode="auto">
          <a:xfrm>
            <a:off x="1196978" y="1743079"/>
            <a:ext cx="269874" cy="273050"/>
          </a:xfrm>
          <a:custGeom>
            <a:avLst/>
            <a:gdLst>
              <a:gd name="T0" fmla="*/ 135825 w 86"/>
              <a:gd name="T1" fmla="*/ 12490 h 87"/>
              <a:gd name="T2" fmla="*/ 124769 w 86"/>
              <a:gd name="T3" fmla="*/ 0 h 87"/>
              <a:gd name="T4" fmla="*/ 67913 w 86"/>
              <a:gd name="T5" fmla="*/ 56203 h 87"/>
              <a:gd name="T6" fmla="*/ 11056 w 86"/>
              <a:gd name="T7" fmla="*/ 0 h 87"/>
              <a:gd name="T8" fmla="*/ 0 w 86"/>
              <a:gd name="T9" fmla="*/ 12490 h 87"/>
              <a:gd name="T10" fmla="*/ 56857 w 86"/>
              <a:gd name="T11" fmla="*/ 67132 h 87"/>
              <a:gd name="T12" fmla="*/ 0 w 86"/>
              <a:gd name="T13" fmla="*/ 123335 h 87"/>
              <a:gd name="T14" fmla="*/ 11056 w 86"/>
              <a:gd name="T15" fmla="*/ 135825 h 87"/>
              <a:gd name="T16" fmla="*/ 67913 w 86"/>
              <a:gd name="T17" fmla="*/ 79622 h 87"/>
              <a:gd name="T18" fmla="*/ 124769 w 86"/>
              <a:gd name="T19" fmla="*/ 135825 h 87"/>
              <a:gd name="T20" fmla="*/ 135825 w 86"/>
              <a:gd name="T21" fmla="*/ 123335 h 87"/>
              <a:gd name="T22" fmla="*/ 80547 w 86"/>
              <a:gd name="T23" fmla="*/ 67132 h 87"/>
              <a:gd name="T24" fmla="*/ 135825 w 86"/>
              <a:gd name="T25" fmla="*/ 12490 h 8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86" h="87">
                <a:moveTo>
                  <a:pt x="86" y="8"/>
                </a:moveTo>
                <a:lnTo>
                  <a:pt x="79" y="0"/>
                </a:lnTo>
                <a:lnTo>
                  <a:pt x="43" y="36"/>
                </a:lnTo>
                <a:lnTo>
                  <a:pt x="7" y="0"/>
                </a:lnTo>
                <a:lnTo>
                  <a:pt x="0" y="8"/>
                </a:lnTo>
                <a:lnTo>
                  <a:pt x="36" y="43"/>
                </a:lnTo>
                <a:lnTo>
                  <a:pt x="0" y="79"/>
                </a:lnTo>
                <a:lnTo>
                  <a:pt x="7" y="87"/>
                </a:lnTo>
                <a:lnTo>
                  <a:pt x="43" y="51"/>
                </a:lnTo>
                <a:lnTo>
                  <a:pt x="79" y="87"/>
                </a:lnTo>
                <a:lnTo>
                  <a:pt x="86" y="79"/>
                </a:lnTo>
                <a:lnTo>
                  <a:pt x="51" y="43"/>
                </a:lnTo>
                <a:lnTo>
                  <a:pt x="86" y="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857" name="Freeform 1167">
            <a:extLst>
              <a:ext uri="{FF2B5EF4-FFF2-40B4-BE49-F238E27FC236}">
                <a16:creationId xmlns="" xmlns:a16="http://schemas.microsoft.com/office/drawing/2014/main" id="{42814519-96F0-4E94-814B-0EC9B293A54A}"/>
              </a:ext>
            </a:extLst>
          </p:cNvPr>
          <p:cNvSpPr>
            <a:spLocks/>
          </p:cNvSpPr>
          <p:nvPr/>
        </p:nvSpPr>
        <p:spPr bwMode="auto">
          <a:xfrm>
            <a:off x="7839077" y="1050928"/>
            <a:ext cx="269874" cy="244475"/>
          </a:xfrm>
          <a:custGeom>
            <a:avLst/>
            <a:gdLst>
              <a:gd name="T0" fmla="*/ 120564 w 89"/>
              <a:gd name="T1" fmla="*/ 121774 h 79"/>
              <a:gd name="T2" fmla="*/ 15261 w 89"/>
              <a:gd name="T3" fmla="*/ 121774 h 79"/>
              <a:gd name="T4" fmla="*/ 15261 w 89"/>
              <a:gd name="T5" fmla="*/ 121774 h 79"/>
              <a:gd name="T6" fmla="*/ 9157 w 89"/>
              <a:gd name="T7" fmla="*/ 120233 h 79"/>
              <a:gd name="T8" fmla="*/ 3052 w 89"/>
              <a:gd name="T9" fmla="*/ 118691 h 79"/>
              <a:gd name="T10" fmla="*/ 1526 w 89"/>
              <a:gd name="T11" fmla="*/ 112525 h 79"/>
              <a:gd name="T12" fmla="*/ 0 w 89"/>
              <a:gd name="T13" fmla="*/ 106360 h 79"/>
              <a:gd name="T14" fmla="*/ 0 w 89"/>
              <a:gd name="T15" fmla="*/ 15414 h 79"/>
              <a:gd name="T16" fmla="*/ 0 w 89"/>
              <a:gd name="T17" fmla="*/ 15414 h 79"/>
              <a:gd name="T18" fmla="*/ 1526 w 89"/>
              <a:gd name="T19" fmla="*/ 9249 h 79"/>
              <a:gd name="T20" fmla="*/ 3052 w 89"/>
              <a:gd name="T21" fmla="*/ 4624 h 79"/>
              <a:gd name="T22" fmla="*/ 9157 w 89"/>
              <a:gd name="T23" fmla="*/ 1541 h 79"/>
              <a:gd name="T24" fmla="*/ 15261 w 89"/>
              <a:gd name="T25" fmla="*/ 0 h 79"/>
              <a:gd name="T26" fmla="*/ 90041 w 89"/>
              <a:gd name="T27" fmla="*/ 0 h 79"/>
              <a:gd name="T28" fmla="*/ 90041 w 89"/>
              <a:gd name="T29" fmla="*/ 15414 h 79"/>
              <a:gd name="T30" fmla="*/ 15261 w 89"/>
              <a:gd name="T31" fmla="*/ 15414 h 79"/>
              <a:gd name="T32" fmla="*/ 15261 w 89"/>
              <a:gd name="T33" fmla="*/ 106360 h 79"/>
              <a:gd name="T34" fmla="*/ 120564 w 89"/>
              <a:gd name="T35" fmla="*/ 106360 h 79"/>
              <a:gd name="T36" fmla="*/ 120564 w 89"/>
              <a:gd name="T37" fmla="*/ 67823 h 79"/>
              <a:gd name="T38" fmla="*/ 135825 w 89"/>
              <a:gd name="T39" fmla="*/ 67823 h 79"/>
              <a:gd name="T40" fmla="*/ 135825 w 89"/>
              <a:gd name="T41" fmla="*/ 106360 h 79"/>
              <a:gd name="T42" fmla="*/ 135825 w 89"/>
              <a:gd name="T43" fmla="*/ 106360 h 79"/>
              <a:gd name="T44" fmla="*/ 134299 w 89"/>
              <a:gd name="T45" fmla="*/ 112525 h 79"/>
              <a:gd name="T46" fmla="*/ 131247 w 89"/>
              <a:gd name="T47" fmla="*/ 118691 h 79"/>
              <a:gd name="T48" fmla="*/ 126668 w 89"/>
              <a:gd name="T49" fmla="*/ 120233 h 79"/>
              <a:gd name="T50" fmla="*/ 120564 w 89"/>
              <a:gd name="T51" fmla="*/ 121774 h 79"/>
              <a:gd name="T52" fmla="*/ 120564 w 89"/>
              <a:gd name="T53" fmla="*/ 121774 h 79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89" h="79">
                <a:moveTo>
                  <a:pt x="79" y="79"/>
                </a:moveTo>
                <a:lnTo>
                  <a:pt x="10" y="79"/>
                </a:lnTo>
                <a:lnTo>
                  <a:pt x="6" y="78"/>
                </a:lnTo>
                <a:lnTo>
                  <a:pt x="2" y="77"/>
                </a:lnTo>
                <a:lnTo>
                  <a:pt x="1" y="73"/>
                </a:lnTo>
                <a:lnTo>
                  <a:pt x="0" y="69"/>
                </a:lnTo>
                <a:lnTo>
                  <a:pt x="0" y="10"/>
                </a:lnTo>
                <a:lnTo>
                  <a:pt x="1" y="6"/>
                </a:lnTo>
                <a:lnTo>
                  <a:pt x="2" y="3"/>
                </a:lnTo>
                <a:lnTo>
                  <a:pt x="6" y="1"/>
                </a:lnTo>
                <a:lnTo>
                  <a:pt x="10" y="0"/>
                </a:lnTo>
                <a:lnTo>
                  <a:pt x="59" y="0"/>
                </a:lnTo>
                <a:lnTo>
                  <a:pt x="59" y="10"/>
                </a:lnTo>
                <a:lnTo>
                  <a:pt x="10" y="10"/>
                </a:lnTo>
                <a:lnTo>
                  <a:pt x="10" y="69"/>
                </a:lnTo>
                <a:lnTo>
                  <a:pt x="79" y="69"/>
                </a:lnTo>
                <a:lnTo>
                  <a:pt x="79" y="44"/>
                </a:lnTo>
                <a:lnTo>
                  <a:pt x="89" y="44"/>
                </a:lnTo>
                <a:lnTo>
                  <a:pt x="89" y="69"/>
                </a:lnTo>
                <a:lnTo>
                  <a:pt x="88" y="73"/>
                </a:lnTo>
                <a:lnTo>
                  <a:pt x="86" y="77"/>
                </a:lnTo>
                <a:lnTo>
                  <a:pt x="83" y="78"/>
                </a:lnTo>
                <a:lnTo>
                  <a:pt x="79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858" name="Freeform 1168">
            <a:extLst>
              <a:ext uri="{FF2B5EF4-FFF2-40B4-BE49-F238E27FC236}">
                <a16:creationId xmlns="" xmlns:a16="http://schemas.microsoft.com/office/drawing/2014/main" id="{34F6C627-0073-4B5F-AB34-9A5A8658003B}"/>
              </a:ext>
            </a:extLst>
          </p:cNvPr>
          <p:cNvSpPr>
            <a:spLocks/>
          </p:cNvSpPr>
          <p:nvPr/>
        </p:nvSpPr>
        <p:spPr bwMode="auto">
          <a:xfrm>
            <a:off x="7893052" y="1022351"/>
            <a:ext cx="254000" cy="206376"/>
          </a:xfrm>
          <a:custGeom>
            <a:avLst/>
            <a:gdLst>
              <a:gd name="T0" fmla="*/ 38418 w 79"/>
              <a:gd name="T1" fmla="*/ 103039 h 67"/>
              <a:gd name="T2" fmla="*/ 0 w 79"/>
              <a:gd name="T3" fmla="*/ 67667 h 67"/>
              <a:gd name="T4" fmla="*/ 16007 w 79"/>
              <a:gd name="T5" fmla="*/ 52288 h 67"/>
              <a:gd name="T6" fmla="*/ 38418 w 79"/>
              <a:gd name="T7" fmla="*/ 76895 h 67"/>
              <a:gd name="T8" fmla="*/ 110451 w 79"/>
              <a:gd name="T9" fmla="*/ 0 h 67"/>
              <a:gd name="T10" fmla="*/ 126458 w 79"/>
              <a:gd name="T11" fmla="*/ 12303 h 67"/>
              <a:gd name="T12" fmla="*/ 38418 w 79"/>
              <a:gd name="T13" fmla="*/ 103039 h 6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79" h="67">
                <a:moveTo>
                  <a:pt x="24" y="67"/>
                </a:moveTo>
                <a:lnTo>
                  <a:pt x="0" y="44"/>
                </a:lnTo>
                <a:lnTo>
                  <a:pt x="10" y="34"/>
                </a:lnTo>
                <a:lnTo>
                  <a:pt x="24" y="50"/>
                </a:lnTo>
                <a:lnTo>
                  <a:pt x="69" y="0"/>
                </a:lnTo>
                <a:lnTo>
                  <a:pt x="79" y="8"/>
                </a:lnTo>
                <a:lnTo>
                  <a:pt x="24" y="6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859" name="Freeform 1169">
            <a:extLst>
              <a:ext uri="{FF2B5EF4-FFF2-40B4-BE49-F238E27FC236}">
                <a16:creationId xmlns="" xmlns:a16="http://schemas.microsoft.com/office/drawing/2014/main" id="{13B92755-244E-4542-8BBC-9C3FC273F013}"/>
              </a:ext>
            </a:extLst>
          </p:cNvPr>
          <p:cNvSpPr>
            <a:spLocks noEditPoints="1"/>
          </p:cNvSpPr>
          <p:nvPr/>
        </p:nvSpPr>
        <p:spPr bwMode="auto">
          <a:xfrm>
            <a:off x="2628902" y="1771651"/>
            <a:ext cx="365126" cy="215900"/>
          </a:xfrm>
          <a:custGeom>
            <a:avLst/>
            <a:gdLst>
              <a:gd name="T0" fmla="*/ 52631 w 118"/>
              <a:gd name="T1" fmla="*/ 107724 h 69"/>
              <a:gd name="T2" fmla="*/ 41796 w 118"/>
              <a:gd name="T3" fmla="*/ 106163 h 69"/>
              <a:gd name="T4" fmla="*/ 21672 w 118"/>
              <a:gd name="T5" fmla="*/ 98357 h 69"/>
              <a:gd name="T6" fmla="*/ 9288 w 118"/>
              <a:gd name="T7" fmla="*/ 84306 h 69"/>
              <a:gd name="T8" fmla="*/ 1548 w 118"/>
              <a:gd name="T9" fmla="*/ 65571 h 69"/>
              <a:gd name="T10" fmla="*/ 0 w 118"/>
              <a:gd name="T11" fmla="*/ 53081 h 69"/>
              <a:gd name="T12" fmla="*/ 3096 w 118"/>
              <a:gd name="T13" fmla="*/ 32786 h 69"/>
              <a:gd name="T14" fmla="*/ 13932 w 118"/>
              <a:gd name="T15" fmla="*/ 15612 h 69"/>
              <a:gd name="T16" fmla="*/ 32508 w 118"/>
              <a:gd name="T17" fmla="*/ 3122 h 69"/>
              <a:gd name="T18" fmla="*/ 52631 w 118"/>
              <a:gd name="T19" fmla="*/ 0 h 69"/>
              <a:gd name="T20" fmla="*/ 128483 w 118"/>
              <a:gd name="T21" fmla="*/ 0 h 69"/>
              <a:gd name="T22" fmla="*/ 150154 w 118"/>
              <a:gd name="T23" fmla="*/ 3122 h 69"/>
              <a:gd name="T24" fmla="*/ 167182 w 118"/>
              <a:gd name="T25" fmla="*/ 15612 h 69"/>
              <a:gd name="T26" fmla="*/ 179566 w 118"/>
              <a:gd name="T27" fmla="*/ 32786 h 69"/>
              <a:gd name="T28" fmla="*/ 182662 w 118"/>
              <a:gd name="T29" fmla="*/ 53081 h 69"/>
              <a:gd name="T30" fmla="*/ 181114 w 118"/>
              <a:gd name="T31" fmla="*/ 65571 h 69"/>
              <a:gd name="T32" fmla="*/ 173374 w 118"/>
              <a:gd name="T33" fmla="*/ 84306 h 69"/>
              <a:gd name="T34" fmla="*/ 159442 w 118"/>
              <a:gd name="T35" fmla="*/ 98357 h 69"/>
              <a:gd name="T36" fmla="*/ 140866 w 118"/>
              <a:gd name="T37" fmla="*/ 106163 h 69"/>
              <a:gd name="T38" fmla="*/ 128483 w 118"/>
              <a:gd name="T39" fmla="*/ 107724 h 69"/>
              <a:gd name="T40" fmla="*/ 52631 w 118"/>
              <a:gd name="T41" fmla="*/ 15612 h 69"/>
              <a:gd name="T42" fmla="*/ 37152 w 118"/>
              <a:gd name="T43" fmla="*/ 18735 h 69"/>
              <a:gd name="T44" fmla="*/ 26316 w 118"/>
              <a:gd name="T45" fmla="*/ 26541 h 69"/>
              <a:gd name="T46" fmla="*/ 18576 w 118"/>
              <a:gd name="T47" fmla="*/ 39030 h 69"/>
              <a:gd name="T48" fmla="*/ 13932 w 118"/>
              <a:gd name="T49" fmla="*/ 53081 h 69"/>
              <a:gd name="T50" fmla="*/ 13932 w 118"/>
              <a:gd name="T51" fmla="*/ 60887 h 69"/>
              <a:gd name="T52" fmla="*/ 20124 w 118"/>
              <a:gd name="T53" fmla="*/ 74938 h 69"/>
              <a:gd name="T54" fmla="*/ 32508 w 118"/>
              <a:gd name="T55" fmla="*/ 85867 h 69"/>
              <a:gd name="T56" fmla="*/ 44892 w 118"/>
              <a:gd name="T57" fmla="*/ 92112 h 69"/>
              <a:gd name="T58" fmla="*/ 128483 w 118"/>
              <a:gd name="T59" fmla="*/ 92112 h 69"/>
              <a:gd name="T60" fmla="*/ 136223 w 118"/>
              <a:gd name="T61" fmla="*/ 92112 h 69"/>
              <a:gd name="T62" fmla="*/ 150154 w 118"/>
              <a:gd name="T63" fmla="*/ 85867 h 69"/>
              <a:gd name="T64" fmla="*/ 160990 w 118"/>
              <a:gd name="T65" fmla="*/ 74938 h 69"/>
              <a:gd name="T66" fmla="*/ 167182 w 118"/>
              <a:gd name="T67" fmla="*/ 60887 h 69"/>
              <a:gd name="T68" fmla="*/ 167182 w 118"/>
              <a:gd name="T69" fmla="*/ 53081 h 69"/>
              <a:gd name="T70" fmla="*/ 164086 w 118"/>
              <a:gd name="T71" fmla="*/ 39030 h 69"/>
              <a:gd name="T72" fmla="*/ 156346 w 118"/>
              <a:gd name="T73" fmla="*/ 26541 h 69"/>
              <a:gd name="T74" fmla="*/ 143962 w 118"/>
              <a:gd name="T75" fmla="*/ 18735 h 69"/>
              <a:gd name="T76" fmla="*/ 128483 w 118"/>
              <a:gd name="T77" fmla="*/ 15612 h 6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118" h="69">
                <a:moveTo>
                  <a:pt x="83" y="69"/>
                </a:moveTo>
                <a:lnTo>
                  <a:pt x="34" y="69"/>
                </a:lnTo>
                <a:lnTo>
                  <a:pt x="27" y="68"/>
                </a:lnTo>
                <a:lnTo>
                  <a:pt x="21" y="66"/>
                </a:lnTo>
                <a:lnTo>
                  <a:pt x="14" y="63"/>
                </a:lnTo>
                <a:lnTo>
                  <a:pt x="9" y="59"/>
                </a:lnTo>
                <a:lnTo>
                  <a:pt x="6" y="54"/>
                </a:lnTo>
                <a:lnTo>
                  <a:pt x="2" y="48"/>
                </a:lnTo>
                <a:lnTo>
                  <a:pt x="1" y="42"/>
                </a:lnTo>
                <a:lnTo>
                  <a:pt x="0" y="34"/>
                </a:lnTo>
                <a:lnTo>
                  <a:pt x="1" y="27"/>
                </a:lnTo>
                <a:lnTo>
                  <a:pt x="2" y="21"/>
                </a:lnTo>
                <a:lnTo>
                  <a:pt x="6" y="15"/>
                </a:lnTo>
                <a:lnTo>
                  <a:pt x="9" y="10"/>
                </a:lnTo>
                <a:lnTo>
                  <a:pt x="14" y="6"/>
                </a:lnTo>
                <a:lnTo>
                  <a:pt x="21" y="2"/>
                </a:lnTo>
                <a:lnTo>
                  <a:pt x="27" y="1"/>
                </a:lnTo>
                <a:lnTo>
                  <a:pt x="34" y="0"/>
                </a:lnTo>
                <a:lnTo>
                  <a:pt x="83" y="0"/>
                </a:lnTo>
                <a:lnTo>
                  <a:pt x="91" y="1"/>
                </a:lnTo>
                <a:lnTo>
                  <a:pt x="97" y="2"/>
                </a:lnTo>
                <a:lnTo>
                  <a:pt x="103" y="6"/>
                </a:lnTo>
                <a:lnTo>
                  <a:pt x="108" y="10"/>
                </a:lnTo>
                <a:lnTo>
                  <a:pt x="112" y="15"/>
                </a:lnTo>
                <a:lnTo>
                  <a:pt x="116" y="21"/>
                </a:lnTo>
                <a:lnTo>
                  <a:pt x="117" y="27"/>
                </a:lnTo>
                <a:lnTo>
                  <a:pt x="118" y="34"/>
                </a:lnTo>
                <a:lnTo>
                  <a:pt x="117" y="42"/>
                </a:lnTo>
                <a:lnTo>
                  <a:pt x="116" y="48"/>
                </a:lnTo>
                <a:lnTo>
                  <a:pt x="112" y="54"/>
                </a:lnTo>
                <a:lnTo>
                  <a:pt x="108" y="59"/>
                </a:lnTo>
                <a:lnTo>
                  <a:pt x="103" y="63"/>
                </a:lnTo>
                <a:lnTo>
                  <a:pt x="97" y="66"/>
                </a:lnTo>
                <a:lnTo>
                  <a:pt x="91" y="68"/>
                </a:lnTo>
                <a:lnTo>
                  <a:pt x="83" y="69"/>
                </a:lnTo>
                <a:close/>
                <a:moveTo>
                  <a:pt x="34" y="10"/>
                </a:moveTo>
                <a:lnTo>
                  <a:pt x="34" y="10"/>
                </a:lnTo>
                <a:lnTo>
                  <a:pt x="29" y="10"/>
                </a:lnTo>
                <a:lnTo>
                  <a:pt x="24" y="12"/>
                </a:lnTo>
                <a:lnTo>
                  <a:pt x="21" y="13"/>
                </a:lnTo>
                <a:lnTo>
                  <a:pt x="17" y="17"/>
                </a:lnTo>
                <a:lnTo>
                  <a:pt x="13" y="21"/>
                </a:lnTo>
                <a:lnTo>
                  <a:pt x="12" y="25"/>
                </a:lnTo>
                <a:lnTo>
                  <a:pt x="9" y="29"/>
                </a:lnTo>
                <a:lnTo>
                  <a:pt x="9" y="34"/>
                </a:lnTo>
                <a:lnTo>
                  <a:pt x="9" y="39"/>
                </a:lnTo>
                <a:lnTo>
                  <a:pt x="12" y="44"/>
                </a:lnTo>
                <a:lnTo>
                  <a:pt x="13" y="48"/>
                </a:lnTo>
                <a:lnTo>
                  <a:pt x="17" y="52"/>
                </a:lnTo>
                <a:lnTo>
                  <a:pt x="21" y="55"/>
                </a:lnTo>
                <a:lnTo>
                  <a:pt x="24" y="57"/>
                </a:lnTo>
                <a:lnTo>
                  <a:pt x="29" y="59"/>
                </a:lnTo>
                <a:lnTo>
                  <a:pt x="34" y="59"/>
                </a:lnTo>
                <a:lnTo>
                  <a:pt x="83" y="59"/>
                </a:lnTo>
                <a:lnTo>
                  <a:pt x="88" y="59"/>
                </a:lnTo>
                <a:lnTo>
                  <a:pt x="93" y="57"/>
                </a:lnTo>
                <a:lnTo>
                  <a:pt x="97" y="55"/>
                </a:lnTo>
                <a:lnTo>
                  <a:pt x="101" y="52"/>
                </a:lnTo>
                <a:lnTo>
                  <a:pt x="104" y="48"/>
                </a:lnTo>
                <a:lnTo>
                  <a:pt x="106" y="44"/>
                </a:lnTo>
                <a:lnTo>
                  <a:pt x="108" y="39"/>
                </a:lnTo>
                <a:lnTo>
                  <a:pt x="108" y="34"/>
                </a:lnTo>
                <a:lnTo>
                  <a:pt x="108" y="29"/>
                </a:lnTo>
                <a:lnTo>
                  <a:pt x="106" y="25"/>
                </a:lnTo>
                <a:lnTo>
                  <a:pt x="104" y="21"/>
                </a:lnTo>
                <a:lnTo>
                  <a:pt x="101" y="17"/>
                </a:lnTo>
                <a:lnTo>
                  <a:pt x="97" y="13"/>
                </a:lnTo>
                <a:lnTo>
                  <a:pt x="93" y="12"/>
                </a:lnTo>
                <a:lnTo>
                  <a:pt x="88" y="10"/>
                </a:lnTo>
                <a:lnTo>
                  <a:pt x="83" y="10"/>
                </a:lnTo>
                <a:lnTo>
                  <a:pt x="34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860" name="Freeform 1170">
            <a:extLst>
              <a:ext uri="{FF2B5EF4-FFF2-40B4-BE49-F238E27FC236}">
                <a16:creationId xmlns="" xmlns:a16="http://schemas.microsoft.com/office/drawing/2014/main" id="{5837FF88-7D48-45B9-9CF6-2BF24461EEDE}"/>
              </a:ext>
            </a:extLst>
          </p:cNvPr>
          <p:cNvSpPr>
            <a:spLocks/>
          </p:cNvSpPr>
          <p:nvPr/>
        </p:nvSpPr>
        <p:spPr bwMode="auto">
          <a:xfrm>
            <a:off x="2844801" y="1838327"/>
            <a:ext cx="95250" cy="92075"/>
          </a:xfrm>
          <a:custGeom>
            <a:avLst/>
            <a:gdLst>
              <a:gd name="T0" fmla="*/ 46837 w 29"/>
              <a:gd name="T1" fmla="*/ 22611 h 29"/>
              <a:gd name="T2" fmla="*/ 46837 w 29"/>
              <a:gd name="T3" fmla="*/ 22611 h 29"/>
              <a:gd name="T4" fmla="*/ 45222 w 29"/>
              <a:gd name="T5" fmla="*/ 33916 h 29"/>
              <a:gd name="T6" fmla="*/ 38762 w 29"/>
              <a:gd name="T7" fmla="*/ 38762 h 29"/>
              <a:gd name="T8" fmla="*/ 33916 w 29"/>
              <a:gd name="T9" fmla="*/ 45222 h 29"/>
              <a:gd name="T10" fmla="*/ 22611 w 29"/>
              <a:gd name="T11" fmla="*/ 46837 h 29"/>
              <a:gd name="T12" fmla="*/ 22611 w 29"/>
              <a:gd name="T13" fmla="*/ 46837 h 29"/>
              <a:gd name="T14" fmla="*/ 12921 w 29"/>
              <a:gd name="T15" fmla="*/ 45222 h 29"/>
              <a:gd name="T16" fmla="*/ 8075 w 29"/>
              <a:gd name="T17" fmla="*/ 38762 h 29"/>
              <a:gd name="T18" fmla="*/ 1615 w 29"/>
              <a:gd name="T19" fmla="*/ 33916 h 29"/>
              <a:gd name="T20" fmla="*/ 0 w 29"/>
              <a:gd name="T21" fmla="*/ 22611 h 29"/>
              <a:gd name="T22" fmla="*/ 0 w 29"/>
              <a:gd name="T23" fmla="*/ 22611 h 29"/>
              <a:gd name="T24" fmla="*/ 1615 w 29"/>
              <a:gd name="T25" fmla="*/ 12921 h 29"/>
              <a:gd name="T26" fmla="*/ 8075 w 29"/>
              <a:gd name="T27" fmla="*/ 8075 h 29"/>
              <a:gd name="T28" fmla="*/ 12921 w 29"/>
              <a:gd name="T29" fmla="*/ 1615 h 29"/>
              <a:gd name="T30" fmla="*/ 22611 w 29"/>
              <a:gd name="T31" fmla="*/ 0 h 29"/>
              <a:gd name="T32" fmla="*/ 22611 w 29"/>
              <a:gd name="T33" fmla="*/ 0 h 29"/>
              <a:gd name="T34" fmla="*/ 33916 w 29"/>
              <a:gd name="T35" fmla="*/ 1615 h 29"/>
              <a:gd name="T36" fmla="*/ 38762 w 29"/>
              <a:gd name="T37" fmla="*/ 8075 h 29"/>
              <a:gd name="T38" fmla="*/ 45222 w 29"/>
              <a:gd name="T39" fmla="*/ 12921 h 29"/>
              <a:gd name="T40" fmla="*/ 46837 w 29"/>
              <a:gd name="T41" fmla="*/ 22611 h 29"/>
              <a:gd name="T42" fmla="*/ 46837 w 29"/>
              <a:gd name="T43" fmla="*/ 22611 h 2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9" h="29">
                <a:moveTo>
                  <a:pt x="29" y="14"/>
                </a:moveTo>
                <a:lnTo>
                  <a:pt x="29" y="14"/>
                </a:lnTo>
                <a:lnTo>
                  <a:pt x="28" y="21"/>
                </a:lnTo>
                <a:lnTo>
                  <a:pt x="24" y="24"/>
                </a:lnTo>
                <a:lnTo>
                  <a:pt x="21" y="28"/>
                </a:lnTo>
                <a:lnTo>
                  <a:pt x="14" y="29"/>
                </a:lnTo>
                <a:lnTo>
                  <a:pt x="8" y="28"/>
                </a:lnTo>
                <a:lnTo>
                  <a:pt x="5" y="24"/>
                </a:lnTo>
                <a:lnTo>
                  <a:pt x="1" y="21"/>
                </a:lnTo>
                <a:lnTo>
                  <a:pt x="0" y="14"/>
                </a:lnTo>
                <a:lnTo>
                  <a:pt x="1" y="8"/>
                </a:lnTo>
                <a:lnTo>
                  <a:pt x="5" y="5"/>
                </a:lnTo>
                <a:lnTo>
                  <a:pt x="8" y="1"/>
                </a:lnTo>
                <a:lnTo>
                  <a:pt x="14" y="0"/>
                </a:lnTo>
                <a:lnTo>
                  <a:pt x="21" y="1"/>
                </a:lnTo>
                <a:lnTo>
                  <a:pt x="24" y="5"/>
                </a:lnTo>
                <a:lnTo>
                  <a:pt x="28" y="8"/>
                </a:lnTo>
                <a:lnTo>
                  <a:pt x="29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861" name="Freeform 1171">
            <a:extLst>
              <a:ext uri="{FF2B5EF4-FFF2-40B4-BE49-F238E27FC236}">
                <a16:creationId xmlns="" xmlns:a16="http://schemas.microsoft.com/office/drawing/2014/main" id="{2A8FCB52-5D98-4AB5-87CB-CC7F31C8526E}"/>
              </a:ext>
            </a:extLst>
          </p:cNvPr>
          <p:cNvSpPr>
            <a:spLocks noEditPoints="1"/>
          </p:cNvSpPr>
          <p:nvPr/>
        </p:nvSpPr>
        <p:spPr bwMode="auto">
          <a:xfrm>
            <a:off x="3368676" y="1771651"/>
            <a:ext cx="365124" cy="215900"/>
          </a:xfrm>
          <a:custGeom>
            <a:avLst/>
            <a:gdLst>
              <a:gd name="T0" fmla="*/ 53724 w 119"/>
              <a:gd name="T1" fmla="*/ 107724 h 69"/>
              <a:gd name="T2" fmla="*/ 42979 w 119"/>
              <a:gd name="T3" fmla="*/ 106163 h 69"/>
              <a:gd name="T4" fmla="*/ 23025 w 119"/>
              <a:gd name="T5" fmla="*/ 98357 h 69"/>
              <a:gd name="T6" fmla="*/ 10745 w 119"/>
              <a:gd name="T7" fmla="*/ 84306 h 69"/>
              <a:gd name="T8" fmla="*/ 3070 w 119"/>
              <a:gd name="T9" fmla="*/ 65571 h 69"/>
              <a:gd name="T10" fmla="*/ 0 w 119"/>
              <a:gd name="T11" fmla="*/ 53081 h 69"/>
              <a:gd name="T12" fmla="*/ 4605 w 119"/>
              <a:gd name="T13" fmla="*/ 32786 h 69"/>
              <a:gd name="T14" fmla="*/ 15350 w 119"/>
              <a:gd name="T15" fmla="*/ 15612 h 69"/>
              <a:gd name="T16" fmla="*/ 32234 w 119"/>
              <a:gd name="T17" fmla="*/ 3122 h 69"/>
              <a:gd name="T18" fmla="*/ 53724 w 119"/>
              <a:gd name="T19" fmla="*/ 0 h 69"/>
              <a:gd name="T20" fmla="*/ 128938 w 119"/>
              <a:gd name="T21" fmla="*/ 0 h 69"/>
              <a:gd name="T22" fmla="*/ 150428 w 119"/>
              <a:gd name="T23" fmla="*/ 3122 h 69"/>
              <a:gd name="T24" fmla="*/ 167312 w 119"/>
              <a:gd name="T25" fmla="*/ 15612 h 69"/>
              <a:gd name="T26" fmla="*/ 178057 w 119"/>
              <a:gd name="T27" fmla="*/ 32786 h 69"/>
              <a:gd name="T28" fmla="*/ 182662 w 119"/>
              <a:gd name="T29" fmla="*/ 53081 h 69"/>
              <a:gd name="T30" fmla="*/ 181127 w 119"/>
              <a:gd name="T31" fmla="*/ 65571 h 69"/>
              <a:gd name="T32" fmla="*/ 173452 w 119"/>
              <a:gd name="T33" fmla="*/ 84306 h 69"/>
              <a:gd name="T34" fmla="*/ 159637 w 119"/>
              <a:gd name="T35" fmla="*/ 98357 h 69"/>
              <a:gd name="T36" fmla="*/ 141218 w 119"/>
              <a:gd name="T37" fmla="*/ 106163 h 69"/>
              <a:gd name="T38" fmla="*/ 128938 w 119"/>
              <a:gd name="T39" fmla="*/ 107724 h 69"/>
              <a:gd name="T40" fmla="*/ 53724 w 119"/>
              <a:gd name="T41" fmla="*/ 15612 h 69"/>
              <a:gd name="T42" fmla="*/ 38374 w 119"/>
              <a:gd name="T43" fmla="*/ 18735 h 69"/>
              <a:gd name="T44" fmla="*/ 27630 w 119"/>
              <a:gd name="T45" fmla="*/ 26541 h 69"/>
              <a:gd name="T46" fmla="*/ 19955 w 119"/>
              <a:gd name="T47" fmla="*/ 39030 h 69"/>
              <a:gd name="T48" fmla="*/ 15350 w 119"/>
              <a:gd name="T49" fmla="*/ 53081 h 69"/>
              <a:gd name="T50" fmla="*/ 15350 w 119"/>
              <a:gd name="T51" fmla="*/ 60887 h 69"/>
              <a:gd name="T52" fmla="*/ 21490 w 119"/>
              <a:gd name="T53" fmla="*/ 74938 h 69"/>
              <a:gd name="T54" fmla="*/ 32234 w 119"/>
              <a:gd name="T55" fmla="*/ 85867 h 69"/>
              <a:gd name="T56" fmla="*/ 46049 w 119"/>
              <a:gd name="T57" fmla="*/ 92112 h 69"/>
              <a:gd name="T58" fmla="*/ 128938 w 119"/>
              <a:gd name="T59" fmla="*/ 92112 h 69"/>
              <a:gd name="T60" fmla="*/ 136613 w 119"/>
              <a:gd name="T61" fmla="*/ 92112 h 69"/>
              <a:gd name="T62" fmla="*/ 150428 w 119"/>
              <a:gd name="T63" fmla="*/ 85867 h 69"/>
              <a:gd name="T64" fmla="*/ 161172 w 119"/>
              <a:gd name="T65" fmla="*/ 74938 h 69"/>
              <a:gd name="T66" fmla="*/ 167312 w 119"/>
              <a:gd name="T67" fmla="*/ 60887 h 69"/>
              <a:gd name="T68" fmla="*/ 167312 w 119"/>
              <a:gd name="T69" fmla="*/ 53081 h 69"/>
              <a:gd name="T70" fmla="*/ 162707 w 119"/>
              <a:gd name="T71" fmla="*/ 39030 h 69"/>
              <a:gd name="T72" fmla="*/ 156567 w 119"/>
              <a:gd name="T73" fmla="*/ 26541 h 69"/>
              <a:gd name="T74" fmla="*/ 144288 w 119"/>
              <a:gd name="T75" fmla="*/ 18735 h 69"/>
              <a:gd name="T76" fmla="*/ 128938 w 119"/>
              <a:gd name="T77" fmla="*/ 15612 h 6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119" h="69">
                <a:moveTo>
                  <a:pt x="84" y="69"/>
                </a:moveTo>
                <a:lnTo>
                  <a:pt x="35" y="69"/>
                </a:lnTo>
                <a:lnTo>
                  <a:pt x="28" y="68"/>
                </a:lnTo>
                <a:lnTo>
                  <a:pt x="21" y="66"/>
                </a:lnTo>
                <a:lnTo>
                  <a:pt x="15" y="63"/>
                </a:lnTo>
                <a:lnTo>
                  <a:pt x="10" y="59"/>
                </a:lnTo>
                <a:lnTo>
                  <a:pt x="7" y="54"/>
                </a:lnTo>
                <a:lnTo>
                  <a:pt x="3" y="48"/>
                </a:lnTo>
                <a:lnTo>
                  <a:pt x="2" y="42"/>
                </a:lnTo>
                <a:lnTo>
                  <a:pt x="0" y="34"/>
                </a:lnTo>
                <a:lnTo>
                  <a:pt x="2" y="27"/>
                </a:lnTo>
                <a:lnTo>
                  <a:pt x="3" y="21"/>
                </a:lnTo>
                <a:lnTo>
                  <a:pt x="7" y="15"/>
                </a:lnTo>
                <a:lnTo>
                  <a:pt x="10" y="10"/>
                </a:lnTo>
                <a:lnTo>
                  <a:pt x="15" y="6"/>
                </a:lnTo>
                <a:lnTo>
                  <a:pt x="21" y="2"/>
                </a:lnTo>
                <a:lnTo>
                  <a:pt x="28" y="1"/>
                </a:lnTo>
                <a:lnTo>
                  <a:pt x="35" y="0"/>
                </a:lnTo>
                <a:lnTo>
                  <a:pt x="84" y="0"/>
                </a:lnTo>
                <a:lnTo>
                  <a:pt x="92" y="1"/>
                </a:lnTo>
                <a:lnTo>
                  <a:pt x="98" y="2"/>
                </a:lnTo>
                <a:lnTo>
                  <a:pt x="104" y="6"/>
                </a:lnTo>
                <a:lnTo>
                  <a:pt x="109" y="10"/>
                </a:lnTo>
                <a:lnTo>
                  <a:pt x="113" y="15"/>
                </a:lnTo>
                <a:lnTo>
                  <a:pt x="116" y="21"/>
                </a:lnTo>
                <a:lnTo>
                  <a:pt x="118" y="27"/>
                </a:lnTo>
                <a:lnTo>
                  <a:pt x="119" y="34"/>
                </a:lnTo>
                <a:lnTo>
                  <a:pt x="118" y="42"/>
                </a:lnTo>
                <a:lnTo>
                  <a:pt x="116" y="48"/>
                </a:lnTo>
                <a:lnTo>
                  <a:pt x="113" y="54"/>
                </a:lnTo>
                <a:lnTo>
                  <a:pt x="109" y="59"/>
                </a:lnTo>
                <a:lnTo>
                  <a:pt x="104" y="63"/>
                </a:lnTo>
                <a:lnTo>
                  <a:pt x="98" y="66"/>
                </a:lnTo>
                <a:lnTo>
                  <a:pt x="92" y="68"/>
                </a:lnTo>
                <a:lnTo>
                  <a:pt x="84" y="69"/>
                </a:lnTo>
                <a:close/>
                <a:moveTo>
                  <a:pt x="35" y="10"/>
                </a:moveTo>
                <a:lnTo>
                  <a:pt x="35" y="10"/>
                </a:lnTo>
                <a:lnTo>
                  <a:pt x="30" y="10"/>
                </a:lnTo>
                <a:lnTo>
                  <a:pt x="25" y="12"/>
                </a:lnTo>
                <a:lnTo>
                  <a:pt x="21" y="13"/>
                </a:lnTo>
                <a:lnTo>
                  <a:pt x="18" y="17"/>
                </a:lnTo>
                <a:lnTo>
                  <a:pt x="14" y="21"/>
                </a:lnTo>
                <a:lnTo>
                  <a:pt x="13" y="25"/>
                </a:lnTo>
                <a:lnTo>
                  <a:pt x="10" y="29"/>
                </a:lnTo>
                <a:lnTo>
                  <a:pt x="10" y="34"/>
                </a:lnTo>
                <a:lnTo>
                  <a:pt x="10" y="39"/>
                </a:lnTo>
                <a:lnTo>
                  <a:pt x="13" y="44"/>
                </a:lnTo>
                <a:lnTo>
                  <a:pt x="14" y="48"/>
                </a:lnTo>
                <a:lnTo>
                  <a:pt x="18" y="52"/>
                </a:lnTo>
                <a:lnTo>
                  <a:pt x="21" y="55"/>
                </a:lnTo>
                <a:lnTo>
                  <a:pt x="25" y="57"/>
                </a:lnTo>
                <a:lnTo>
                  <a:pt x="30" y="59"/>
                </a:lnTo>
                <a:lnTo>
                  <a:pt x="35" y="59"/>
                </a:lnTo>
                <a:lnTo>
                  <a:pt x="84" y="59"/>
                </a:lnTo>
                <a:lnTo>
                  <a:pt x="89" y="59"/>
                </a:lnTo>
                <a:lnTo>
                  <a:pt x="94" y="57"/>
                </a:lnTo>
                <a:lnTo>
                  <a:pt x="98" y="55"/>
                </a:lnTo>
                <a:lnTo>
                  <a:pt x="102" y="52"/>
                </a:lnTo>
                <a:lnTo>
                  <a:pt x="105" y="48"/>
                </a:lnTo>
                <a:lnTo>
                  <a:pt x="106" y="44"/>
                </a:lnTo>
                <a:lnTo>
                  <a:pt x="109" y="39"/>
                </a:lnTo>
                <a:lnTo>
                  <a:pt x="109" y="34"/>
                </a:lnTo>
                <a:lnTo>
                  <a:pt x="109" y="29"/>
                </a:lnTo>
                <a:lnTo>
                  <a:pt x="106" y="25"/>
                </a:lnTo>
                <a:lnTo>
                  <a:pt x="105" y="21"/>
                </a:lnTo>
                <a:lnTo>
                  <a:pt x="102" y="17"/>
                </a:lnTo>
                <a:lnTo>
                  <a:pt x="98" y="13"/>
                </a:lnTo>
                <a:lnTo>
                  <a:pt x="94" y="12"/>
                </a:lnTo>
                <a:lnTo>
                  <a:pt x="89" y="10"/>
                </a:lnTo>
                <a:lnTo>
                  <a:pt x="84" y="10"/>
                </a:lnTo>
                <a:lnTo>
                  <a:pt x="3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862" name="Freeform 1172">
            <a:extLst>
              <a:ext uri="{FF2B5EF4-FFF2-40B4-BE49-F238E27FC236}">
                <a16:creationId xmlns="" xmlns:a16="http://schemas.microsoft.com/office/drawing/2014/main" id="{6D475A0C-96A5-48C9-85DD-2E27A0691A9F}"/>
              </a:ext>
            </a:extLst>
          </p:cNvPr>
          <p:cNvSpPr>
            <a:spLocks/>
          </p:cNvSpPr>
          <p:nvPr/>
        </p:nvSpPr>
        <p:spPr bwMode="auto">
          <a:xfrm>
            <a:off x="3425828" y="1838327"/>
            <a:ext cx="95250" cy="92075"/>
          </a:xfrm>
          <a:custGeom>
            <a:avLst/>
            <a:gdLst>
              <a:gd name="T0" fmla="*/ 46837 w 30"/>
              <a:gd name="T1" fmla="*/ 22611 h 29"/>
              <a:gd name="T2" fmla="*/ 46837 w 30"/>
              <a:gd name="T3" fmla="*/ 22611 h 29"/>
              <a:gd name="T4" fmla="*/ 43715 w 30"/>
              <a:gd name="T5" fmla="*/ 33916 h 29"/>
              <a:gd name="T6" fmla="*/ 39031 w 30"/>
              <a:gd name="T7" fmla="*/ 38762 h 29"/>
              <a:gd name="T8" fmla="*/ 32786 w 30"/>
              <a:gd name="T9" fmla="*/ 45222 h 29"/>
              <a:gd name="T10" fmla="*/ 23419 w 30"/>
              <a:gd name="T11" fmla="*/ 46837 h 29"/>
              <a:gd name="T12" fmla="*/ 23419 w 30"/>
              <a:gd name="T13" fmla="*/ 46837 h 29"/>
              <a:gd name="T14" fmla="*/ 14051 w 30"/>
              <a:gd name="T15" fmla="*/ 45222 h 29"/>
              <a:gd name="T16" fmla="*/ 7806 w 30"/>
              <a:gd name="T17" fmla="*/ 38762 h 29"/>
              <a:gd name="T18" fmla="*/ 1561 w 30"/>
              <a:gd name="T19" fmla="*/ 33916 h 29"/>
              <a:gd name="T20" fmla="*/ 0 w 30"/>
              <a:gd name="T21" fmla="*/ 22611 h 29"/>
              <a:gd name="T22" fmla="*/ 0 w 30"/>
              <a:gd name="T23" fmla="*/ 22611 h 29"/>
              <a:gd name="T24" fmla="*/ 1561 w 30"/>
              <a:gd name="T25" fmla="*/ 12921 h 29"/>
              <a:gd name="T26" fmla="*/ 7806 w 30"/>
              <a:gd name="T27" fmla="*/ 8075 h 29"/>
              <a:gd name="T28" fmla="*/ 14051 w 30"/>
              <a:gd name="T29" fmla="*/ 1615 h 29"/>
              <a:gd name="T30" fmla="*/ 23419 w 30"/>
              <a:gd name="T31" fmla="*/ 0 h 29"/>
              <a:gd name="T32" fmla="*/ 23419 w 30"/>
              <a:gd name="T33" fmla="*/ 0 h 29"/>
              <a:gd name="T34" fmla="*/ 32786 w 30"/>
              <a:gd name="T35" fmla="*/ 1615 h 29"/>
              <a:gd name="T36" fmla="*/ 39031 w 30"/>
              <a:gd name="T37" fmla="*/ 8075 h 29"/>
              <a:gd name="T38" fmla="*/ 43715 w 30"/>
              <a:gd name="T39" fmla="*/ 12921 h 29"/>
              <a:gd name="T40" fmla="*/ 46837 w 30"/>
              <a:gd name="T41" fmla="*/ 22611 h 29"/>
              <a:gd name="T42" fmla="*/ 46837 w 30"/>
              <a:gd name="T43" fmla="*/ 22611 h 2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0" h="29">
                <a:moveTo>
                  <a:pt x="30" y="14"/>
                </a:moveTo>
                <a:lnTo>
                  <a:pt x="30" y="14"/>
                </a:lnTo>
                <a:lnTo>
                  <a:pt x="28" y="21"/>
                </a:lnTo>
                <a:lnTo>
                  <a:pt x="25" y="24"/>
                </a:lnTo>
                <a:lnTo>
                  <a:pt x="21" y="28"/>
                </a:lnTo>
                <a:lnTo>
                  <a:pt x="15" y="29"/>
                </a:lnTo>
                <a:lnTo>
                  <a:pt x="9" y="28"/>
                </a:lnTo>
                <a:lnTo>
                  <a:pt x="5" y="24"/>
                </a:lnTo>
                <a:lnTo>
                  <a:pt x="1" y="21"/>
                </a:lnTo>
                <a:lnTo>
                  <a:pt x="0" y="14"/>
                </a:lnTo>
                <a:lnTo>
                  <a:pt x="1" y="8"/>
                </a:lnTo>
                <a:lnTo>
                  <a:pt x="5" y="5"/>
                </a:lnTo>
                <a:lnTo>
                  <a:pt x="9" y="1"/>
                </a:lnTo>
                <a:lnTo>
                  <a:pt x="15" y="0"/>
                </a:lnTo>
                <a:lnTo>
                  <a:pt x="21" y="1"/>
                </a:lnTo>
                <a:lnTo>
                  <a:pt x="25" y="5"/>
                </a:lnTo>
                <a:lnTo>
                  <a:pt x="28" y="8"/>
                </a:lnTo>
                <a:lnTo>
                  <a:pt x="30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863" name="Freeform 1173">
            <a:extLst>
              <a:ext uri="{FF2B5EF4-FFF2-40B4-BE49-F238E27FC236}">
                <a16:creationId xmlns="" xmlns:a16="http://schemas.microsoft.com/office/drawing/2014/main" id="{16E6AC11-9877-41F9-9192-9A9F26CB97A5}"/>
              </a:ext>
            </a:extLst>
          </p:cNvPr>
          <p:cNvSpPr>
            <a:spLocks noEditPoints="1"/>
          </p:cNvSpPr>
          <p:nvPr/>
        </p:nvSpPr>
        <p:spPr bwMode="auto">
          <a:xfrm>
            <a:off x="4156078" y="1743077"/>
            <a:ext cx="273050" cy="282575"/>
          </a:xfrm>
          <a:custGeom>
            <a:avLst/>
            <a:gdLst>
              <a:gd name="T0" fmla="*/ 120564 w 89"/>
              <a:gd name="T1" fmla="*/ 140508 h 89"/>
              <a:gd name="T2" fmla="*/ 15261 w 89"/>
              <a:gd name="T3" fmla="*/ 140508 h 89"/>
              <a:gd name="T4" fmla="*/ 15261 w 89"/>
              <a:gd name="T5" fmla="*/ 140508 h 89"/>
              <a:gd name="T6" fmla="*/ 9157 w 89"/>
              <a:gd name="T7" fmla="*/ 138929 h 89"/>
              <a:gd name="T8" fmla="*/ 3052 w 89"/>
              <a:gd name="T9" fmla="*/ 135772 h 89"/>
              <a:gd name="T10" fmla="*/ 1526 w 89"/>
              <a:gd name="T11" fmla="*/ 131036 h 89"/>
              <a:gd name="T12" fmla="*/ 0 w 89"/>
              <a:gd name="T13" fmla="*/ 124721 h 89"/>
              <a:gd name="T14" fmla="*/ 0 w 89"/>
              <a:gd name="T15" fmla="*/ 15787 h 89"/>
              <a:gd name="T16" fmla="*/ 0 w 89"/>
              <a:gd name="T17" fmla="*/ 15787 h 89"/>
              <a:gd name="T18" fmla="*/ 1526 w 89"/>
              <a:gd name="T19" fmla="*/ 9472 h 89"/>
              <a:gd name="T20" fmla="*/ 3052 w 89"/>
              <a:gd name="T21" fmla="*/ 3157 h 89"/>
              <a:gd name="T22" fmla="*/ 9157 w 89"/>
              <a:gd name="T23" fmla="*/ 1579 h 89"/>
              <a:gd name="T24" fmla="*/ 15261 w 89"/>
              <a:gd name="T25" fmla="*/ 0 h 89"/>
              <a:gd name="T26" fmla="*/ 120564 w 89"/>
              <a:gd name="T27" fmla="*/ 0 h 89"/>
              <a:gd name="T28" fmla="*/ 120564 w 89"/>
              <a:gd name="T29" fmla="*/ 0 h 89"/>
              <a:gd name="T30" fmla="*/ 126668 w 89"/>
              <a:gd name="T31" fmla="*/ 1579 h 89"/>
              <a:gd name="T32" fmla="*/ 131247 w 89"/>
              <a:gd name="T33" fmla="*/ 3157 h 89"/>
              <a:gd name="T34" fmla="*/ 134299 w 89"/>
              <a:gd name="T35" fmla="*/ 9472 h 89"/>
              <a:gd name="T36" fmla="*/ 135825 w 89"/>
              <a:gd name="T37" fmla="*/ 15787 h 89"/>
              <a:gd name="T38" fmla="*/ 135825 w 89"/>
              <a:gd name="T39" fmla="*/ 124721 h 89"/>
              <a:gd name="T40" fmla="*/ 135825 w 89"/>
              <a:gd name="T41" fmla="*/ 124721 h 89"/>
              <a:gd name="T42" fmla="*/ 134299 w 89"/>
              <a:gd name="T43" fmla="*/ 131036 h 89"/>
              <a:gd name="T44" fmla="*/ 131247 w 89"/>
              <a:gd name="T45" fmla="*/ 135772 h 89"/>
              <a:gd name="T46" fmla="*/ 126668 w 89"/>
              <a:gd name="T47" fmla="*/ 138929 h 89"/>
              <a:gd name="T48" fmla="*/ 120564 w 89"/>
              <a:gd name="T49" fmla="*/ 140508 h 89"/>
              <a:gd name="T50" fmla="*/ 120564 w 89"/>
              <a:gd name="T51" fmla="*/ 140508 h 89"/>
              <a:gd name="T52" fmla="*/ 15261 w 89"/>
              <a:gd name="T53" fmla="*/ 15787 h 89"/>
              <a:gd name="T54" fmla="*/ 15261 w 89"/>
              <a:gd name="T55" fmla="*/ 124721 h 89"/>
              <a:gd name="T56" fmla="*/ 120564 w 89"/>
              <a:gd name="T57" fmla="*/ 124721 h 89"/>
              <a:gd name="T58" fmla="*/ 120564 w 89"/>
              <a:gd name="T59" fmla="*/ 15787 h 89"/>
              <a:gd name="T60" fmla="*/ 15261 w 89"/>
              <a:gd name="T61" fmla="*/ 15787 h 8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89" h="89">
                <a:moveTo>
                  <a:pt x="79" y="89"/>
                </a:moveTo>
                <a:lnTo>
                  <a:pt x="10" y="89"/>
                </a:lnTo>
                <a:lnTo>
                  <a:pt x="6" y="88"/>
                </a:lnTo>
                <a:lnTo>
                  <a:pt x="2" y="86"/>
                </a:lnTo>
                <a:lnTo>
                  <a:pt x="1" y="83"/>
                </a:lnTo>
                <a:lnTo>
                  <a:pt x="0" y="79"/>
                </a:lnTo>
                <a:lnTo>
                  <a:pt x="0" y="10"/>
                </a:lnTo>
                <a:lnTo>
                  <a:pt x="1" y="6"/>
                </a:lnTo>
                <a:lnTo>
                  <a:pt x="2" y="2"/>
                </a:lnTo>
                <a:lnTo>
                  <a:pt x="6" y="1"/>
                </a:lnTo>
                <a:lnTo>
                  <a:pt x="10" y="0"/>
                </a:lnTo>
                <a:lnTo>
                  <a:pt x="79" y="0"/>
                </a:lnTo>
                <a:lnTo>
                  <a:pt x="83" y="1"/>
                </a:lnTo>
                <a:lnTo>
                  <a:pt x="86" y="2"/>
                </a:lnTo>
                <a:lnTo>
                  <a:pt x="88" y="6"/>
                </a:lnTo>
                <a:lnTo>
                  <a:pt x="89" y="10"/>
                </a:lnTo>
                <a:lnTo>
                  <a:pt x="89" y="79"/>
                </a:lnTo>
                <a:lnTo>
                  <a:pt x="88" y="83"/>
                </a:lnTo>
                <a:lnTo>
                  <a:pt x="86" y="86"/>
                </a:lnTo>
                <a:lnTo>
                  <a:pt x="83" y="88"/>
                </a:lnTo>
                <a:lnTo>
                  <a:pt x="79" y="89"/>
                </a:lnTo>
                <a:close/>
                <a:moveTo>
                  <a:pt x="10" y="10"/>
                </a:moveTo>
                <a:lnTo>
                  <a:pt x="10" y="79"/>
                </a:lnTo>
                <a:lnTo>
                  <a:pt x="79" y="79"/>
                </a:lnTo>
                <a:lnTo>
                  <a:pt x="79" y="10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864" name="Freeform 1174">
            <a:extLst>
              <a:ext uri="{FF2B5EF4-FFF2-40B4-BE49-F238E27FC236}">
                <a16:creationId xmlns="" xmlns:a16="http://schemas.microsoft.com/office/drawing/2014/main" id="{FFD48DFB-96B9-45DC-81AD-F1AEDD5ED2E6}"/>
              </a:ext>
            </a:extLst>
          </p:cNvPr>
          <p:cNvSpPr>
            <a:spLocks noEditPoints="1"/>
          </p:cNvSpPr>
          <p:nvPr/>
        </p:nvSpPr>
        <p:spPr bwMode="auto">
          <a:xfrm>
            <a:off x="4203701" y="1790702"/>
            <a:ext cx="177800" cy="187326"/>
          </a:xfrm>
          <a:custGeom>
            <a:avLst/>
            <a:gdLst>
              <a:gd name="T0" fmla="*/ 88990 w 59"/>
              <a:gd name="T1" fmla="*/ 53980 h 59"/>
              <a:gd name="T2" fmla="*/ 88990 w 59"/>
              <a:gd name="T3" fmla="*/ 38104 h 59"/>
              <a:gd name="T4" fmla="*/ 72399 w 59"/>
              <a:gd name="T5" fmla="*/ 38104 h 59"/>
              <a:gd name="T6" fmla="*/ 72399 w 59"/>
              <a:gd name="T7" fmla="*/ 38104 h 59"/>
              <a:gd name="T8" fmla="*/ 70890 w 59"/>
              <a:gd name="T9" fmla="*/ 31753 h 59"/>
              <a:gd name="T10" fmla="*/ 81448 w 59"/>
              <a:gd name="T11" fmla="*/ 19052 h 59"/>
              <a:gd name="T12" fmla="*/ 70890 w 59"/>
              <a:gd name="T13" fmla="*/ 7938 h 59"/>
              <a:gd name="T14" fmla="*/ 58824 w 59"/>
              <a:gd name="T15" fmla="*/ 19052 h 59"/>
              <a:gd name="T16" fmla="*/ 58824 w 59"/>
              <a:gd name="T17" fmla="*/ 19052 h 59"/>
              <a:gd name="T18" fmla="*/ 51282 w 59"/>
              <a:gd name="T19" fmla="*/ 17464 h 59"/>
              <a:gd name="T20" fmla="*/ 51282 w 59"/>
              <a:gd name="T21" fmla="*/ 0 h 59"/>
              <a:gd name="T22" fmla="*/ 36199 w 59"/>
              <a:gd name="T23" fmla="*/ 0 h 59"/>
              <a:gd name="T24" fmla="*/ 36199 w 59"/>
              <a:gd name="T25" fmla="*/ 17464 h 59"/>
              <a:gd name="T26" fmla="*/ 36199 w 59"/>
              <a:gd name="T27" fmla="*/ 17464 h 59"/>
              <a:gd name="T28" fmla="*/ 28658 w 59"/>
              <a:gd name="T29" fmla="*/ 19052 h 59"/>
              <a:gd name="T30" fmla="*/ 18100 w 59"/>
              <a:gd name="T31" fmla="*/ 7938 h 59"/>
              <a:gd name="T32" fmla="*/ 7542 w 59"/>
              <a:gd name="T33" fmla="*/ 19052 h 59"/>
              <a:gd name="T34" fmla="*/ 18100 w 59"/>
              <a:gd name="T35" fmla="*/ 31753 h 59"/>
              <a:gd name="T36" fmla="*/ 18100 w 59"/>
              <a:gd name="T37" fmla="*/ 31753 h 59"/>
              <a:gd name="T38" fmla="*/ 16591 w 59"/>
              <a:gd name="T39" fmla="*/ 38104 h 59"/>
              <a:gd name="T40" fmla="*/ 0 w 59"/>
              <a:gd name="T41" fmla="*/ 38104 h 59"/>
              <a:gd name="T42" fmla="*/ 0 w 59"/>
              <a:gd name="T43" fmla="*/ 53980 h 59"/>
              <a:gd name="T44" fmla="*/ 16591 w 59"/>
              <a:gd name="T45" fmla="*/ 53980 h 59"/>
              <a:gd name="T46" fmla="*/ 16591 w 59"/>
              <a:gd name="T47" fmla="*/ 53980 h 59"/>
              <a:gd name="T48" fmla="*/ 18100 w 59"/>
              <a:gd name="T49" fmla="*/ 61919 h 59"/>
              <a:gd name="T50" fmla="*/ 7542 w 59"/>
              <a:gd name="T51" fmla="*/ 74620 h 59"/>
              <a:gd name="T52" fmla="*/ 18100 w 59"/>
              <a:gd name="T53" fmla="*/ 85734 h 59"/>
              <a:gd name="T54" fmla="*/ 28658 w 59"/>
              <a:gd name="T55" fmla="*/ 74620 h 59"/>
              <a:gd name="T56" fmla="*/ 28658 w 59"/>
              <a:gd name="T57" fmla="*/ 74620 h 59"/>
              <a:gd name="T58" fmla="*/ 36199 w 59"/>
              <a:gd name="T59" fmla="*/ 76208 h 59"/>
              <a:gd name="T60" fmla="*/ 36199 w 59"/>
              <a:gd name="T61" fmla="*/ 93672 h 59"/>
              <a:gd name="T62" fmla="*/ 51282 w 59"/>
              <a:gd name="T63" fmla="*/ 93672 h 59"/>
              <a:gd name="T64" fmla="*/ 51282 w 59"/>
              <a:gd name="T65" fmla="*/ 76208 h 59"/>
              <a:gd name="T66" fmla="*/ 51282 w 59"/>
              <a:gd name="T67" fmla="*/ 76208 h 59"/>
              <a:gd name="T68" fmla="*/ 58824 w 59"/>
              <a:gd name="T69" fmla="*/ 74620 h 59"/>
              <a:gd name="T70" fmla="*/ 70890 w 59"/>
              <a:gd name="T71" fmla="*/ 85734 h 59"/>
              <a:gd name="T72" fmla="*/ 81448 w 59"/>
              <a:gd name="T73" fmla="*/ 74620 h 59"/>
              <a:gd name="T74" fmla="*/ 70890 w 59"/>
              <a:gd name="T75" fmla="*/ 61919 h 59"/>
              <a:gd name="T76" fmla="*/ 70890 w 59"/>
              <a:gd name="T77" fmla="*/ 61919 h 59"/>
              <a:gd name="T78" fmla="*/ 72399 w 59"/>
              <a:gd name="T79" fmla="*/ 53980 h 59"/>
              <a:gd name="T80" fmla="*/ 88990 w 59"/>
              <a:gd name="T81" fmla="*/ 53980 h 59"/>
              <a:gd name="T82" fmla="*/ 43741 w 59"/>
              <a:gd name="T83" fmla="*/ 61919 h 59"/>
              <a:gd name="T84" fmla="*/ 43741 w 59"/>
              <a:gd name="T85" fmla="*/ 61919 h 59"/>
              <a:gd name="T86" fmla="*/ 39216 w 59"/>
              <a:gd name="T87" fmla="*/ 60331 h 59"/>
              <a:gd name="T88" fmla="*/ 33183 w 59"/>
              <a:gd name="T89" fmla="*/ 58743 h 59"/>
              <a:gd name="T90" fmla="*/ 31674 w 59"/>
              <a:gd name="T91" fmla="*/ 52393 h 59"/>
              <a:gd name="T92" fmla="*/ 28658 w 59"/>
              <a:gd name="T93" fmla="*/ 46042 h 59"/>
              <a:gd name="T94" fmla="*/ 28658 w 59"/>
              <a:gd name="T95" fmla="*/ 46042 h 59"/>
              <a:gd name="T96" fmla="*/ 31674 w 59"/>
              <a:gd name="T97" fmla="*/ 41279 h 59"/>
              <a:gd name="T98" fmla="*/ 33183 w 59"/>
              <a:gd name="T99" fmla="*/ 34929 h 59"/>
              <a:gd name="T100" fmla="*/ 39216 w 59"/>
              <a:gd name="T101" fmla="*/ 33341 h 59"/>
              <a:gd name="T102" fmla="*/ 43741 w 59"/>
              <a:gd name="T103" fmla="*/ 31753 h 59"/>
              <a:gd name="T104" fmla="*/ 43741 w 59"/>
              <a:gd name="T105" fmla="*/ 31753 h 59"/>
              <a:gd name="T106" fmla="*/ 49774 w 59"/>
              <a:gd name="T107" fmla="*/ 33341 h 59"/>
              <a:gd name="T108" fmla="*/ 55807 w 59"/>
              <a:gd name="T109" fmla="*/ 34929 h 59"/>
              <a:gd name="T110" fmla="*/ 57316 w 59"/>
              <a:gd name="T111" fmla="*/ 41279 h 59"/>
              <a:gd name="T112" fmla="*/ 58824 w 59"/>
              <a:gd name="T113" fmla="*/ 46042 h 59"/>
              <a:gd name="T114" fmla="*/ 58824 w 59"/>
              <a:gd name="T115" fmla="*/ 46042 h 59"/>
              <a:gd name="T116" fmla="*/ 57316 w 59"/>
              <a:gd name="T117" fmla="*/ 52393 h 59"/>
              <a:gd name="T118" fmla="*/ 55807 w 59"/>
              <a:gd name="T119" fmla="*/ 58743 h 59"/>
              <a:gd name="T120" fmla="*/ 49774 w 59"/>
              <a:gd name="T121" fmla="*/ 60331 h 59"/>
              <a:gd name="T122" fmla="*/ 43741 w 59"/>
              <a:gd name="T123" fmla="*/ 61919 h 59"/>
              <a:gd name="T124" fmla="*/ 43741 w 59"/>
              <a:gd name="T125" fmla="*/ 61919 h 5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59" h="59">
                <a:moveTo>
                  <a:pt x="59" y="34"/>
                </a:moveTo>
                <a:lnTo>
                  <a:pt x="59" y="24"/>
                </a:lnTo>
                <a:lnTo>
                  <a:pt x="48" y="24"/>
                </a:lnTo>
                <a:lnTo>
                  <a:pt x="47" y="20"/>
                </a:lnTo>
                <a:lnTo>
                  <a:pt x="54" y="12"/>
                </a:lnTo>
                <a:lnTo>
                  <a:pt x="47" y="5"/>
                </a:lnTo>
                <a:lnTo>
                  <a:pt x="39" y="12"/>
                </a:lnTo>
                <a:lnTo>
                  <a:pt x="34" y="11"/>
                </a:lnTo>
                <a:lnTo>
                  <a:pt x="34" y="0"/>
                </a:lnTo>
                <a:lnTo>
                  <a:pt x="24" y="0"/>
                </a:lnTo>
                <a:lnTo>
                  <a:pt x="24" y="11"/>
                </a:lnTo>
                <a:lnTo>
                  <a:pt x="19" y="12"/>
                </a:lnTo>
                <a:lnTo>
                  <a:pt x="12" y="5"/>
                </a:lnTo>
                <a:lnTo>
                  <a:pt x="5" y="12"/>
                </a:lnTo>
                <a:lnTo>
                  <a:pt x="12" y="20"/>
                </a:lnTo>
                <a:lnTo>
                  <a:pt x="11" y="24"/>
                </a:lnTo>
                <a:lnTo>
                  <a:pt x="0" y="24"/>
                </a:lnTo>
                <a:lnTo>
                  <a:pt x="0" y="34"/>
                </a:lnTo>
                <a:lnTo>
                  <a:pt x="11" y="34"/>
                </a:lnTo>
                <a:lnTo>
                  <a:pt x="12" y="39"/>
                </a:lnTo>
                <a:lnTo>
                  <a:pt x="5" y="47"/>
                </a:lnTo>
                <a:lnTo>
                  <a:pt x="12" y="54"/>
                </a:lnTo>
                <a:lnTo>
                  <a:pt x="19" y="47"/>
                </a:lnTo>
                <a:lnTo>
                  <a:pt x="24" y="48"/>
                </a:lnTo>
                <a:lnTo>
                  <a:pt x="24" y="59"/>
                </a:lnTo>
                <a:lnTo>
                  <a:pt x="34" y="59"/>
                </a:lnTo>
                <a:lnTo>
                  <a:pt x="34" y="48"/>
                </a:lnTo>
                <a:lnTo>
                  <a:pt x="39" y="47"/>
                </a:lnTo>
                <a:lnTo>
                  <a:pt x="47" y="54"/>
                </a:lnTo>
                <a:lnTo>
                  <a:pt x="54" y="47"/>
                </a:lnTo>
                <a:lnTo>
                  <a:pt x="47" y="39"/>
                </a:lnTo>
                <a:lnTo>
                  <a:pt x="48" y="34"/>
                </a:lnTo>
                <a:lnTo>
                  <a:pt x="59" y="34"/>
                </a:lnTo>
                <a:close/>
                <a:moveTo>
                  <a:pt x="29" y="39"/>
                </a:moveTo>
                <a:lnTo>
                  <a:pt x="29" y="39"/>
                </a:lnTo>
                <a:lnTo>
                  <a:pt x="26" y="38"/>
                </a:lnTo>
                <a:lnTo>
                  <a:pt x="22" y="37"/>
                </a:lnTo>
                <a:lnTo>
                  <a:pt x="21" y="33"/>
                </a:lnTo>
                <a:lnTo>
                  <a:pt x="19" y="29"/>
                </a:lnTo>
                <a:lnTo>
                  <a:pt x="21" y="26"/>
                </a:lnTo>
                <a:lnTo>
                  <a:pt x="22" y="22"/>
                </a:lnTo>
                <a:lnTo>
                  <a:pt x="26" y="21"/>
                </a:lnTo>
                <a:lnTo>
                  <a:pt x="29" y="20"/>
                </a:lnTo>
                <a:lnTo>
                  <a:pt x="33" y="21"/>
                </a:lnTo>
                <a:lnTo>
                  <a:pt x="37" y="22"/>
                </a:lnTo>
                <a:lnTo>
                  <a:pt x="38" y="26"/>
                </a:lnTo>
                <a:lnTo>
                  <a:pt x="39" y="29"/>
                </a:lnTo>
                <a:lnTo>
                  <a:pt x="38" y="33"/>
                </a:lnTo>
                <a:lnTo>
                  <a:pt x="37" y="37"/>
                </a:lnTo>
                <a:lnTo>
                  <a:pt x="33" y="38"/>
                </a:lnTo>
                <a:lnTo>
                  <a:pt x="29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grpSp>
        <p:nvGrpSpPr>
          <p:cNvPr id="573" name="Group 572">
            <a:extLst>
              <a:ext uri="{FF2B5EF4-FFF2-40B4-BE49-F238E27FC236}">
                <a16:creationId xmlns="" xmlns:a16="http://schemas.microsoft.com/office/drawing/2014/main" id="{6A911B7C-2378-42FA-86A9-54607B6FFA21}"/>
              </a:ext>
            </a:extLst>
          </p:cNvPr>
          <p:cNvGrpSpPr/>
          <p:nvPr/>
        </p:nvGrpSpPr>
        <p:grpSpPr>
          <a:xfrm>
            <a:off x="1917708" y="1744334"/>
            <a:ext cx="309120" cy="281021"/>
            <a:chOff x="1278472" y="1162889"/>
            <a:chExt cx="206080" cy="187346"/>
          </a:xfrm>
          <a:solidFill>
            <a:schemeClr val="tx1"/>
          </a:solidFill>
        </p:grpSpPr>
        <p:sp>
          <p:nvSpPr>
            <p:cNvPr id="393" name="Freeform 1175">
              <a:extLst>
                <a:ext uri="{FF2B5EF4-FFF2-40B4-BE49-F238E27FC236}">
                  <a16:creationId xmlns="" xmlns:a16="http://schemas.microsoft.com/office/drawing/2014/main" id="{EBA86CEA-ABF5-4EA0-AE12-6F83247F11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78472" y="1162889"/>
              <a:ext cx="206080" cy="62449"/>
            </a:xfrm>
            <a:custGeom>
              <a:avLst/>
              <a:gdLst>
                <a:gd name="T0" fmla="*/ 84 w 98"/>
                <a:gd name="T1" fmla="*/ 30 h 30"/>
                <a:gd name="T2" fmla="*/ 84 w 98"/>
                <a:gd name="T3" fmla="*/ 30 h 30"/>
                <a:gd name="T4" fmla="*/ 90 w 98"/>
                <a:gd name="T5" fmla="*/ 28 h 30"/>
                <a:gd name="T6" fmla="*/ 93 w 98"/>
                <a:gd name="T7" fmla="*/ 25 h 30"/>
                <a:gd name="T8" fmla="*/ 97 w 98"/>
                <a:gd name="T9" fmla="*/ 21 h 30"/>
                <a:gd name="T10" fmla="*/ 98 w 98"/>
                <a:gd name="T11" fmla="*/ 15 h 30"/>
                <a:gd name="T12" fmla="*/ 98 w 98"/>
                <a:gd name="T13" fmla="*/ 15 h 30"/>
                <a:gd name="T14" fmla="*/ 97 w 98"/>
                <a:gd name="T15" fmla="*/ 9 h 30"/>
                <a:gd name="T16" fmla="*/ 93 w 98"/>
                <a:gd name="T17" fmla="*/ 5 h 30"/>
                <a:gd name="T18" fmla="*/ 90 w 98"/>
                <a:gd name="T19" fmla="*/ 1 h 30"/>
                <a:gd name="T20" fmla="*/ 84 w 98"/>
                <a:gd name="T21" fmla="*/ 0 h 30"/>
                <a:gd name="T22" fmla="*/ 84 w 98"/>
                <a:gd name="T23" fmla="*/ 0 h 30"/>
                <a:gd name="T24" fmla="*/ 79 w 98"/>
                <a:gd name="T25" fmla="*/ 1 h 30"/>
                <a:gd name="T26" fmla="*/ 75 w 98"/>
                <a:gd name="T27" fmla="*/ 2 h 30"/>
                <a:gd name="T28" fmla="*/ 71 w 98"/>
                <a:gd name="T29" fmla="*/ 6 h 30"/>
                <a:gd name="T30" fmla="*/ 70 w 98"/>
                <a:gd name="T31" fmla="*/ 10 h 30"/>
                <a:gd name="T32" fmla="*/ 0 w 98"/>
                <a:gd name="T33" fmla="*/ 10 h 30"/>
                <a:gd name="T34" fmla="*/ 0 w 98"/>
                <a:gd name="T35" fmla="*/ 20 h 30"/>
                <a:gd name="T36" fmla="*/ 70 w 98"/>
                <a:gd name="T37" fmla="*/ 20 h 30"/>
                <a:gd name="T38" fmla="*/ 70 w 98"/>
                <a:gd name="T39" fmla="*/ 20 h 30"/>
                <a:gd name="T40" fmla="*/ 71 w 98"/>
                <a:gd name="T41" fmla="*/ 23 h 30"/>
                <a:gd name="T42" fmla="*/ 75 w 98"/>
                <a:gd name="T43" fmla="*/ 27 h 30"/>
                <a:gd name="T44" fmla="*/ 79 w 98"/>
                <a:gd name="T45" fmla="*/ 28 h 30"/>
                <a:gd name="T46" fmla="*/ 84 w 98"/>
                <a:gd name="T47" fmla="*/ 30 h 30"/>
                <a:gd name="T48" fmla="*/ 84 w 98"/>
                <a:gd name="T49" fmla="*/ 30 h 30"/>
                <a:gd name="T50" fmla="*/ 84 w 98"/>
                <a:gd name="T51" fmla="*/ 10 h 30"/>
                <a:gd name="T52" fmla="*/ 84 w 98"/>
                <a:gd name="T53" fmla="*/ 10 h 30"/>
                <a:gd name="T54" fmla="*/ 86 w 98"/>
                <a:gd name="T55" fmla="*/ 10 h 30"/>
                <a:gd name="T56" fmla="*/ 87 w 98"/>
                <a:gd name="T57" fmla="*/ 11 h 30"/>
                <a:gd name="T58" fmla="*/ 88 w 98"/>
                <a:gd name="T59" fmla="*/ 12 h 30"/>
                <a:gd name="T60" fmla="*/ 88 w 98"/>
                <a:gd name="T61" fmla="*/ 15 h 30"/>
                <a:gd name="T62" fmla="*/ 88 w 98"/>
                <a:gd name="T63" fmla="*/ 15 h 30"/>
                <a:gd name="T64" fmla="*/ 88 w 98"/>
                <a:gd name="T65" fmla="*/ 17 h 30"/>
                <a:gd name="T66" fmla="*/ 87 w 98"/>
                <a:gd name="T67" fmla="*/ 18 h 30"/>
                <a:gd name="T68" fmla="*/ 86 w 98"/>
                <a:gd name="T69" fmla="*/ 20 h 30"/>
                <a:gd name="T70" fmla="*/ 84 w 98"/>
                <a:gd name="T71" fmla="*/ 20 h 30"/>
                <a:gd name="T72" fmla="*/ 84 w 98"/>
                <a:gd name="T73" fmla="*/ 20 h 30"/>
                <a:gd name="T74" fmla="*/ 81 w 98"/>
                <a:gd name="T75" fmla="*/ 20 h 30"/>
                <a:gd name="T76" fmla="*/ 80 w 98"/>
                <a:gd name="T77" fmla="*/ 18 h 30"/>
                <a:gd name="T78" fmla="*/ 79 w 98"/>
                <a:gd name="T79" fmla="*/ 17 h 30"/>
                <a:gd name="T80" fmla="*/ 79 w 98"/>
                <a:gd name="T81" fmla="*/ 15 h 30"/>
                <a:gd name="T82" fmla="*/ 79 w 98"/>
                <a:gd name="T83" fmla="*/ 15 h 30"/>
                <a:gd name="T84" fmla="*/ 79 w 98"/>
                <a:gd name="T85" fmla="*/ 12 h 30"/>
                <a:gd name="T86" fmla="*/ 80 w 98"/>
                <a:gd name="T87" fmla="*/ 11 h 30"/>
                <a:gd name="T88" fmla="*/ 81 w 98"/>
                <a:gd name="T89" fmla="*/ 10 h 30"/>
                <a:gd name="T90" fmla="*/ 84 w 98"/>
                <a:gd name="T91" fmla="*/ 10 h 30"/>
                <a:gd name="T92" fmla="*/ 84 w 98"/>
                <a:gd name="T93" fmla="*/ 1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8" h="30">
                  <a:moveTo>
                    <a:pt x="84" y="30"/>
                  </a:moveTo>
                  <a:lnTo>
                    <a:pt x="84" y="30"/>
                  </a:lnTo>
                  <a:lnTo>
                    <a:pt x="90" y="28"/>
                  </a:lnTo>
                  <a:lnTo>
                    <a:pt x="93" y="25"/>
                  </a:lnTo>
                  <a:lnTo>
                    <a:pt x="97" y="21"/>
                  </a:lnTo>
                  <a:lnTo>
                    <a:pt x="98" y="15"/>
                  </a:lnTo>
                  <a:lnTo>
                    <a:pt x="98" y="15"/>
                  </a:lnTo>
                  <a:lnTo>
                    <a:pt x="97" y="9"/>
                  </a:lnTo>
                  <a:lnTo>
                    <a:pt x="93" y="5"/>
                  </a:lnTo>
                  <a:lnTo>
                    <a:pt x="90" y="1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79" y="1"/>
                  </a:lnTo>
                  <a:lnTo>
                    <a:pt x="75" y="2"/>
                  </a:lnTo>
                  <a:lnTo>
                    <a:pt x="71" y="6"/>
                  </a:lnTo>
                  <a:lnTo>
                    <a:pt x="70" y="10"/>
                  </a:lnTo>
                  <a:lnTo>
                    <a:pt x="0" y="10"/>
                  </a:lnTo>
                  <a:lnTo>
                    <a:pt x="0" y="20"/>
                  </a:lnTo>
                  <a:lnTo>
                    <a:pt x="70" y="20"/>
                  </a:lnTo>
                  <a:lnTo>
                    <a:pt x="70" y="20"/>
                  </a:lnTo>
                  <a:lnTo>
                    <a:pt x="71" y="23"/>
                  </a:lnTo>
                  <a:lnTo>
                    <a:pt x="75" y="27"/>
                  </a:lnTo>
                  <a:lnTo>
                    <a:pt x="79" y="28"/>
                  </a:lnTo>
                  <a:lnTo>
                    <a:pt x="84" y="30"/>
                  </a:lnTo>
                  <a:lnTo>
                    <a:pt x="84" y="30"/>
                  </a:lnTo>
                  <a:close/>
                  <a:moveTo>
                    <a:pt x="84" y="10"/>
                  </a:moveTo>
                  <a:lnTo>
                    <a:pt x="84" y="10"/>
                  </a:lnTo>
                  <a:lnTo>
                    <a:pt x="86" y="10"/>
                  </a:lnTo>
                  <a:lnTo>
                    <a:pt x="87" y="11"/>
                  </a:lnTo>
                  <a:lnTo>
                    <a:pt x="88" y="12"/>
                  </a:lnTo>
                  <a:lnTo>
                    <a:pt x="88" y="15"/>
                  </a:lnTo>
                  <a:lnTo>
                    <a:pt x="88" y="15"/>
                  </a:lnTo>
                  <a:lnTo>
                    <a:pt x="88" y="17"/>
                  </a:lnTo>
                  <a:lnTo>
                    <a:pt x="87" y="18"/>
                  </a:lnTo>
                  <a:lnTo>
                    <a:pt x="86" y="20"/>
                  </a:lnTo>
                  <a:lnTo>
                    <a:pt x="84" y="20"/>
                  </a:lnTo>
                  <a:lnTo>
                    <a:pt x="84" y="20"/>
                  </a:lnTo>
                  <a:lnTo>
                    <a:pt x="81" y="20"/>
                  </a:lnTo>
                  <a:lnTo>
                    <a:pt x="80" y="18"/>
                  </a:lnTo>
                  <a:lnTo>
                    <a:pt x="79" y="17"/>
                  </a:lnTo>
                  <a:lnTo>
                    <a:pt x="79" y="15"/>
                  </a:lnTo>
                  <a:lnTo>
                    <a:pt x="79" y="15"/>
                  </a:lnTo>
                  <a:lnTo>
                    <a:pt x="79" y="12"/>
                  </a:lnTo>
                  <a:lnTo>
                    <a:pt x="80" y="11"/>
                  </a:lnTo>
                  <a:lnTo>
                    <a:pt x="81" y="10"/>
                  </a:lnTo>
                  <a:lnTo>
                    <a:pt x="84" y="10"/>
                  </a:lnTo>
                  <a:lnTo>
                    <a:pt x="84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3600" dirty="0">
                <a:latin typeface="Arial" panose="020B0604020202020204" pitchFamily="34" charset="0"/>
              </a:endParaRPr>
            </a:p>
          </p:txBody>
        </p:sp>
        <p:sp>
          <p:nvSpPr>
            <p:cNvPr id="394" name="Freeform 1176">
              <a:extLst>
                <a:ext uri="{FF2B5EF4-FFF2-40B4-BE49-F238E27FC236}">
                  <a16:creationId xmlns="" xmlns:a16="http://schemas.microsoft.com/office/drawing/2014/main" id="{C22B297A-0F1C-49EB-B137-6ADA24D596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78472" y="1225337"/>
              <a:ext cx="206080" cy="62449"/>
            </a:xfrm>
            <a:custGeom>
              <a:avLst/>
              <a:gdLst>
                <a:gd name="T0" fmla="*/ 34 w 98"/>
                <a:gd name="T1" fmla="*/ 0 h 29"/>
                <a:gd name="T2" fmla="*/ 34 w 98"/>
                <a:gd name="T3" fmla="*/ 0 h 29"/>
                <a:gd name="T4" fmla="*/ 29 w 98"/>
                <a:gd name="T5" fmla="*/ 1 h 29"/>
                <a:gd name="T6" fmla="*/ 26 w 98"/>
                <a:gd name="T7" fmla="*/ 2 h 29"/>
                <a:gd name="T8" fmla="*/ 22 w 98"/>
                <a:gd name="T9" fmla="*/ 6 h 29"/>
                <a:gd name="T10" fmla="*/ 21 w 98"/>
                <a:gd name="T11" fmla="*/ 9 h 29"/>
                <a:gd name="T12" fmla="*/ 0 w 98"/>
                <a:gd name="T13" fmla="*/ 9 h 29"/>
                <a:gd name="T14" fmla="*/ 0 w 98"/>
                <a:gd name="T15" fmla="*/ 19 h 29"/>
                <a:gd name="T16" fmla="*/ 21 w 98"/>
                <a:gd name="T17" fmla="*/ 19 h 29"/>
                <a:gd name="T18" fmla="*/ 21 w 98"/>
                <a:gd name="T19" fmla="*/ 19 h 29"/>
                <a:gd name="T20" fmla="*/ 22 w 98"/>
                <a:gd name="T21" fmla="*/ 23 h 29"/>
                <a:gd name="T22" fmla="*/ 26 w 98"/>
                <a:gd name="T23" fmla="*/ 27 h 29"/>
                <a:gd name="T24" fmla="*/ 29 w 98"/>
                <a:gd name="T25" fmla="*/ 28 h 29"/>
                <a:gd name="T26" fmla="*/ 34 w 98"/>
                <a:gd name="T27" fmla="*/ 29 h 29"/>
                <a:gd name="T28" fmla="*/ 34 w 98"/>
                <a:gd name="T29" fmla="*/ 29 h 29"/>
                <a:gd name="T30" fmla="*/ 39 w 98"/>
                <a:gd name="T31" fmla="*/ 28 h 29"/>
                <a:gd name="T32" fmla="*/ 43 w 98"/>
                <a:gd name="T33" fmla="*/ 27 h 29"/>
                <a:gd name="T34" fmla="*/ 47 w 98"/>
                <a:gd name="T35" fmla="*/ 23 h 29"/>
                <a:gd name="T36" fmla="*/ 48 w 98"/>
                <a:gd name="T37" fmla="*/ 19 h 29"/>
                <a:gd name="T38" fmla="*/ 98 w 98"/>
                <a:gd name="T39" fmla="*/ 19 h 29"/>
                <a:gd name="T40" fmla="*/ 98 w 98"/>
                <a:gd name="T41" fmla="*/ 9 h 29"/>
                <a:gd name="T42" fmla="*/ 48 w 98"/>
                <a:gd name="T43" fmla="*/ 9 h 29"/>
                <a:gd name="T44" fmla="*/ 48 w 98"/>
                <a:gd name="T45" fmla="*/ 9 h 29"/>
                <a:gd name="T46" fmla="*/ 47 w 98"/>
                <a:gd name="T47" fmla="*/ 6 h 29"/>
                <a:gd name="T48" fmla="*/ 43 w 98"/>
                <a:gd name="T49" fmla="*/ 2 h 29"/>
                <a:gd name="T50" fmla="*/ 39 w 98"/>
                <a:gd name="T51" fmla="*/ 1 h 29"/>
                <a:gd name="T52" fmla="*/ 34 w 98"/>
                <a:gd name="T53" fmla="*/ 0 h 29"/>
                <a:gd name="T54" fmla="*/ 34 w 98"/>
                <a:gd name="T55" fmla="*/ 0 h 29"/>
                <a:gd name="T56" fmla="*/ 34 w 98"/>
                <a:gd name="T57" fmla="*/ 19 h 29"/>
                <a:gd name="T58" fmla="*/ 34 w 98"/>
                <a:gd name="T59" fmla="*/ 19 h 29"/>
                <a:gd name="T60" fmla="*/ 32 w 98"/>
                <a:gd name="T61" fmla="*/ 19 h 29"/>
                <a:gd name="T62" fmla="*/ 30 w 98"/>
                <a:gd name="T63" fmla="*/ 18 h 29"/>
                <a:gd name="T64" fmla="*/ 29 w 98"/>
                <a:gd name="T65" fmla="*/ 17 h 29"/>
                <a:gd name="T66" fmla="*/ 29 w 98"/>
                <a:gd name="T67" fmla="*/ 14 h 29"/>
                <a:gd name="T68" fmla="*/ 29 w 98"/>
                <a:gd name="T69" fmla="*/ 14 h 29"/>
                <a:gd name="T70" fmla="*/ 29 w 98"/>
                <a:gd name="T71" fmla="*/ 12 h 29"/>
                <a:gd name="T72" fmla="*/ 30 w 98"/>
                <a:gd name="T73" fmla="*/ 11 h 29"/>
                <a:gd name="T74" fmla="*/ 32 w 98"/>
                <a:gd name="T75" fmla="*/ 9 h 29"/>
                <a:gd name="T76" fmla="*/ 34 w 98"/>
                <a:gd name="T77" fmla="*/ 9 h 29"/>
                <a:gd name="T78" fmla="*/ 34 w 98"/>
                <a:gd name="T79" fmla="*/ 9 h 29"/>
                <a:gd name="T80" fmla="*/ 37 w 98"/>
                <a:gd name="T81" fmla="*/ 9 h 29"/>
                <a:gd name="T82" fmla="*/ 38 w 98"/>
                <a:gd name="T83" fmla="*/ 11 h 29"/>
                <a:gd name="T84" fmla="*/ 39 w 98"/>
                <a:gd name="T85" fmla="*/ 12 h 29"/>
                <a:gd name="T86" fmla="*/ 39 w 98"/>
                <a:gd name="T87" fmla="*/ 14 h 29"/>
                <a:gd name="T88" fmla="*/ 39 w 98"/>
                <a:gd name="T89" fmla="*/ 14 h 29"/>
                <a:gd name="T90" fmla="*/ 39 w 98"/>
                <a:gd name="T91" fmla="*/ 17 h 29"/>
                <a:gd name="T92" fmla="*/ 38 w 98"/>
                <a:gd name="T93" fmla="*/ 18 h 29"/>
                <a:gd name="T94" fmla="*/ 37 w 98"/>
                <a:gd name="T95" fmla="*/ 19 h 29"/>
                <a:gd name="T96" fmla="*/ 34 w 98"/>
                <a:gd name="T97" fmla="*/ 19 h 29"/>
                <a:gd name="T98" fmla="*/ 34 w 98"/>
                <a:gd name="T99" fmla="*/ 1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98" h="29">
                  <a:moveTo>
                    <a:pt x="34" y="0"/>
                  </a:moveTo>
                  <a:lnTo>
                    <a:pt x="34" y="0"/>
                  </a:lnTo>
                  <a:lnTo>
                    <a:pt x="29" y="1"/>
                  </a:lnTo>
                  <a:lnTo>
                    <a:pt x="26" y="2"/>
                  </a:lnTo>
                  <a:lnTo>
                    <a:pt x="22" y="6"/>
                  </a:lnTo>
                  <a:lnTo>
                    <a:pt x="21" y="9"/>
                  </a:lnTo>
                  <a:lnTo>
                    <a:pt x="0" y="9"/>
                  </a:lnTo>
                  <a:lnTo>
                    <a:pt x="0" y="19"/>
                  </a:lnTo>
                  <a:lnTo>
                    <a:pt x="21" y="19"/>
                  </a:lnTo>
                  <a:lnTo>
                    <a:pt x="21" y="19"/>
                  </a:lnTo>
                  <a:lnTo>
                    <a:pt x="22" y="23"/>
                  </a:lnTo>
                  <a:lnTo>
                    <a:pt x="26" y="27"/>
                  </a:lnTo>
                  <a:lnTo>
                    <a:pt x="29" y="28"/>
                  </a:lnTo>
                  <a:lnTo>
                    <a:pt x="34" y="29"/>
                  </a:lnTo>
                  <a:lnTo>
                    <a:pt x="34" y="29"/>
                  </a:lnTo>
                  <a:lnTo>
                    <a:pt x="39" y="28"/>
                  </a:lnTo>
                  <a:lnTo>
                    <a:pt x="43" y="27"/>
                  </a:lnTo>
                  <a:lnTo>
                    <a:pt x="47" y="23"/>
                  </a:lnTo>
                  <a:lnTo>
                    <a:pt x="48" y="19"/>
                  </a:lnTo>
                  <a:lnTo>
                    <a:pt x="98" y="19"/>
                  </a:lnTo>
                  <a:lnTo>
                    <a:pt x="98" y="9"/>
                  </a:lnTo>
                  <a:lnTo>
                    <a:pt x="48" y="9"/>
                  </a:lnTo>
                  <a:lnTo>
                    <a:pt x="48" y="9"/>
                  </a:lnTo>
                  <a:lnTo>
                    <a:pt x="47" y="6"/>
                  </a:lnTo>
                  <a:lnTo>
                    <a:pt x="43" y="2"/>
                  </a:lnTo>
                  <a:lnTo>
                    <a:pt x="39" y="1"/>
                  </a:lnTo>
                  <a:lnTo>
                    <a:pt x="34" y="0"/>
                  </a:lnTo>
                  <a:lnTo>
                    <a:pt x="34" y="0"/>
                  </a:lnTo>
                  <a:close/>
                  <a:moveTo>
                    <a:pt x="34" y="19"/>
                  </a:moveTo>
                  <a:lnTo>
                    <a:pt x="34" y="19"/>
                  </a:lnTo>
                  <a:lnTo>
                    <a:pt x="32" y="19"/>
                  </a:lnTo>
                  <a:lnTo>
                    <a:pt x="30" y="18"/>
                  </a:lnTo>
                  <a:lnTo>
                    <a:pt x="29" y="17"/>
                  </a:lnTo>
                  <a:lnTo>
                    <a:pt x="29" y="14"/>
                  </a:lnTo>
                  <a:lnTo>
                    <a:pt x="29" y="14"/>
                  </a:lnTo>
                  <a:lnTo>
                    <a:pt x="29" y="12"/>
                  </a:lnTo>
                  <a:lnTo>
                    <a:pt x="30" y="11"/>
                  </a:lnTo>
                  <a:lnTo>
                    <a:pt x="32" y="9"/>
                  </a:lnTo>
                  <a:lnTo>
                    <a:pt x="34" y="9"/>
                  </a:lnTo>
                  <a:lnTo>
                    <a:pt x="34" y="9"/>
                  </a:lnTo>
                  <a:lnTo>
                    <a:pt x="37" y="9"/>
                  </a:lnTo>
                  <a:lnTo>
                    <a:pt x="38" y="11"/>
                  </a:lnTo>
                  <a:lnTo>
                    <a:pt x="39" y="12"/>
                  </a:lnTo>
                  <a:lnTo>
                    <a:pt x="39" y="14"/>
                  </a:lnTo>
                  <a:lnTo>
                    <a:pt x="39" y="14"/>
                  </a:lnTo>
                  <a:lnTo>
                    <a:pt x="39" y="17"/>
                  </a:lnTo>
                  <a:lnTo>
                    <a:pt x="38" y="18"/>
                  </a:lnTo>
                  <a:lnTo>
                    <a:pt x="37" y="19"/>
                  </a:lnTo>
                  <a:lnTo>
                    <a:pt x="34" y="19"/>
                  </a:lnTo>
                  <a:lnTo>
                    <a:pt x="34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3600" dirty="0">
                <a:latin typeface="Arial" panose="020B0604020202020204" pitchFamily="34" charset="0"/>
              </a:endParaRPr>
            </a:p>
          </p:txBody>
        </p:sp>
        <p:sp>
          <p:nvSpPr>
            <p:cNvPr id="395" name="Freeform 1177">
              <a:extLst>
                <a:ext uri="{FF2B5EF4-FFF2-40B4-BE49-F238E27FC236}">
                  <a16:creationId xmlns="" xmlns:a16="http://schemas.microsoft.com/office/drawing/2014/main" id="{44C1B090-D2B0-4E95-8809-FC1B2ED137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78472" y="1287786"/>
              <a:ext cx="206080" cy="62449"/>
            </a:xfrm>
            <a:custGeom>
              <a:avLst/>
              <a:gdLst>
                <a:gd name="T0" fmla="*/ 84 w 98"/>
                <a:gd name="T1" fmla="*/ 0 h 30"/>
                <a:gd name="T2" fmla="*/ 84 w 98"/>
                <a:gd name="T3" fmla="*/ 0 h 30"/>
                <a:gd name="T4" fmla="*/ 79 w 98"/>
                <a:gd name="T5" fmla="*/ 1 h 30"/>
                <a:gd name="T6" fmla="*/ 75 w 98"/>
                <a:gd name="T7" fmla="*/ 3 h 30"/>
                <a:gd name="T8" fmla="*/ 71 w 98"/>
                <a:gd name="T9" fmla="*/ 6 h 30"/>
                <a:gd name="T10" fmla="*/ 70 w 98"/>
                <a:gd name="T11" fmla="*/ 10 h 30"/>
                <a:gd name="T12" fmla="*/ 0 w 98"/>
                <a:gd name="T13" fmla="*/ 10 h 30"/>
                <a:gd name="T14" fmla="*/ 0 w 98"/>
                <a:gd name="T15" fmla="*/ 20 h 30"/>
                <a:gd name="T16" fmla="*/ 70 w 98"/>
                <a:gd name="T17" fmla="*/ 20 h 30"/>
                <a:gd name="T18" fmla="*/ 70 w 98"/>
                <a:gd name="T19" fmla="*/ 20 h 30"/>
                <a:gd name="T20" fmla="*/ 71 w 98"/>
                <a:gd name="T21" fmla="*/ 24 h 30"/>
                <a:gd name="T22" fmla="*/ 75 w 98"/>
                <a:gd name="T23" fmla="*/ 27 h 30"/>
                <a:gd name="T24" fmla="*/ 79 w 98"/>
                <a:gd name="T25" fmla="*/ 29 h 30"/>
                <a:gd name="T26" fmla="*/ 84 w 98"/>
                <a:gd name="T27" fmla="*/ 30 h 30"/>
                <a:gd name="T28" fmla="*/ 84 w 98"/>
                <a:gd name="T29" fmla="*/ 30 h 30"/>
                <a:gd name="T30" fmla="*/ 90 w 98"/>
                <a:gd name="T31" fmla="*/ 29 h 30"/>
                <a:gd name="T32" fmla="*/ 93 w 98"/>
                <a:gd name="T33" fmla="*/ 25 h 30"/>
                <a:gd name="T34" fmla="*/ 97 w 98"/>
                <a:gd name="T35" fmla="*/ 21 h 30"/>
                <a:gd name="T36" fmla="*/ 98 w 98"/>
                <a:gd name="T37" fmla="*/ 15 h 30"/>
                <a:gd name="T38" fmla="*/ 98 w 98"/>
                <a:gd name="T39" fmla="*/ 15 h 30"/>
                <a:gd name="T40" fmla="*/ 97 w 98"/>
                <a:gd name="T41" fmla="*/ 9 h 30"/>
                <a:gd name="T42" fmla="*/ 93 w 98"/>
                <a:gd name="T43" fmla="*/ 5 h 30"/>
                <a:gd name="T44" fmla="*/ 90 w 98"/>
                <a:gd name="T45" fmla="*/ 1 h 30"/>
                <a:gd name="T46" fmla="*/ 84 w 98"/>
                <a:gd name="T47" fmla="*/ 0 h 30"/>
                <a:gd name="T48" fmla="*/ 84 w 98"/>
                <a:gd name="T49" fmla="*/ 0 h 30"/>
                <a:gd name="T50" fmla="*/ 84 w 98"/>
                <a:gd name="T51" fmla="*/ 20 h 30"/>
                <a:gd name="T52" fmla="*/ 84 w 98"/>
                <a:gd name="T53" fmla="*/ 20 h 30"/>
                <a:gd name="T54" fmla="*/ 81 w 98"/>
                <a:gd name="T55" fmla="*/ 20 h 30"/>
                <a:gd name="T56" fmla="*/ 80 w 98"/>
                <a:gd name="T57" fmla="*/ 19 h 30"/>
                <a:gd name="T58" fmla="*/ 79 w 98"/>
                <a:gd name="T59" fmla="*/ 17 h 30"/>
                <a:gd name="T60" fmla="*/ 79 w 98"/>
                <a:gd name="T61" fmla="*/ 15 h 30"/>
                <a:gd name="T62" fmla="*/ 79 w 98"/>
                <a:gd name="T63" fmla="*/ 15 h 30"/>
                <a:gd name="T64" fmla="*/ 79 w 98"/>
                <a:gd name="T65" fmla="*/ 13 h 30"/>
                <a:gd name="T66" fmla="*/ 80 w 98"/>
                <a:gd name="T67" fmla="*/ 11 h 30"/>
                <a:gd name="T68" fmla="*/ 81 w 98"/>
                <a:gd name="T69" fmla="*/ 10 h 30"/>
                <a:gd name="T70" fmla="*/ 84 w 98"/>
                <a:gd name="T71" fmla="*/ 10 h 30"/>
                <a:gd name="T72" fmla="*/ 84 w 98"/>
                <a:gd name="T73" fmla="*/ 10 h 30"/>
                <a:gd name="T74" fmla="*/ 86 w 98"/>
                <a:gd name="T75" fmla="*/ 10 h 30"/>
                <a:gd name="T76" fmla="*/ 87 w 98"/>
                <a:gd name="T77" fmla="*/ 11 h 30"/>
                <a:gd name="T78" fmla="*/ 88 w 98"/>
                <a:gd name="T79" fmla="*/ 13 h 30"/>
                <a:gd name="T80" fmla="*/ 88 w 98"/>
                <a:gd name="T81" fmla="*/ 15 h 30"/>
                <a:gd name="T82" fmla="*/ 88 w 98"/>
                <a:gd name="T83" fmla="*/ 15 h 30"/>
                <a:gd name="T84" fmla="*/ 88 w 98"/>
                <a:gd name="T85" fmla="*/ 17 h 30"/>
                <a:gd name="T86" fmla="*/ 87 w 98"/>
                <a:gd name="T87" fmla="*/ 19 h 30"/>
                <a:gd name="T88" fmla="*/ 86 w 98"/>
                <a:gd name="T89" fmla="*/ 20 h 30"/>
                <a:gd name="T90" fmla="*/ 84 w 98"/>
                <a:gd name="T91" fmla="*/ 20 h 30"/>
                <a:gd name="T92" fmla="*/ 84 w 98"/>
                <a:gd name="T93" fmla="*/ 2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8" h="30">
                  <a:moveTo>
                    <a:pt x="84" y="0"/>
                  </a:moveTo>
                  <a:lnTo>
                    <a:pt x="84" y="0"/>
                  </a:lnTo>
                  <a:lnTo>
                    <a:pt x="79" y="1"/>
                  </a:lnTo>
                  <a:lnTo>
                    <a:pt x="75" y="3"/>
                  </a:lnTo>
                  <a:lnTo>
                    <a:pt x="71" y="6"/>
                  </a:lnTo>
                  <a:lnTo>
                    <a:pt x="70" y="10"/>
                  </a:lnTo>
                  <a:lnTo>
                    <a:pt x="0" y="10"/>
                  </a:lnTo>
                  <a:lnTo>
                    <a:pt x="0" y="20"/>
                  </a:lnTo>
                  <a:lnTo>
                    <a:pt x="70" y="20"/>
                  </a:lnTo>
                  <a:lnTo>
                    <a:pt x="70" y="20"/>
                  </a:lnTo>
                  <a:lnTo>
                    <a:pt x="71" y="24"/>
                  </a:lnTo>
                  <a:lnTo>
                    <a:pt x="75" y="27"/>
                  </a:lnTo>
                  <a:lnTo>
                    <a:pt x="79" y="29"/>
                  </a:lnTo>
                  <a:lnTo>
                    <a:pt x="84" y="30"/>
                  </a:lnTo>
                  <a:lnTo>
                    <a:pt x="84" y="30"/>
                  </a:lnTo>
                  <a:lnTo>
                    <a:pt x="90" y="29"/>
                  </a:lnTo>
                  <a:lnTo>
                    <a:pt x="93" y="25"/>
                  </a:lnTo>
                  <a:lnTo>
                    <a:pt x="97" y="21"/>
                  </a:lnTo>
                  <a:lnTo>
                    <a:pt x="98" y="15"/>
                  </a:lnTo>
                  <a:lnTo>
                    <a:pt x="98" y="15"/>
                  </a:lnTo>
                  <a:lnTo>
                    <a:pt x="97" y="9"/>
                  </a:lnTo>
                  <a:lnTo>
                    <a:pt x="93" y="5"/>
                  </a:lnTo>
                  <a:lnTo>
                    <a:pt x="90" y="1"/>
                  </a:lnTo>
                  <a:lnTo>
                    <a:pt x="84" y="0"/>
                  </a:lnTo>
                  <a:lnTo>
                    <a:pt x="84" y="0"/>
                  </a:lnTo>
                  <a:close/>
                  <a:moveTo>
                    <a:pt x="84" y="20"/>
                  </a:moveTo>
                  <a:lnTo>
                    <a:pt x="84" y="20"/>
                  </a:lnTo>
                  <a:lnTo>
                    <a:pt x="81" y="20"/>
                  </a:lnTo>
                  <a:lnTo>
                    <a:pt x="80" y="19"/>
                  </a:lnTo>
                  <a:lnTo>
                    <a:pt x="79" y="17"/>
                  </a:lnTo>
                  <a:lnTo>
                    <a:pt x="79" y="15"/>
                  </a:lnTo>
                  <a:lnTo>
                    <a:pt x="79" y="15"/>
                  </a:lnTo>
                  <a:lnTo>
                    <a:pt x="79" y="13"/>
                  </a:lnTo>
                  <a:lnTo>
                    <a:pt x="80" y="11"/>
                  </a:lnTo>
                  <a:lnTo>
                    <a:pt x="81" y="10"/>
                  </a:lnTo>
                  <a:lnTo>
                    <a:pt x="84" y="10"/>
                  </a:lnTo>
                  <a:lnTo>
                    <a:pt x="84" y="10"/>
                  </a:lnTo>
                  <a:lnTo>
                    <a:pt x="86" y="10"/>
                  </a:lnTo>
                  <a:lnTo>
                    <a:pt x="87" y="11"/>
                  </a:lnTo>
                  <a:lnTo>
                    <a:pt x="88" y="13"/>
                  </a:lnTo>
                  <a:lnTo>
                    <a:pt x="88" y="15"/>
                  </a:lnTo>
                  <a:lnTo>
                    <a:pt x="88" y="15"/>
                  </a:lnTo>
                  <a:lnTo>
                    <a:pt x="88" y="17"/>
                  </a:lnTo>
                  <a:lnTo>
                    <a:pt x="87" y="19"/>
                  </a:lnTo>
                  <a:lnTo>
                    <a:pt x="86" y="20"/>
                  </a:lnTo>
                  <a:lnTo>
                    <a:pt x="84" y="20"/>
                  </a:lnTo>
                  <a:lnTo>
                    <a:pt x="84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3600" dirty="0">
                <a:latin typeface="Arial" panose="020B0604020202020204" pitchFamily="34" charset="0"/>
              </a:endParaRPr>
            </a:p>
          </p:txBody>
        </p:sp>
      </p:grpSp>
      <p:sp>
        <p:nvSpPr>
          <p:cNvPr id="63866" name="Freeform 1178">
            <a:extLst>
              <a:ext uri="{FF2B5EF4-FFF2-40B4-BE49-F238E27FC236}">
                <a16:creationId xmlns="" xmlns:a16="http://schemas.microsoft.com/office/drawing/2014/main" id="{7255DD74-47AE-4BFC-AB9F-9CC14BA4733B}"/>
              </a:ext>
            </a:extLst>
          </p:cNvPr>
          <p:cNvSpPr>
            <a:spLocks/>
          </p:cNvSpPr>
          <p:nvPr/>
        </p:nvSpPr>
        <p:spPr bwMode="auto">
          <a:xfrm>
            <a:off x="4981577" y="1809752"/>
            <a:ext cx="92075" cy="149226"/>
          </a:xfrm>
          <a:custGeom>
            <a:avLst/>
            <a:gdLst>
              <a:gd name="T0" fmla="*/ 46837 w 30"/>
              <a:gd name="T1" fmla="*/ 22940 h 49"/>
              <a:gd name="T2" fmla="*/ 46837 w 30"/>
              <a:gd name="T3" fmla="*/ 22940 h 49"/>
              <a:gd name="T4" fmla="*/ 45276 w 30"/>
              <a:gd name="T5" fmla="*/ 12235 h 49"/>
              <a:gd name="T6" fmla="*/ 39031 w 30"/>
              <a:gd name="T7" fmla="*/ 7647 h 49"/>
              <a:gd name="T8" fmla="*/ 32786 w 30"/>
              <a:gd name="T9" fmla="*/ 1529 h 49"/>
              <a:gd name="T10" fmla="*/ 23419 w 30"/>
              <a:gd name="T11" fmla="*/ 0 h 49"/>
              <a:gd name="T12" fmla="*/ 23419 w 30"/>
              <a:gd name="T13" fmla="*/ 0 h 49"/>
              <a:gd name="T14" fmla="*/ 14051 w 30"/>
              <a:gd name="T15" fmla="*/ 1529 h 49"/>
              <a:gd name="T16" fmla="*/ 7806 w 30"/>
              <a:gd name="T17" fmla="*/ 7647 h 49"/>
              <a:gd name="T18" fmla="*/ 3122 w 30"/>
              <a:gd name="T19" fmla="*/ 12235 h 49"/>
              <a:gd name="T20" fmla="*/ 0 w 30"/>
              <a:gd name="T21" fmla="*/ 22940 h 49"/>
              <a:gd name="T22" fmla="*/ 0 w 30"/>
              <a:gd name="T23" fmla="*/ 22940 h 49"/>
              <a:gd name="T24" fmla="*/ 0 w 30"/>
              <a:gd name="T25" fmla="*/ 27528 h 49"/>
              <a:gd name="T26" fmla="*/ 4684 w 30"/>
              <a:gd name="T27" fmla="*/ 33645 h 49"/>
              <a:gd name="T28" fmla="*/ 7806 w 30"/>
              <a:gd name="T29" fmla="*/ 39762 h 49"/>
              <a:gd name="T30" fmla="*/ 12490 w 30"/>
              <a:gd name="T31" fmla="*/ 42821 h 49"/>
              <a:gd name="T32" fmla="*/ 7806 w 30"/>
              <a:gd name="T33" fmla="*/ 74937 h 49"/>
              <a:gd name="T34" fmla="*/ 39031 w 30"/>
              <a:gd name="T35" fmla="*/ 74937 h 49"/>
              <a:gd name="T36" fmla="*/ 35908 w 30"/>
              <a:gd name="T37" fmla="*/ 42821 h 49"/>
              <a:gd name="T38" fmla="*/ 35908 w 30"/>
              <a:gd name="T39" fmla="*/ 42821 h 49"/>
              <a:gd name="T40" fmla="*/ 39031 w 30"/>
              <a:gd name="T41" fmla="*/ 39762 h 49"/>
              <a:gd name="T42" fmla="*/ 42153 w 30"/>
              <a:gd name="T43" fmla="*/ 33645 h 49"/>
              <a:gd name="T44" fmla="*/ 46837 w 30"/>
              <a:gd name="T45" fmla="*/ 27528 h 49"/>
              <a:gd name="T46" fmla="*/ 46837 w 30"/>
              <a:gd name="T47" fmla="*/ 22940 h 49"/>
              <a:gd name="T48" fmla="*/ 46837 w 30"/>
              <a:gd name="T49" fmla="*/ 22940 h 4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0" h="49">
                <a:moveTo>
                  <a:pt x="30" y="15"/>
                </a:moveTo>
                <a:lnTo>
                  <a:pt x="30" y="15"/>
                </a:lnTo>
                <a:lnTo>
                  <a:pt x="29" y="8"/>
                </a:lnTo>
                <a:lnTo>
                  <a:pt x="25" y="5"/>
                </a:lnTo>
                <a:lnTo>
                  <a:pt x="21" y="1"/>
                </a:lnTo>
                <a:lnTo>
                  <a:pt x="15" y="0"/>
                </a:lnTo>
                <a:lnTo>
                  <a:pt x="9" y="1"/>
                </a:lnTo>
                <a:lnTo>
                  <a:pt x="5" y="5"/>
                </a:lnTo>
                <a:lnTo>
                  <a:pt x="2" y="8"/>
                </a:lnTo>
                <a:lnTo>
                  <a:pt x="0" y="15"/>
                </a:lnTo>
                <a:lnTo>
                  <a:pt x="0" y="18"/>
                </a:lnTo>
                <a:lnTo>
                  <a:pt x="3" y="22"/>
                </a:lnTo>
                <a:lnTo>
                  <a:pt x="5" y="26"/>
                </a:lnTo>
                <a:lnTo>
                  <a:pt x="8" y="28"/>
                </a:lnTo>
                <a:lnTo>
                  <a:pt x="5" y="49"/>
                </a:lnTo>
                <a:lnTo>
                  <a:pt x="25" y="49"/>
                </a:lnTo>
                <a:lnTo>
                  <a:pt x="23" y="28"/>
                </a:lnTo>
                <a:lnTo>
                  <a:pt x="25" y="26"/>
                </a:lnTo>
                <a:lnTo>
                  <a:pt x="27" y="22"/>
                </a:lnTo>
                <a:lnTo>
                  <a:pt x="30" y="18"/>
                </a:lnTo>
                <a:lnTo>
                  <a:pt x="3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867" name="Freeform 1179">
            <a:extLst>
              <a:ext uri="{FF2B5EF4-FFF2-40B4-BE49-F238E27FC236}">
                <a16:creationId xmlns="" xmlns:a16="http://schemas.microsoft.com/office/drawing/2014/main" id="{15E25F29-9A5C-40C4-A433-8CB05DB651F4}"/>
              </a:ext>
            </a:extLst>
          </p:cNvPr>
          <p:cNvSpPr>
            <a:spLocks noEditPoints="1"/>
          </p:cNvSpPr>
          <p:nvPr/>
        </p:nvSpPr>
        <p:spPr bwMode="auto">
          <a:xfrm>
            <a:off x="4876802" y="1724029"/>
            <a:ext cx="311150" cy="311150"/>
          </a:xfrm>
          <a:custGeom>
            <a:avLst/>
            <a:gdLst>
              <a:gd name="T0" fmla="*/ 77280 w 98"/>
              <a:gd name="T1" fmla="*/ 154560 h 99"/>
              <a:gd name="T2" fmla="*/ 45737 w 98"/>
              <a:gd name="T3" fmla="*/ 148315 h 99"/>
              <a:gd name="T4" fmla="*/ 23657 w 98"/>
              <a:gd name="T5" fmla="*/ 131142 h 99"/>
              <a:gd name="T6" fmla="*/ 6309 w 98"/>
              <a:gd name="T7" fmla="*/ 107724 h 99"/>
              <a:gd name="T8" fmla="*/ 0 w 98"/>
              <a:gd name="T9" fmla="*/ 76499 h 99"/>
              <a:gd name="T10" fmla="*/ 1577 w 98"/>
              <a:gd name="T11" fmla="*/ 62448 h 99"/>
              <a:gd name="T12" fmla="*/ 12617 w 98"/>
              <a:gd name="T13" fmla="*/ 34347 h 99"/>
              <a:gd name="T14" fmla="*/ 34697 w 98"/>
              <a:gd name="T15" fmla="*/ 14051 h 99"/>
              <a:gd name="T16" fmla="*/ 61509 w 98"/>
              <a:gd name="T17" fmla="*/ 1561 h 99"/>
              <a:gd name="T18" fmla="*/ 77280 w 98"/>
              <a:gd name="T19" fmla="*/ 0 h 99"/>
              <a:gd name="T20" fmla="*/ 108823 w 98"/>
              <a:gd name="T21" fmla="*/ 6245 h 99"/>
              <a:gd name="T22" fmla="*/ 132480 w 98"/>
              <a:gd name="T23" fmla="*/ 23418 h 99"/>
              <a:gd name="T24" fmla="*/ 149829 w 98"/>
              <a:gd name="T25" fmla="*/ 46836 h 99"/>
              <a:gd name="T26" fmla="*/ 154560 w 98"/>
              <a:gd name="T27" fmla="*/ 76499 h 99"/>
              <a:gd name="T28" fmla="*/ 152983 w 98"/>
              <a:gd name="T29" fmla="*/ 92112 h 99"/>
              <a:gd name="T30" fmla="*/ 141943 w 98"/>
              <a:gd name="T31" fmla="*/ 120213 h 99"/>
              <a:gd name="T32" fmla="*/ 119863 w 98"/>
              <a:gd name="T33" fmla="*/ 140509 h 99"/>
              <a:gd name="T34" fmla="*/ 93051 w 98"/>
              <a:gd name="T35" fmla="*/ 151438 h 99"/>
              <a:gd name="T36" fmla="*/ 77280 w 98"/>
              <a:gd name="T37" fmla="*/ 154560 h 99"/>
              <a:gd name="T38" fmla="*/ 77280 w 98"/>
              <a:gd name="T39" fmla="*/ 15612 h 99"/>
              <a:gd name="T40" fmla="*/ 53623 w 98"/>
              <a:gd name="T41" fmla="*/ 21857 h 99"/>
              <a:gd name="T42" fmla="*/ 33120 w 98"/>
              <a:gd name="T43" fmla="*/ 32785 h 99"/>
              <a:gd name="T44" fmla="*/ 20503 w 98"/>
              <a:gd name="T45" fmla="*/ 54642 h 99"/>
              <a:gd name="T46" fmla="*/ 15771 w 98"/>
              <a:gd name="T47" fmla="*/ 76499 h 99"/>
              <a:gd name="T48" fmla="*/ 17349 w 98"/>
              <a:gd name="T49" fmla="*/ 88989 h 99"/>
              <a:gd name="T50" fmla="*/ 25234 w 98"/>
              <a:gd name="T51" fmla="*/ 112407 h 99"/>
              <a:gd name="T52" fmla="*/ 42583 w 98"/>
              <a:gd name="T53" fmla="*/ 129581 h 99"/>
              <a:gd name="T54" fmla="*/ 66240 w 98"/>
              <a:gd name="T55" fmla="*/ 137387 h 99"/>
              <a:gd name="T56" fmla="*/ 77280 w 98"/>
              <a:gd name="T57" fmla="*/ 138948 h 99"/>
              <a:gd name="T58" fmla="*/ 100937 w 98"/>
              <a:gd name="T59" fmla="*/ 132703 h 99"/>
              <a:gd name="T60" fmla="*/ 123017 w 98"/>
              <a:gd name="T61" fmla="*/ 121775 h 99"/>
              <a:gd name="T62" fmla="*/ 134057 w 98"/>
              <a:gd name="T63" fmla="*/ 99918 h 99"/>
              <a:gd name="T64" fmla="*/ 140366 w 98"/>
              <a:gd name="T65" fmla="*/ 76499 h 99"/>
              <a:gd name="T66" fmla="*/ 137211 w 98"/>
              <a:gd name="T67" fmla="*/ 65571 h 99"/>
              <a:gd name="T68" fmla="*/ 129326 w 98"/>
              <a:gd name="T69" fmla="*/ 42153 h 99"/>
              <a:gd name="T70" fmla="*/ 111977 w 98"/>
              <a:gd name="T71" fmla="*/ 24979 h 99"/>
              <a:gd name="T72" fmla="*/ 89897 w 98"/>
              <a:gd name="T73" fmla="*/ 17173 h 99"/>
              <a:gd name="T74" fmla="*/ 77280 w 98"/>
              <a:gd name="T75" fmla="*/ 15612 h 9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8" h="99">
                <a:moveTo>
                  <a:pt x="49" y="99"/>
                </a:moveTo>
                <a:lnTo>
                  <a:pt x="49" y="99"/>
                </a:lnTo>
                <a:lnTo>
                  <a:pt x="39" y="97"/>
                </a:lnTo>
                <a:lnTo>
                  <a:pt x="29" y="95"/>
                </a:lnTo>
                <a:lnTo>
                  <a:pt x="22" y="90"/>
                </a:lnTo>
                <a:lnTo>
                  <a:pt x="15" y="84"/>
                </a:lnTo>
                <a:lnTo>
                  <a:pt x="8" y="77"/>
                </a:lnTo>
                <a:lnTo>
                  <a:pt x="4" y="69"/>
                </a:lnTo>
                <a:lnTo>
                  <a:pt x="1" y="59"/>
                </a:lnTo>
                <a:lnTo>
                  <a:pt x="0" y="49"/>
                </a:lnTo>
                <a:lnTo>
                  <a:pt x="1" y="40"/>
                </a:lnTo>
                <a:lnTo>
                  <a:pt x="4" y="30"/>
                </a:lnTo>
                <a:lnTo>
                  <a:pt x="8" y="22"/>
                </a:lnTo>
                <a:lnTo>
                  <a:pt x="15" y="15"/>
                </a:lnTo>
                <a:lnTo>
                  <a:pt x="22" y="9"/>
                </a:lnTo>
                <a:lnTo>
                  <a:pt x="29" y="4"/>
                </a:lnTo>
                <a:lnTo>
                  <a:pt x="39" y="1"/>
                </a:lnTo>
                <a:lnTo>
                  <a:pt x="49" y="0"/>
                </a:lnTo>
                <a:lnTo>
                  <a:pt x="59" y="1"/>
                </a:lnTo>
                <a:lnTo>
                  <a:pt x="69" y="4"/>
                </a:lnTo>
                <a:lnTo>
                  <a:pt x="76" y="9"/>
                </a:lnTo>
                <a:lnTo>
                  <a:pt x="84" y="15"/>
                </a:lnTo>
                <a:lnTo>
                  <a:pt x="90" y="22"/>
                </a:lnTo>
                <a:lnTo>
                  <a:pt x="95" y="30"/>
                </a:lnTo>
                <a:lnTo>
                  <a:pt x="97" y="40"/>
                </a:lnTo>
                <a:lnTo>
                  <a:pt x="98" y="49"/>
                </a:lnTo>
                <a:lnTo>
                  <a:pt x="97" y="59"/>
                </a:lnTo>
                <a:lnTo>
                  <a:pt x="95" y="69"/>
                </a:lnTo>
                <a:lnTo>
                  <a:pt x="90" y="77"/>
                </a:lnTo>
                <a:lnTo>
                  <a:pt x="84" y="84"/>
                </a:lnTo>
                <a:lnTo>
                  <a:pt x="76" y="90"/>
                </a:lnTo>
                <a:lnTo>
                  <a:pt x="69" y="95"/>
                </a:lnTo>
                <a:lnTo>
                  <a:pt x="59" y="97"/>
                </a:lnTo>
                <a:lnTo>
                  <a:pt x="49" y="99"/>
                </a:lnTo>
                <a:close/>
                <a:moveTo>
                  <a:pt x="49" y="10"/>
                </a:moveTo>
                <a:lnTo>
                  <a:pt x="49" y="10"/>
                </a:lnTo>
                <a:lnTo>
                  <a:pt x="42" y="11"/>
                </a:lnTo>
                <a:lnTo>
                  <a:pt x="34" y="14"/>
                </a:lnTo>
                <a:lnTo>
                  <a:pt x="27" y="16"/>
                </a:lnTo>
                <a:lnTo>
                  <a:pt x="21" y="21"/>
                </a:lnTo>
                <a:lnTo>
                  <a:pt x="16" y="27"/>
                </a:lnTo>
                <a:lnTo>
                  <a:pt x="13" y="35"/>
                </a:lnTo>
                <a:lnTo>
                  <a:pt x="11" y="42"/>
                </a:lnTo>
                <a:lnTo>
                  <a:pt x="10" y="49"/>
                </a:lnTo>
                <a:lnTo>
                  <a:pt x="11" y="57"/>
                </a:lnTo>
                <a:lnTo>
                  <a:pt x="13" y="64"/>
                </a:lnTo>
                <a:lnTo>
                  <a:pt x="16" y="72"/>
                </a:lnTo>
                <a:lnTo>
                  <a:pt x="21" y="78"/>
                </a:lnTo>
                <a:lnTo>
                  <a:pt x="27" y="83"/>
                </a:lnTo>
                <a:lnTo>
                  <a:pt x="34" y="85"/>
                </a:lnTo>
                <a:lnTo>
                  <a:pt x="42" y="88"/>
                </a:lnTo>
                <a:lnTo>
                  <a:pt x="49" y="89"/>
                </a:lnTo>
                <a:lnTo>
                  <a:pt x="57" y="88"/>
                </a:lnTo>
                <a:lnTo>
                  <a:pt x="64" y="85"/>
                </a:lnTo>
                <a:lnTo>
                  <a:pt x="71" y="83"/>
                </a:lnTo>
                <a:lnTo>
                  <a:pt x="78" y="78"/>
                </a:lnTo>
                <a:lnTo>
                  <a:pt x="82" y="72"/>
                </a:lnTo>
                <a:lnTo>
                  <a:pt x="85" y="64"/>
                </a:lnTo>
                <a:lnTo>
                  <a:pt x="87" y="57"/>
                </a:lnTo>
                <a:lnTo>
                  <a:pt x="89" y="49"/>
                </a:lnTo>
                <a:lnTo>
                  <a:pt x="87" y="42"/>
                </a:lnTo>
                <a:lnTo>
                  <a:pt x="85" y="35"/>
                </a:lnTo>
                <a:lnTo>
                  <a:pt x="82" y="27"/>
                </a:lnTo>
                <a:lnTo>
                  <a:pt x="78" y="21"/>
                </a:lnTo>
                <a:lnTo>
                  <a:pt x="71" y="16"/>
                </a:lnTo>
                <a:lnTo>
                  <a:pt x="64" y="14"/>
                </a:lnTo>
                <a:lnTo>
                  <a:pt x="57" y="11"/>
                </a:lnTo>
                <a:lnTo>
                  <a:pt x="4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grpSp>
        <p:nvGrpSpPr>
          <p:cNvPr id="398" name="Group 397">
            <a:extLst>
              <a:ext uri="{FF2B5EF4-FFF2-40B4-BE49-F238E27FC236}">
                <a16:creationId xmlns="" xmlns:a16="http://schemas.microsoft.com/office/drawing/2014/main" id="{BEA17E94-9878-4418-8573-E76B5B428D7F}"/>
              </a:ext>
            </a:extLst>
          </p:cNvPr>
          <p:cNvGrpSpPr/>
          <p:nvPr/>
        </p:nvGrpSpPr>
        <p:grpSpPr>
          <a:xfrm>
            <a:off x="6339027" y="1716236"/>
            <a:ext cx="337218" cy="318485"/>
            <a:chOff x="3156059" y="821636"/>
            <a:chExt cx="171604" cy="162070"/>
          </a:xfrm>
          <a:solidFill>
            <a:schemeClr val="tx1"/>
          </a:solidFill>
        </p:grpSpPr>
        <p:sp>
          <p:nvSpPr>
            <p:cNvPr id="558" name="Freeform 1180">
              <a:extLst>
                <a:ext uri="{FF2B5EF4-FFF2-40B4-BE49-F238E27FC236}">
                  <a16:creationId xmlns="" xmlns:a16="http://schemas.microsoft.com/office/drawing/2014/main" id="{50B28236-C0D4-4B7E-B288-BA03D597652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6059" y="821636"/>
              <a:ext cx="171604" cy="162070"/>
            </a:xfrm>
            <a:custGeom>
              <a:avLst/>
              <a:gdLst>
                <a:gd name="T0" fmla="*/ 99 w 109"/>
                <a:gd name="T1" fmla="*/ 10 h 104"/>
                <a:gd name="T2" fmla="*/ 84 w 109"/>
                <a:gd name="T3" fmla="*/ 10 h 104"/>
                <a:gd name="T4" fmla="*/ 84 w 109"/>
                <a:gd name="T5" fmla="*/ 0 h 104"/>
                <a:gd name="T6" fmla="*/ 74 w 109"/>
                <a:gd name="T7" fmla="*/ 0 h 104"/>
                <a:gd name="T8" fmla="*/ 74 w 109"/>
                <a:gd name="T9" fmla="*/ 30 h 104"/>
                <a:gd name="T10" fmla="*/ 84 w 109"/>
                <a:gd name="T11" fmla="*/ 30 h 104"/>
                <a:gd name="T12" fmla="*/ 84 w 109"/>
                <a:gd name="T13" fmla="*/ 20 h 104"/>
                <a:gd name="T14" fmla="*/ 99 w 109"/>
                <a:gd name="T15" fmla="*/ 20 h 104"/>
                <a:gd name="T16" fmla="*/ 99 w 109"/>
                <a:gd name="T17" fmla="*/ 94 h 104"/>
                <a:gd name="T18" fmla="*/ 10 w 109"/>
                <a:gd name="T19" fmla="*/ 94 h 104"/>
                <a:gd name="T20" fmla="*/ 10 w 109"/>
                <a:gd name="T21" fmla="*/ 20 h 104"/>
                <a:gd name="T22" fmla="*/ 20 w 109"/>
                <a:gd name="T23" fmla="*/ 20 h 104"/>
                <a:gd name="T24" fmla="*/ 20 w 109"/>
                <a:gd name="T25" fmla="*/ 10 h 104"/>
                <a:gd name="T26" fmla="*/ 10 w 109"/>
                <a:gd name="T27" fmla="*/ 10 h 104"/>
                <a:gd name="T28" fmla="*/ 10 w 109"/>
                <a:gd name="T29" fmla="*/ 10 h 104"/>
                <a:gd name="T30" fmla="*/ 7 w 109"/>
                <a:gd name="T31" fmla="*/ 11 h 104"/>
                <a:gd name="T32" fmla="*/ 3 w 109"/>
                <a:gd name="T33" fmla="*/ 12 h 104"/>
                <a:gd name="T34" fmla="*/ 2 w 109"/>
                <a:gd name="T35" fmla="*/ 16 h 104"/>
                <a:gd name="T36" fmla="*/ 0 w 109"/>
                <a:gd name="T37" fmla="*/ 20 h 104"/>
                <a:gd name="T38" fmla="*/ 0 w 109"/>
                <a:gd name="T39" fmla="*/ 94 h 104"/>
                <a:gd name="T40" fmla="*/ 0 w 109"/>
                <a:gd name="T41" fmla="*/ 94 h 104"/>
                <a:gd name="T42" fmla="*/ 2 w 109"/>
                <a:gd name="T43" fmla="*/ 98 h 104"/>
                <a:gd name="T44" fmla="*/ 3 w 109"/>
                <a:gd name="T45" fmla="*/ 101 h 104"/>
                <a:gd name="T46" fmla="*/ 7 w 109"/>
                <a:gd name="T47" fmla="*/ 102 h 104"/>
                <a:gd name="T48" fmla="*/ 10 w 109"/>
                <a:gd name="T49" fmla="*/ 104 h 104"/>
                <a:gd name="T50" fmla="*/ 99 w 109"/>
                <a:gd name="T51" fmla="*/ 104 h 104"/>
                <a:gd name="T52" fmla="*/ 99 w 109"/>
                <a:gd name="T53" fmla="*/ 104 h 104"/>
                <a:gd name="T54" fmla="*/ 103 w 109"/>
                <a:gd name="T55" fmla="*/ 102 h 104"/>
                <a:gd name="T56" fmla="*/ 107 w 109"/>
                <a:gd name="T57" fmla="*/ 101 h 104"/>
                <a:gd name="T58" fmla="*/ 108 w 109"/>
                <a:gd name="T59" fmla="*/ 98 h 104"/>
                <a:gd name="T60" fmla="*/ 109 w 109"/>
                <a:gd name="T61" fmla="*/ 94 h 104"/>
                <a:gd name="T62" fmla="*/ 109 w 109"/>
                <a:gd name="T63" fmla="*/ 20 h 104"/>
                <a:gd name="T64" fmla="*/ 109 w 109"/>
                <a:gd name="T65" fmla="*/ 20 h 104"/>
                <a:gd name="T66" fmla="*/ 108 w 109"/>
                <a:gd name="T67" fmla="*/ 16 h 104"/>
                <a:gd name="T68" fmla="*/ 107 w 109"/>
                <a:gd name="T69" fmla="*/ 12 h 104"/>
                <a:gd name="T70" fmla="*/ 103 w 109"/>
                <a:gd name="T71" fmla="*/ 11 h 104"/>
                <a:gd name="T72" fmla="*/ 99 w 109"/>
                <a:gd name="T73" fmla="*/ 10 h 104"/>
                <a:gd name="T74" fmla="*/ 99 w 109"/>
                <a:gd name="T75" fmla="*/ 1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9" h="104">
                  <a:moveTo>
                    <a:pt x="99" y="10"/>
                  </a:moveTo>
                  <a:lnTo>
                    <a:pt x="84" y="10"/>
                  </a:lnTo>
                  <a:lnTo>
                    <a:pt x="84" y="0"/>
                  </a:lnTo>
                  <a:lnTo>
                    <a:pt x="74" y="0"/>
                  </a:lnTo>
                  <a:lnTo>
                    <a:pt x="74" y="30"/>
                  </a:lnTo>
                  <a:lnTo>
                    <a:pt x="84" y="30"/>
                  </a:lnTo>
                  <a:lnTo>
                    <a:pt x="84" y="20"/>
                  </a:lnTo>
                  <a:lnTo>
                    <a:pt x="99" y="20"/>
                  </a:lnTo>
                  <a:lnTo>
                    <a:pt x="99" y="94"/>
                  </a:lnTo>
                  <a:lnTo>
                    <a:pt x="10" y="94"/>
                  </a:lnTo>
                  <a:lnTo>
                    <a:pt x="10" y="20"/>
                  </a:lnTo>
                  <a:lnTo>
                    <a:pt x="20" y="20"/>
                  </a:lnTo>
                  <a:lnTo>
                    <a:pt x="20" y="10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7" y="11"/>
                  </a:lnTo>
                  <a:lnTo>
                    <a:pt x="3" y="12"/>
                  </a:lnTo>
                  <a:lnTo>
                    <a:pt x="2" y="16"/>
                  </a:lnTo>
                  <a:lnTo>
                    <a:pt x="0" y="20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2" y="98"/>
                  </a:lnTo>
                  <a:lnTo>
                    <a:pt x="3" y="101"/>
                  </a:lnTo>
                  <a:lnTo>
                    <a:pt x="7" y="102"/>
                  </a:lnTo>
                  <a:lnTo>
                    <a:pt x="10" y="104"/>
                  </a:lnTo>
                  <a:lnTo>
                    <a:pt x="99" y="104"/>
                  </a:lnTo>
                  <a:lnTo>
                    <a:pt x="99" y="104"/>
                  </a:lnTo>
                  <a:lnTo>
                    <a:pt x="103" y="102"/>
                  </a:lnTo>
                  <a:lnTo>
                    <a:pt x="107" y="101"/>
                  </a:lnTo>
                  <a:lnTo>
                    <a:pt x="108" y="98"/>
                  </a:lnTo>
                  <a:lnTo>
                    <a:pt x="109" y="94"/>
                  </a:lnTo>
                  <a:lnTo>
                    <a:pt x="109" y="20"/>
                  </a:lnTo>
                  <a:lnTo>
                    <a:pt x="109" y="20"/>
                  </a:lnTo>
                  <a:lnTo>
                    <a:pt x="108" y="16"/>
                  </a:lnTo>
                  <a:lnTo>
                    <a:pt x="107" y="12"/>
                  </a:lnTo>
                  <a:lnTo>
                    <a:pt x="103" y="11"/>
                  </a:lnTo>
                  <a:lnTo>
                    <a:pt x="99" y="10"/>
                  </a:lnTo>
                  <a:lnTo>
                    <a:pt x="99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3600" dirty="0">
                <a:latin typeface="Arial" panose="020B0604020202020204" pitchFamily="34" charset="0"/>
              </a:endParaRPr>
            </a:p>
          </p:txBody>
        </p:sp>
        <p:sp>
          <p:nvSpPr>
            <p:cNvPr id="559" name="Freeform 1181">
              <a:extLst>
                <a:ext uri="{FF2B5EF4-FFF2-40B4-BE49-F238E27FC236}">
                  <a16:creationId xmlns="" xmlns:a16="http://schemas.microsoft.com/office/drawing/2014/main" id="{27FDBC13-942D-4470-B8CF-294C3F1ED5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4193" y="821636"/>
              <a:ext cx="71503" cy="47668"/>
            </a:xfrm>
            <a:custGeom>
              <a:avLst/>
              <a:gdLst>
                <a:gd name="T0" fmla="*/ 10 w 45"/>
                <a:gd name="T1" fmla="*/ 20 h 30"/>
                <a:gd name="T2" fmla="*/ 45 w 45"/>
                <a:gd name="T3" fmla="*/ 20 h 30"/>
                <a:gd name="T4" fmla="*/ 45 w 45"/>
                <a:gd name="T5" fmla="*/ 10 h 30"/>
                <a:gd name="T6" fmla="*/ 10 w 45"/>
                <a:gd name="T7" fmla="*/ 10 h 30"/>
                <a:gd name="T8" fmla="*/ 10 w 45"/>
                <a:gd name="T9" fmla="*/ 0 h 30"/>
                <a:gd name="T10" fmla="*/ 0 w 45"/>
                <a:gd name="T11" fmla="*/ 0 h 30"/>
                <a:gd name="T12" fmla="*/ 0 w 45"/>
                <a:gd name="T13" fmla="*/ 30 h 30"/>
                <a:gd name="T14" fmla="*/ 10 w 45"/>
                <a:gd name="T15" fmla="*/ 30 h 30"/>
                <a:gd name="T16" fmla="*/ 10 w 45"/>
                <a:gd name="T17" fmla="*/ 2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30">
                  <a:moveTo>
                    <a:pt x="10" y="20"/>
                  </a:moveTo>
                  <a:lnTo>
                    <a:pt x="45" y="20"/>
                  </a:lnTo>
                  <a:lnTo>
                    <a:pt x="45" y="10"/>
                  </a:lnTo>
                  <a:lnTo>
                    <a:pt x="10" y="1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10" y="30"/>
                  </a:lnTo>
                  <a:lnTo>
                    <a:pt x="10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3600" dirty="0">
                <a:latin typeface="Arial" panose="020B0604020202020204" pitchFamily="34" charset="0"/>
              </a:endParaRPr>
            </a:p>
          </p:txBody>
        </p:sp>
        <p:sp>
          <p:nvSpPr>
            <p:cNvPr id="560" name="Rectangle 1182">
              <a:extLst>
                <a:ext uri="{FF2B5EF4-FFF2-40B4-BE49-F238E27FC236}">
                  <a16:creationId xmlns="" xmlns:a16="http://schemas.microsoft.com/office/drawing/2014/main" id="{224C5CC9-E2D2-4766-A1AF-8B8D9EB4B5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89428" y="883603"/>
              <a:ext cx="28601" cy="2860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3600" dirty="0">
                <a:latin typeface="Arial" panose="020B0604020202020204" pitchFamily="34" charset="0"/>
              </a:endParaRPr>
            </a:p>
          </p:txBody>
        </p:sp>
        <p:sp>
          <p:nvSpPr>
            <p:cNvPr id="561" name="Rectangle 1183">
              <a:extLst>
                <a:ext uri="{FF2B5EF4-FFF2-40B4-BE49-F238E27FC236}">
                  <a16:creationId xmlns="" xmlns:a16="http://schemas.microsoft.com/office/drawing/2014/main" id="{1FA44422-5F20-4392-893E-B793A31A30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7562" y="883603"/>
              <a:ext cx="33369" cy="2860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3600" dirty="0">
                <a:latin typeface="Arial" panose="020B0604020202020204" pitchFamily="34" charset="0"/>
              </a:endParaRPr>
            </a:p>
          </p:txBody>
        </p:sp>
        <p:sp>
          <p:nvSpPr>
            <p:cNvPr id="562" name="Rectangle 1184">
              <a:extLst>
                <a:ext uri="{FF2B5EF4-FFF2-40B4-BE49-F238E27FC236}">
                  <a16:creationId xmlns="" xmlns:a16="http://schemas.microsoft.com/office/drawing/2014/main" id="{0D2D8A7D-1B24-4854-BFF9-D10EF65114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5696" y="883603"/>
              <a:ext cx="33369" cy="2860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3600" dirty="0">
                <a:latin typeface="Arial" panose="020B0604020202020204" pitchFamily="34" charset="0"/>
              </a:endParaRPr>
            </a:p>
          </p:txBody>
        </p:sp>
        <p:sp>
          <p:nvSpPr>
            <p:cNvPr id="563" name="Rectangle 1185">
              <a:extLst>
                <a:ext uri="{FF2B5EF4-FFF2-40B4-BE49-F238E27FC236}">
                  <a16:creationId xmlns="" xmlns:a16="http://schemas.microsoft.com/office/drawing/2014/main" id="{A11DC324-E2EF-4F9D-BEDF-DAF57849AF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89428" y="921737"/>
              <a:ext cx="28601" cy="3336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3600" dirty="0">
                <a:latin typeface="Arial" panose="020B0604020202020204" pitchFamily="34" charset="0"/>
              </a:endParaRPr>
            </a:p>
          </p:txBody>
        </p:sp>
        <p:sp>
          <p:nvSpPr>
            <p:cNvPr id="564" name="Rectangle 1186">
              <a:extLst>
                <a:ext uri="{FF2B5EF4-FFF2-40B4-BE49-F238E27FC236}">
                  <a16:creationId xmlns="" xmlns:a16="http://schemas.microsoft.com/office/drawing/2014/main" id="{FA30FB50-DC8B-4B1D-A4CB-FCE7B8E464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7562" y="921737"/>
              <a:ext cx="33369" cy="3336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3600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399" name="Group 398">
            <a:extLst>
              <a:ext uri="{FF2B5EF4-FFF2-40B4-BE49-F238E27FC236}">
                <a16:creationId xmlns="" xmlns:a16="http://schemas.microsoft.com/office/drawing/2014/main" id="{A90ED09B-3C1D-46C1-83E9-5D52F2169DBB}"/>
              </a:ext>
            </a:extLst>
          </p:cNvPr>
          <p:cNvGrpSpPr/>
          <p:nvPr/>
        </p:nvGrpSpPr>
        <p:grpSpPr>
          <a:xfrm>
            <a:off x="5664587" y="1725596"/>
            <a:ext cx="215448" cy="309120"/>
            <a:chOff x="2812851" y="826401"/>
            <a:chExt cx="109637" cy="157305"/>
          </a:xfrm>
          <a:solidFill>
            <a:schemeClr val="tx1"/>
          </a:solidFill>
        </p:grpSpPr>
        <p:sp>
          <p:nvSpPr>
            <p:cNvPr id="556" name="Freeform 1187">
              <a:extLst>
                <a:ext uri="{FF2B5EF4-FFF2-40B4-BE49-F238E27FC236}">
                  <a16:creationId xmlns="" xmlns:a16="http://schemas.microsoft.com/office/drawing/2014/main" id="{20E4208C-B9F2-4008-9E15-D9287B9D69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12851" y="826401"/>
              <a:ext cx="109637" cy="157305"/>
            </a:xfrm>
            <a:custGeom>
              <a:avLst/>
              <a:gdLst>
                <a:gd name="T0" fmla="*/ 69 w 69"/>
                <a:gd name="T1" fmla="*/ 5 h 99"/>
                <a:gd name="T2" fmla="*/ 69 w 69"/>
                <a:gd name="T3" fmla="*/ 3 h 99"/>
                <a:gd name="T4" fmla="*/ 67 w 69"/>
                <a:gd name="T5" fmla="*/ 0 h 99"/>
                <a:gd name="T6" fmla="*/ 5 w 69"/>
                <a:gd name="T7" fmla="*/ 0 h 99"/>
                <a:gd name="T8" fmla="*/ 3 w 69"/>
                <a:gd name="T9" fmla="*/ 0 h 99"/>
                <a:gd name="T10" fmla="*/ 0 w 69"/>
                <a:gd name="T11" fmla="*/ 3 h 99"/>
                <a:gd name="T12" fmla="*/ 0 w 69"/>
                <a:gd name="T13" fmla="*/ 16 h 99"/>
                <a:gd name="T14" fmla="*/ 2 w 69"/>
                <a:gd name="T15" fmla="*/ 21 h 99"/>
                <a:gd name="T16" fmla="*/ 28 w 69"/>
                <a:gd name="T17" fmla="*/ 49 h 99"/>
                <a:gd name="T18" fmla="*/ 5 w 69"/>
                <a:gd name="T19" fmla="*/ 73 h 99"/>
                <a:gd name="T20" fmla="*/ 0 w 69"/>
                <a:gd name="T21" fmla="*/ 83 h 99"/>
                <a:gd name="T22" fmla="*/ 0 w 69"/>
                <a:gd name="T23" fmla="*/ 94 h 99"/>
                <a:gd name="T24" fmla="*/ 2 w 69"/>
                <a:gd name="T25" fmla="*/ 97 h 99"/>
                <a:gd name="T26" fmla="*/ 5 w 69"/>
                <a:gd name="T27" fmla="*/ 99 h 99"/>
                <a:gd name="T28" fmla="*/ 65 w 69"/>
                <a:gd name="T29" fmla="*/ 99 h 99"/>
                <a:gd name="T30" fmla="*/ 68 w 69"/>
                <a:gd name="T31" fmla="*/ 97 h 99"/>
                <a:gd name="T32" fmla="*/ 69 w 69"/>
                <a:gd name="T33" fmla="*/ 94 h 99"/>
                <a:gd name="T34" fmla="*/ 69 w 69"/>
                <a:gd name="T35" fmla="*/ 83 h 99"/>
                <a:gd name="T36" fmla="*/ 65 w 69"/>
                <a:gd name="T37" fmla="*/ 73 h 99"/>
                <a:gd name="T38" fmla="*/ 65 w 69"/>
                <a:gd name="T39" fmla="*/ 26 h 99"/>
                <a:gd name="T40" fmla="*/ 68 w 69"/>
                <a:gd name="T41" fmla="*/ 21 h 99"/>
                <a:gd name="T42" fmla="*/ 69 w 69"/>
                <a:gd name="T43" fmla="*/ 16 h 99"/>
                <a:gd name="T44" fmla="*/ 60 w 69"/>
                <a:gd name="T45" fmla="*/ 89 h 99"/>
                <a:gd name="T46" fmla="*/ 10 w 69"/>
                <a:gd name="T47" fmla="*/ 83 h 99"/>
                <a:gd name="T48" fmla="*/ 10 w 69"/>
                <a:gd name="T49" fmla="*/ 81 h 99"/>
                <a:gd name="T50" fmla="*/ 35 w 69"/>
                <a:gd name="T51" fmla="*/ 57 h 99"/>
                <a:gd name="T52" fmla="*/ 58 w 69"/>
                <a:gd name="T53" fmla="*/ 79 h 99"/>
                <a:gd name="T54" fmla="*/ 60 w 69"/>
                <a:gd name="T55" fmla="*/ 83 h 99"/>
                <a:gd name="T56" fmla="*/ 60 w 69"/>
                <a:gd name="T57" fmla="*/ 16 h 99"/>
                <a:gd name="T58" fmla="*/ 60 w 69"/>
                <a:gd name="T59" fmla="*/ 17 h 99"/>
                <a:gd name="T60" fmla="*/ 35 w 69"/>
                <a:gd name="T61" fmla="*/ 42 h 99"/>
                <a:gd name="T62" fmla="*/ 12 w 69"/>
                <a:gd name="T63" fmla="*/ 20 h 99"/>
                <a:gd name="T64" fmla="*/ 10 w 69"/>
                <a:gd name="T65" fmla="*/ 16 h 99"/>
                <a:gd name="T66" fmla="*/ 60 w 69"/>
                <a:gd name="T67" fmla="*/ 1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9" h="99">
                  <a:moveTo>
                    <a:pt x="69" y="16"/>
                  </a:moveTo>
                  <a:lnTo>
                    <a:pt x="69" y="5"/>
                  </a:lnTo>
                  <a:lnTo>
                    <a:pt x="69" y="5"/>
                  </a:lnTo>
                  <a:lnTo>
                    <a:pt x="69" y="3"/>
                  </a:lnTo>
                  <a:lnTo>
                    <a:pt x="68" y="1"/>
                  </a:lnTo>
                  <a:lnTo>
                    <a:pt x="67" y="0"/>
                  </a:lnTo>
                  <a:lnTo>
                    <a:pt x="6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2" y="21"/>
                  </a:lnTo>
                  <a:lnTo>
                    <a:pt x="5" y="26"/>
                  </a:lnTo>
                  <a:lnTo>
                    <a:pt x="28" y="49"/>
                  </a:lnTo>
                  <a:lnTo>
                    <a:pt x="5" y="73"/>
                  </a:lnTo>
                  <a:lnTo>
                    <a:pt x="5" y="73"/>
                  </a:lnTo>
                  <a:lnTo>
                    <a:pt x="2" y="78"/>
                  </a:lnTo>
                  <a:lnTo>
                    <a:pt x="0" y="83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0" y="96"/>
                  </a:lnTo>
                  <a:lnTo>
                    <a:pt x="2" y="97"/>
                  </a:lnTo>
                  <a:lnTo>
                    <a:pt x="3" y="99"/>
                  </a:lnTo>
                  <a:lnTo>
                    <a:pt x="5" y="99"/>
                  </a:lnTo>
                  <a:lnTo>
                    <a:pt x="65" y="99"/>
                  </a:lnTo>
                  <a:lnTo>
                    <a:pt x="65" y="99"/>
                  </a:lnTo>
                  <a:lnTo>
                    <a:pt x="67" y="99"/>
                  </a:lnTo>
                  <a:lnTo>
                    <a:pt x="68" y="97"/>
                  </a:lnTo>
                  <a:lnTo>
                    <a:pt x="69" y="96"/>
                  </a:lnTo>
                  <a:lnTo>
                    <a:pt x="69" y="94"/>
                  </a:lnTo>
                  <a:lnTo>
                    <a:pt x="69" y="83"/>
                  </a:lnTo>
                  <a:lnTo>
                    <a:pt x="69" y="83"/>
                  </a:lnTo>
                  <a:lnTo>
                    <a:pt x="68" y="78"/>
                  </a:lnTo>
                  <a:lnTo>
                    <a:pt x="65" y="73"/>
                  </a:lnTo>
                  <a:lnTo>
                    <a:pt x="42" y="49"/>
                  </a:lnTo>
                  <a:lnTo>
                    <a:pt x="65" y="26"/>
                  </a:lnTo>
                  <a:lnTo>
                    <a:pt x="65" y="26"/>
                  </a:lnTo>
                  <a:lnTo>
                    <a:pt x="68" y="21"/>
                  </a:lnTo>
                  <a:lnTo>
                    <a:pt x="69" y="16"/>
                  </a:lnTo>
                  <a:lnTo>
                    <a:pt x="69" y="16"/>
                  </a:lnTo>
                  <a:close/>
                  <a:moveTo>
                    <a:pt x="60" y="83"/>
                  </a:moveTo>
                  <a:lnTo>
                    <a:pt x="60" y="89"/>
                  </a:lnTo>
                  <a:lnTo>
                    <a:pt x="10" y="89"/>
                  </a:lnTo>
                  <a:lnTo>
                    <a:pt x="10" y="83"/>
                  </a:lnTo>
                  <a:lnTo>
                    <a:pt x="10" y="83"/>
                  </a:lnTo>
                  <a:lnTo>
                    <a:pt x="10" y="81"/>
                  </a:lnTo>
                  <a:lnTo>
                    <a:pt x="12" y="79"/>
                  </a:lnTo>
                  <a:lnTo>
                    <a:pt x="35" y="57"/>
                  </a:lnTo>
                  <a:lnTo>
                    <a:pt x="58" y="79"/>
                  </a:lnTo>
                  <a:lnTo>
                    <a:pt x="58" y="79"/>
                  </a:lnTo>
                  <a:lnTo>
                    <a:pt x="60" y="81"/>
                  </a:lnTo>
                  <a:lnTo>
                    <a:pt x="60" y="83"/>
                  </a:lnTo>
                  <a:lnTo>
                    <a:pt x="60" y="83"/>
                  </a:lnTo>
                  <a:close/>
                  <a:moveTo>
                    <a:pt x="60" y="16"/>
                  </a:moveTo>
                  <a:lnTo>
                    <a:pt x="60" y="16"/>
                  </a:lnTo>
                  <a:lnTo>
                    <a:pt x="60" y="17"/>
                  </a:lnTo>
                  <a:lnTo>
                    <a:pt x="58" y="20"/>
                  </a:lnTo>
                  <a:lnTo>
                    <a:pt x="35" y="42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0" y="17"/>
                  </a:lnTo>
                  <a:lnTo>
                    <a:pt x="10" y="16"/>
                  </a:lnTo>
                  <a:lnTo>
                    <a:pt x="10" y="10"/>
                  </a:lnTo>
                  <a:lnTo>
                    <a:pt x="60" y="10"/>
                  </a:lnTo>
                  <a:lnTo>
                    <a:pt x="60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3600" dirty="0">
                <a:latin typeface="Arial" panose="020B0604020202020204" pitchFamily="34" charset="0"/>
              </a:endParaRPr>
            </a:p>
          </p:txBody>
        </p:sp>
        <p:sp>
          <p:nvSpPr>
            <p:cNvPr id="557" name="Freeform 1188">
              <a:extLst>
                <a:ext uri="{FF2B5EF4-FFF2-40B4-BE49-F238E27FC236}">
                  <a16:creationId xmlns="" xmlns:a16="http://schemas.microsoft.com/office/drawing/2014/main" id="{0EA712B2-C810-4B40-9935-E59F986A63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1451" y="936039"/>
              <a:ext cx="47668" cy="23835"/>
            </a:xfrm>
            <a:custGeom>
              <a:avLst/>
              <a:gdLst>
                <a:gd name="T0" fmla="*/ 0 w 30"/>
                <a:gd name="T1" fmla="*/ 15 h 15"/>
                <a:gd name="T2" fmla="*/ 15 w 30"/>
                <a:gd name="T3" fmla="*/ 0 h 15"/>
                <a:gd name="T4" fmla="*/ 30 w 30"/>
                <a:gd name="T5" fmla="*/ 15 h 15"/>
                <a:gd name="T6" fmla="*/ 0 w 30"/>
                <a:gd name="T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15">
                  <a:moveTo>
                    <a:pt x="0" y="15"/>
                  </a:moveTo>
                  <a:lnTo>
                    <a:pt x="15" y="0"/>
                  </a:lnTo>
                  <a:lnTo>
                    <a:pt x="30" y="15"/>
                  </a:lnTo>
                  <a:lnTo>
                    <a:pt x="0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3600" dirty="0">
                <a:latin typeface="Arial" panose="020B0604020202020204" pitchFamily="34" charset="0"/>
              </a:endParaRPr>
            </a:p>
          </p:txBody>
        </p:sp>
      </p:grpSp>
      <p:sp>
        <p:nvSpPr>
          <p:cNvPr id="63870" name="Freeform 1189">
            <a:extLst>
              <a:ext uri="{FF2B5EF4-FFF2-40B4-BE49-F238E27FC236}">
                <a16:creationId xmlns="" xmlns:a16="http://schemas.microsoft.com/office/drawing/2014/main" id="{9A4CD306-EE50-413E-A7D9-AFB9ED2BC0F2}"/>
              </a:ext>
            </a:extLst>
          </p:cNvPr>
          <p:cNvSpPr>
            <a:spLocks noEditPoints="1"/>
          </p:cNvSpPr>
          <p:nvPr/>
        </p:nvSpPr>
        <p:spPr bwMode="auto">
          <a:xfrm>
            <a:off x="4905377" y="3298828"/>
            <a:ext cx="123824" cy="120650"/>
          </a:xfrm>
          <a:custGeom>
            <a:avLst/>
            <a:gdLst>
              <a:gd name="T0" fmla="*/ 29663 w 39"/>
              <a:gd name="T1" fmla="*/ 60888 h 39"/>
              <a:gd name="T2" fmla="*/ 29663 w 39"/>
              <a:gd name="T3" fmla="*/ 60888 h 39"/>
              <a:gd name="T4" fmla="*/ 24980 w 39"/>
              <a:gd name="T5" fmla="*/ 60888 h 39"/>
              <a:gd name="T6" fmla="*/ 18735 w 39"/>
              <a:gd name="T7" fmla="*/ 59327 h 39"/>
              <a:gd name="T8" fmla="*/ 9367 w 39"/>
              <a:gd name="T9" fmla="*/ 51521 h 39"/>
              <a:gd name="T10" fmla="*/ 1561 w 39"/>
              <a:gd name="T11" fmla="*/ 42153 h 39"/>
              <a:gd name="T12" fmla="*/ 0 w 39"/>
              <a:gd name="T13" fmla="*/ 35908 h 39"/>
              <a:gd name="T14" fmla="*/ 0 w 39"/>
              <a:gd name="T15" fmla="*/ 31225 h 39"/>
              <a:gd name="T16" fmla="*/ 0 w 39"/>
              <a:gd name="T17" fmla="*/ 31225 h 39"/>
              <a:gd name="T18" fmla="*/ 0 w 39"/>
              <a:gd name="T19" fmla="*/ 24980 h 39"/>
              <a:gd name="T20" fmla="*/ 1561 w 39"/>
              <a:gd name="T21" fmla="*/ 18735 h 39"/>
              <a:gd name="T22" fmla="*/ 9367 w 39"/>
              <a:gd name="T23" fmla="*/ 9367 h 39"/>
              <a:gd name="T24" fmla="*/ 18735 w 39"/>
              <a:gd name="T25" fmla="*/ 1561 h 39"/>
              <a:gd name="T26" fmla="*/ 24980 w 39"/>
              <a:gd name="T27" fmla="*/ 0 h 39"/>
              <a:gd name="T28" fmla="*/ 29663 w 39"/>
              <a:gd name="T29" fmla="*/ 0 h 39"/>
              <a:gd name="T30" fmla="*/ 29663 w 39"/>
              <a:gd name="T31" fmla="*/ 0 h 39"/>
              <a:gd name="T32" fmla="*/ 35908 w 39"/>
              <a:gd name="T33" fmla="*/ 0 h 39"/>
              <a:gd name="T34" fmla="*/ 42153 w 39"/>
              <a:gd name="T35" fmla="*/ 1561 h 39"/>
              <a:gd name="T36" fmla="*/ 51521 w 39"/>
              <a:gd name="T37" fmla="*/ 9367 h 39"/>
              <a:gd name="T38" fmla="*/ 59327 w 39"/>
              <a:gd name="T39" fmla="*/ 18735 h 39"/>
              <a:gd name="T40" fmla="*/ 60888 w 39"/>
              <a:gd name="T41" fmla="*/ 24980 h 39"/>
              <a:gd name="T42" fmla="*/ 60888 w 39"/>
              <a:gd name="T43" fmla="*/ 31225 h 39"/>
              <a:gd name="T44" fmla="*/ 60888 w 39"/>
              <a:gd name="T45" fmla="*/ 31225 h 39"/>
              <a:gd name="T46" fmla="*/ 60888 w 39"/>
              <a:gd name="T47" fmla="*/ 35908 h 39"/>
              <a:gd name="T48" fmla="*/ 59327 w 39"/>
              <a:gd name="T49" fmla="*/ 42153 h 39"/>
              <a:gd name="T50" fmla="*/ 51521 w 39"/>
              <a:gd name="T51" fmla="*/ 51521 h 39"/>
              <a:gd name="T52" fmla="*/ 42153 w 39"/>
              <a:gd name="T53" fmla="*/ 59327 h 39"/>
              <a:gd name="T54" fmla="*/ 35908 w 39"/>
              <a:gd name="T55" fmla="*/ 60888 h 39"/>
              <a:gd name="T56" fmla="*/ 29663 w 39"/>
              <a:gd name="T57" fmla="*/ 60888 h 39"/>
              <a:gd name="T58" fmla="*/ 29663 w 39"/>
              <a:gd name="T59" fmla="*/ 60888 h 39"/>
              <a:gd name="T60" fmla="*/ 29663 w 39"/>
              <a:gd name="T61" fmla="*/ 15612 h 39"/>
              <a:gd name="T62" fmla="*/ 29663 w 39"/>
              <a:gd name="T63" fmla="*/ 15612 h 39"/>
              <a:gd name="T64" fmla="*/ 24980 w 39"/>
              <a:gd name="T65" fmla="*/ 17174 h 39"/>
              <a:gd name="T66" fmla="*/ 18735 w 39"/>
              <a:gd name="T67" fmla="*/ 18735 h 39"/>
              <a:gd name="T68" fmla="*/ 17174 w 39"/>
              <a:gd name="T69" fmla="*/ 24980 h 39"/>
              <a:gd name="T70" fmla="*/ 15612 w 39"/>
              <a:gd name="T71" fmla="*/ 31225 h 39"/>
              <a:gd name="T72" fmla="*/ 15612 w 39"/>
              <a:gd name="T73" fmla="*/ 31225 h 39"/>
              <a:gd name="T74" fmla="*/ 17174 w 39"/>
              <a:gd name="T75" fmla="*/ 35908 h 39"/>
              <a:gd name="T76" fmla="*/ 18735 w 39"/>
              <a:gd name="T77" fmla="*/ 42153 h 39"/>
              <a:gd name="T78" fmla="*/ 24980 w 39"/>
              <a:gd name="T79" fmla="*/ 43714 h 39"/>
              <a:gd name="T80" fmla="*/ 29663 w 39"/>
              <a:gd name="T81" fmla="*/ 46837 h 39"/>
              <a:gd name="T82" fmla="*/ 29663 w 39"/>
              <a:gd name="T83" fmla="*/ 46837 h 39"/>
              <a:gd name="T84" fmla="*/ 35908 w 39"/>
              <a:gd name="T85" fmla="*/ 43714 h 39"/>
              <a:gd name="T86" fmla="*/ 42153 w 39"/>
              <a:gd name="T87" fmla="*/ 42153 h 39"/>
              <a:gd name="T88" fmla="*/ 43714 w 39"/>
              <a:gd name="T89" fmla="*/ 35908 h 39"/>
              <a:gd name="T90" fmla="*/ 45276 w 39"/>
              <a:gd name="T91" fmla="*/ 31225 h 39"/>
              <a:gd name="T92" fmla="*/ 45276 w 39"/>
              <a:gd name="T93" fmla="*/ 31225 h 39"/>
              <a:gd name="T94" fmla="*/ 43714 w 39"/>
              <a:gd name="T95" fmla="*/ 24980 h 39"/>
              <a:gd name="T96" fmla="*/ 42153 w 39"/>
              <a:gd name="T97" fmla="*/ 18735 h 39"/>
              <a:gd name="T98" fmla="*/ 35908 w 39"/>
              <a:gd name="T99" fmla="*/ 17174 h 39"/>
              <a:gd name="T100" fmla="*/ 29663 w 39"/>
              <a:gd name="T101" fmla="*/ 15612 h 39"/>
              <a:gd name="T102" fmla="*/ 29663 w 39"/>
              <a:gd name="T103" fmla="*/ 15612 h 3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39" h="39">
                <a:moveTo>
                  <a:pt x="19" y="39"/>
                </a:moveTo>
                <a:lnTo>
                  <a:pt x="19" y="39"/>
                </a:lnTo>
                <a:lnTo>
                  <a:pt x="16" y="39"/>
                </a:lnTo>
                <a:lnTo>
                  <a:pt x="12" y="38"/>
                </a:lnTo>
                <a:lnTo>
                  <a:pt x="6" y="33"/>
                </a:lnTo>
                <a:lnTo>
                  <a:pt x="1" y="27"/>
                </a:lnTo>
                <a:lnTo>
                  <a:pt x="0" y="23"/>
                </a:lnTo>
                <a:lnTo>
                  <a:pt x="0" y="20"/>
                </a:lnTo>
                <a:lnTo>
                  <a:pt x="0" y="16"/>
                </a:lnTo>
                <a:lnTo>
                  <a:pt x="1" y="12"/>
                </a:lnTo>
                <a:lnTo>
                  <a:pt x="6" y="6"/>
                </a:lnTo>
                <a:lnTo>
                  <a:pt x="12" y="1"/>
                </a:lnTo>
                <a:lnTo>
                  <a:pt x="16" y="0"/>
                </a:lnTo>
                <a:lnTo>
                  <a:pt x="19" y="0"/>
                </a:lnTo>
                <a:lnTo>
                  <a:pt x="23" y="0"/>
                </a:lnTo>
                <a:lnTo>
                  <a:pt x="27" y="1"/>
                </a:lnTo>
                <a:lnTo>
                  <a:pt x="33" y="6"/>
                </a:lnTo>
                <a:lnTo>
                  <a:pt x="38" y="12"/>
                </a:lnTo>
                <a:lnTo>
                  <a:pt x="39" y="16"/>
                </a:lnTo>
                <a:lnTo>
                  <a:pt x="39" y="20"/>
                </a:lnTo>
                <a:lnTo>
                  <a:pt x="39" y="23"/>
                </a:lnTo>
                <a:lnTo>
                  <a:pt x="38" y="27"/>
                </a:lnTo>
                <a:lnTo>
                  <a:pt x="33" y="33"/>
                </a:lnTo>
                <a:lnTo>
                  <a:pt x="27" y="38"/>
                </a:lnTo>
                <a:lnTo>
                  <a:pt x="23" y="39"/>
                </a:lnTo>
                <a:lnTo>
                  <a:pt x="19" y="39"/>
                </a:lnTo>
                <a:close/>
                <a:moveTo>
                  <a:pt x="19" y="10"/>
                </a:moveTo>
                <a:lnTo>
                  <a:pt x="19" y="10"/>
                </a:lnTo>
                <a:lnTo>
                  <a:pt x="16" y="11"/>
                </a:lnTo>
                <a:lnTo>
                  <a:pt x="12" y="12"/>
                </a:lnTo>
                <a:lnTo>
                  <a:pt x="11" y="16"/>
                </a:lnTo>
                <a:lnTo>
                  <a:pt x="10" y="20"/>
                </a:lnTo>
                <a:lnTo>
                  <a:pt x="11" y="23"/>
                </a:lnTo>
                <a:lnTo>
                  <a:pt x="12" y="27"/>
                </a:lnTo>
                <a:lnTo>
                  <a:pt x="16" y="28"/>
                </a:lnTo>
                <a:lnTo>
                  <a:pt x="19" y="30"/>
                </a:lnTo>
                <a:lnTo>
                  <a:pt x="23" y="28"/>
                </a:lnTo>
                <a:lnTo>
                  <a:pt x="27" y="27"/>
                </a:lnTo>
                <a:lnTo>
                  <a:pt x="28" y="23"/>
                </a:lnTo>
                <a:lnTo>
                  <a:pt x="29" y="20"/>
                </a:lnTo>
                <a:lnTo>
                  <a:pt x="28" y="16"/>
                </a:lnTo>
                <a:lnTo>
                  <a:pt x="27" y="12"/>
                </a:lnTo>
                <a:lnTo>
                  <a:pt x="23" y="11"/>
                </a:lnTo>
                <a:lnTo>
                  <a:pt x="1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871" name="Freeform 1190">
            <a:extLst>
              <a:ext uri="{FF2B5EF4-FFF2-40B4-BE49-F238E27FC236}">
                <a16:creationId xmlns="" xmlns:a16="http://schemas.microsoft.com/office/drawing/2014/main" id="{A5616FA4-8475-410C-AF62-A98DA783F392}"/>
              </a:ext>
            </a:extLst>
          </p:cNvPr>
          <p:cNvSpPr>
            <a:spLocks noEditPoints="1"/>
          </p:cNvSpPr>
          <p:nvPr/>
        </p:nvSpPr>
        <p:spPr bwMode="auto">
          <a:xfrm>
            <a:off x="4848227" y="3438529"/>
            <a:ext cx="244475" cy="104774"/>
          </a:xfrm>
          <a:custGeom>
            <a:avLst/>
            <a:gdLst>
              <a:gd name="T0" fmla="*/ 121774 w 79"/>
              <a:gd name="T1" fmla="*/ 51521 h 35"/>
              <a:gd name="T2" fmla="*/ 0 w 79"/>
              <a:gd name="T3" fmla="*/ 51521 h 35"/>
              <a:gd name="T4" fmla="*/ 0 w 79"/>
              <a:gd name="T5" fmla="*/ 44161 h 35"/>
              <a:gd name="T6" fmla="*/ 0 w 79"/>
              <a:gd name="T7" fmla="*/ 44161 h 35"/>
              <a:gd name="T8" fmla="*/ 1541 w 79"/>
              <a:gd name="T9" fmla="*/ 35329 h 35"/>
              <a:gd name="T10" fmla="*/ 3083 w 79"/>
              <a:gd name="T11" fmla="*/ 26497 h 35"/>
              <a:gd name="T12" fmla="*/ 9249 w 79"/>
              <a:gd name="T13" fmla="*/ 19136 h 35"/>
              <a:gd name="T14" fmla="*/ 16956 w 79"/>
              <a:gd name="T15" fmla="*/ 13248 h 35"/>
              <a:gd name="T16" fmla="*/ 26205 w 79"/>
              <a:gd name="T17" fmla="*/ 7360 h 35"/>
              <a:gd name="T18" fmla="*/ 35453 w 79"/>
              <a:gd name="T19" fmla="*/ 4416 h 35"/>
              <a:gd name="T20" fmla="*/ 47785 w 79"/>
              <a:gd name="T21" fmla="*/ 0 h 35"/>
              <a:gd name="T22" fmla="*/ 60116 w 79"/>
              <a:gd name="T23" fmla="*/ 0 h 35"/>
              <a:gd name="T24" fmla="*/ 60116 w 79"/>
              <a:gd name="T25" fmla="*/ 0 h 35"/>
              <a:gd name="T26" fmla="*/ 73989 w 79"/>
              <a:gd name="T27" fmla="*/ 0 h 35"/>
              <a:gd name="T28" fmla="*/ 84779 w 79"/>
              <a:gd name="T29" fmla="*/ 4416 h 35"/>
              <a:gd name="T30" fmla="*/ 95569 w 79"/>
              <a:gd name="T31" fmla="*/ 7360 h 35"/>
              <a:gd name="T32" fmla="*/ 104818 w 79"/>
              <a:gd name="T33" fmla="*/ 13248 h 35"/>
              <a:gd name="T34" fmla="*/ 112525 w 79"/>
              <a:gd name="T35" fmla="*/ 19136 h 35"/>
              <a:gd name="T36" fmla="*/ 117150 w 79"/>
              <a:gd name="T37" fmla="*/ 26497 h 35"/>
              <a:gd name="T38" fmla="*/ 120233 w 79"/>
              <a:gd name="T39" fmla="*/ 35329 h 35"/>
              <a:gd name="T40" fmla="*/ 121774 w 79"/>
              <a:gd name="T41" fmla="*/ 44161 h 35"/>
              <a:gd name="T42" fmla="*/ 121774 w 79"/>
              <a:gd name="T43" fmla="*/ 51521 h 35"/>
              <a:gd name="T44" fmla="*/ 16956 w 79"/>
              <a:gd name="T45" fmla="*/ 36801 h 35"/>
              <a:gd name="T46" fmla="*/ 104818 w 79"/>
              <a:gd name="T47" fmla="*/ 36801 h 35"/>
              <a:gd name="T48" fmla="*/ 104818 w 79"/>
              <a:gd name="T49" fmla="*/ 36801 h 35"/>
              <a:gd name="T50" fmla="*/ 103277 w 79"/>
              <a:gd name="T51" fmla="*/ 30913 h 35"/>
              <a:gd name="T52" fmla="*/ 98652 w 79"/>
              <a:gd name="T53" fmla="*/ 27969 h 35"/>
              <a:gd name="T54" fmla="*/ 89404 w 79"/>
              <a:gd name="T55" fmla="*/ 20608 h 35"/>
              <a:gd name="T56" fmla="*/ 75531 w 79"/>
              <a:gd name="T57" fmla="*/ 16192 h 35"/>
              <a:gd name="T58" fmla="*/ 60116 w 79"/>
              <a:gd name="T59" fmla="*/ 14720 h 35"/>
              <a:gd name="T60" fmla="*/ 60116 w 79"/>
              <a:gd name="T61" fmla="*/ 14720 h 35"/>
              <a:gd name="T62" fmla="*/ 46243 w 79"/>
              <a:gd name="T63" fmla="*/ 16192 h 35"/>
              <a:gd name="T64" fmla="*/ 32370 w 79"/>
              <a:gd name="T65" fmla="*/ 20608 h 35"/>
              <a:gd name="T66" fmla="*/ 23122 w 79"/>
              <a:gd name="T67" fmla="*/ 27969 h 35"/>
              <a:gd name="T68" fmla="*/ 18497 w 79"/>
              <a:gd name="T69" fmla="*/ 30913 h 35"/>
              <a:gd name="T70" fmla="*/ 16956 w 79"/>
              <a:gd name="T71" fmla="*/ 36801 h 35"/>
              <a:gd name="T72" fmla="*/ 16956 w 79"/>
              <a:gd name="T73" fmla="*/ 36801 h 35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79" h="35">
                <a:moveTo>
                  <a:pt x="79" y="35"/>
                </a:moveTo>
                <a:lnTo>
                  <a:pt x="0" y="35"/>
                </a:lnTo>
                <a:lnTo>
                  <a:pt x="0" y="30"/>
                </a:lnTo>
                <a:lnTo>
                  <a:pt x="1" y="24"/>
                </a:lnTo>
                <a:lnTo>
                  <a:pt x="2" y="18"/>
                </a:lnTo>
                <a:lnTo>
                  <a:pt x="6" y="13"/>
                </a:lnTo>
                <a:lnTo>
                  <a:pt x="11" y="9"/>
                </a:lnTo>
                <a:lnTo>
                  <a:pt x="17" y="5"/>
                </a:lnTo>
                <a:lnTo>
                  <a:pt x="23" y="3"/>
                </a:lnTo>
                <a:lnTo>
                  <a:pt x="31" y="0"/>
                </a:lnTo>
                <a:lnTo>
                  <a:pt x="39" y="0"/>
                </a:lnTo>
                <a:lnTo>
                  <a:pt x="48" y="0"/>
                </a:lnTo>
                <a:lnTo>
                  <a:pt x="55" y="3"/>
                </a:lnTo>
                <a:lnTo>
                  <a:pt x="62" y="5"/>
                </a:lnTo>
                <a:lnTo>
                  <a:pt x="68" y="9"/>
                </a:lnTo>
                <a:lnTo>
                  <a:pt x="73" y="13"/>
                </a:lnTo>
                <a:lnTo>
                  <a:pt x="76" y="18"/>
                </a:lnTo>
                <a:lnTo>
                  <a:pt x="78" y="24"/>
                </a:lnTo>
                <a:lnTo>
                  <a:pt x="79" y="30"/>
                </a:lnTo>
                <a:lnTo>
                  <a:pt x="79" y="35"/>
                </a:lnTo>
                <a:close/>
                <a:moveTo>
                  <a:pt x="11" y="25"/>
                </a:moveTo>
                <a:lnTo>
                  <a:pt x="68" y="25"/>
                </a:lnTo>
                <a:lnTo>
                  <a:pt x="67" y="21"/>
                </a:lnTo>
                <a:lnTo>
                  <a:pt x="64" y="19"/>
                </a:lnTo>
                <a:lnTo>
                  <a:pt x="58" y="14"/>
                </a:lnTo>
                <a:lnTo>
                  <a:pt x="49" y="11"/>
                </a:lnTo>
                <a:lnTo>
                  <a:pt x="39" y="10"/>
                </a:lnTo>
                <a:lnTo>
                  <a:pt x="30" y="11"/>
                </a:lnTo>
                <a:lnTo>
                  <a:pt x="21" y="14"/>
                </a:lnTo>
                <a:lnTo>
                  <a:pt x="15" y="19"/>
                </a:lnTo>
                <a:lnTo>
                  <a:pt x="12" y="21"/>
                </a:lnTo>
                <a:lnTo>
                  <a:pt x="11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872" name="Rectangle 1191">
            <a:extLst>
              <a:ext uri="{FF2B5EF4-FFF2-40B4-BE49-F238E27FC236}">
                <a16:creationId xmlns="" xmlns:a16="http://schemas.microsoft.com/office/drawing/2014/main" id="{324B47F3-C99D-4351-B22A-E57871C613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3651" y="3279776"/>
            <a:ext cx="95250" cy="381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3600" dirty="0">
              <a:latin typeface="Arial" panose="020B0604020202020204" pitchFamily="34" charset="0"/>
            </a:endParaRPr>
          </a:p>
        </p:txBody>
      </p:sp>
      <p:sp>
        <p:nvSpPr>
          <p:cNvPr id="63873" name="Freeform 1192">
            <a:extLst>
              <a:ext uri="{FF2B5EF4-FFF2-40B4-BE49-F238E27FC236}">
                <a16:creationId xmlns="" xmlns:a16="http://schemas.microsoft.com/office/drawing/2014/main" id="{4BC3E617-97C7-432E-84CB-FE1E2045D4A2}"/>
              </a:ext>
            </a:extLst>
          </p:cNvPr>
          <p:cNvSpPr>
            <a:spLocks noEditPoints="1"/>
          </p:cNvSpPr>
          <p:nvPr/>
        </p:nvSpPr>
        <p:spPr bwMode="auto">
          <a:xfrm>
            <a:off x="4165603" y="3298828"/>
            <a:ext cx="120650" cy="120650"/>
          </a:xfrm>
          <a:custGeom>
            <a:avLst/>
            <a:gdLst>
              <a:gd name="T0" fmla="*/ 31225 w 39"/>
              <a:gd name="T1" fmla="*/ 60888 h 39"/>
              <a:gd name="T2" fmla="*/ 31225 w 39"/>
              <a:gd name="T3" fmla="*/ 60888 h 39"/>
              <a:gd name="T4" fmla="*/ 24980 w 39"/>
              <a:gd name="T5" fmla="*/ 60888 h 39"/>
              <a:gd name="T6" fmla="*/ 18735 w 39"/>
              <a:gd name="T7" fmla="*/ 59327 h 39"/>
              <a:gd name="T8" fmla="*/ 9367 w 39"/>
              <a:gd name="T9" fmla="*/ 51521 h 39"/>
              <a:gd name="T10" fmla="*/ 1561 w 39"/>
              <a:gd name="T11" fmla="*/ 42153 h 39"/>
              <a:gd name="T12" fmla="*/ 0 w 39"/>
              <a:gd name="T13" fmla="*/ 35908 h 39"/>
              <a:gd name="T14" fmla="*/ 0 w 39"/>
              <a:gd name="T15" fmla="*/ 31225 h 39"/>
              <a:gd name="T16" fmla="*/ 0 w 39"/>
              <a:gd name="T17" fmla="*/ 31225 h 39"/>
              <a:gd name="T18" fmla="*/ 0 w 39"/>
              <a:gd name="T19" fmla="*/ 24980 h 39"/>
              <a:gd name="T20" fmla="*/ 1561 w 39"/>
              <a:gd name="T21" fmla="*/ 18735 h 39"/>
              <a:gd name="T22" fmla="*/ 9367 w 39"/>
              <a:gd name="T23" fmla="*/ 9367 h 39"/>
              <a:gd name="T24" fmla="*/ 18735 w 39"/>
              <a:gd name="T25" fmla="*/ 1561 h 39"/>
              <a:gd name="T26" fmla="*/ 24980 w 39"/>
              <a:gd name="T27" fmla="*/ 0 h 39"/>
              <a:gd name="T28" fmla="*/ 31225 w 39"/>
              <a:gd name="T29" fmla="*/ 0 h 39"/>
              <a:gd name="T30" fmla="*/ 31225 w 39"/>
              <a:gd name="T31" fmla="*/ 0 h 39"/>
              <a:gd name="T32" fmla="*/ 35908 w 39"/>
              <a:gd name="T33" fmla="*/ 0 h 39"/>
              <a:gd name="T34" fmla="*/ 42153 w 39"/>
              <a:gd name="T35" fmla="*/ 1561 h 39"/>
              <a:gd name="T36" fmla="*/ 51521 w 39"/>
              <a:gd name="T37" fmla="*/ 9367 h 39"/>
              <a:gd name="T38" fmla="*/ 59327 w 39"/>
              <a:gd name="T39" fmla="*/ 18735 h 39"/>
              <a:gd name="T40" fmla="*/ 60888 w 39"/>
              <a:gd name="T41" fmla="*/ 24980 h 39"/>
              <a:gd name="T42" fmla="*/ 60888 w 39"/>
              <a:gd name="T43" fmla="*/ 31225 h 39"/>
              <a:gd name="T44" fmla="*/ 60888 w 39"/>
              <a:gd name="T45" fmla="*/ 31225 h 39"/>
              <a:gd name="T46" fmla="*/ 60888 w 39"/>
              <a:gd name="T47" fmla="*/ 35908 h 39"/>
              <a:gd name="T48" fmla="*/ 59327 w 39"/>
              <a:gd name="T49" fmla="*/ 42153 h 39"/>
              <a:gd name="T50" fmla="*/ 51521 w 39"/>
              <a:gd name="T51" fmla="*/ 51521 h 39"/>
              <a:gd name="T52" fmla="*/ 42153 w 39"/>
              <a:gd name="T53" fmla="*/ 59327 h 39"/>
              <a:gd name="T54" fmla="*/ 35908 w 39"/>
              <a:gd name="T55" fmla="*/ 60888 h 39"/>
              <a:gd name="T56" fmla="*/ 31225 w 39"/>
              <a:gd name="T57" fmla="*/ 60888 h 39"/>
              <a:gd name="T58" fmla="*/ 31225 w 39"/>
              <a:gd name="T59" fmla="*/ 60888 h 39"/>
              <a:gd name="T60" fmla="*/ 31225 w 39"/>
              <a:gd name="T61" fmla="*/ 15612 h 39"/>
              <a:gd name="T62" fmla="*/ 31225 w 39"/>
              <a:gd name="T63" fmla="*/ 15612 h 39"/>
              <a:gd name="T64" fmla="*/ 24980 w 39"/>
              <a:gd name="T65" fmla="*/ 17174 h 39"/>
              <a:gd name="T66" fmla="*/ 18735 w 39"/>
              <a:gd name="T67" fmla="*/ 18735 h 39"/>
              <a:gd name="T68" fmla="*/ 17174 w 39"/>
              <a:gd name="T69" fmla="*/ 24980 h 39"/>
              <a:gd name="T70" fmla="*/ 15612 w 39"/>
              <a:gd name="T71" fmla="*/ 31225 h 39"/>
              <a:gd name="T72" fmla="*/ 15612 w 39"/>
              <a:gd name="T73" fmla="*/ 31225 h 39"/>
              <a:gd name="T74" fmla="*/ 17174 w 39"/>
              <a:gd name="T75" fmla="*/ 35908 h 39"/>
              <a:gd name="T76" fmla="*/ 18735 w 39"/>
              <a:gd name="T77" fmla="*/ 42153 h 39"/>
              <a:gd name="T78" fmla="*/ 24980 w 39"/>
              <a:gd name="T79" fmla="*/ 43714 h 39"/>
              <a:gd name="T80" fmla="*/ 31225 w 39"/>
              <a:gd name="T81" fmla="*/ 46837 h 39"/>
              <a:gd name="T82" fmla="*/ 31225 w 39"/>
              <a:gd name="T83" fmla="*/ 46837 h 39"/>
              <a:gd name="T84" fmla="*/ 35908 w 39"/>
              <a:gd name="T85" fmla="*/ 43714 h 39"/>
              <a:gd name="T86" fmla="*/ 42153 w 39"/>
              <a:gd name="T87" fmla="*/ 42153 h 39"/>
              <a:gd name="T88" fmla="*/ 43714 w 39"/>
              <a:gd name="T89" fmla="*/ 35908 h 39"/>
              <a:gd name="T90" fmla="*/ 45276 w 39"/>
              <a:gd name="T91" fmla="*/ 31225 h 39"/>
              <a:gd name="T92" fmla="*/ 45276 w 39"/>
              <a:gd name="T93" fmla="*/ 31225 h 39"/>
              <a:gd name="T94" fmla="*/ 43714 w 39"/>
              <a:gd name="T95" fmla="*/ 24980 h 39"/>
              <a:gd name="T96" fmla="*/ 42153 w 39"/>
              <a:gd name="T97" fmla="*/ 18735 h 39"/>
              <a:gd name="T98" fmla="*/ 35908 w 39"/>
              <a:gd name="T99" fmla="*/ 17174 h 39"/>
              <a:gd name="T100" fmla="*/ 31225 w 39"/>
              <a:gd name="T101" fmla="*/ 15612 h 39"/>
              <a:gd name="T102" fmla="*/ 31225 w 39"/>
              <a:gd name="T103" fmla="*/ 15612 h 3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39" h="39">
                <a:moveTo>
                  <a:pt x="20" y="39"/>
                </a:moveTo>
                <a:lnTo>
                  <a:pt x="20" y="39"/>
                </a:lnTo>
                <a:lnTo>
                  <a:pt x="16" y="39"/>
                </a:lnTo>
                <a:lnTo>
                  <a:pt x="12" y="38"/>
                </a:lnTo>
                <a:lnTo>
                  <a:pt x="6" y="33"/>
                </a:lnTo>
                <a:lnTo>
                  <a:pt x="1" y="27"/>
                </a:lnTo>
                <a:lnTo>
                  <a:pt x="0" y="23"/>
                </a:lnTo>
                <a:lnTo>
                  <a:pt x="0" y="20"/>
                </a:lnTo>
                <a:lnTo>
                  <a:pt x="0" y="16"/>
                </a:lnTo>
                <a:lnTo>
                  <a:pt x="1" y="12"/>
                </a:lnTo>
                <a:lnTo>
                  <a:pt x="6" y="6"/>
                </a:lnTo>
                <a:lnTo>
                  <a:pt x="12" y="1"/>
                </a:lnTo>
                <a:lnTo>
                  <a:pt x="16" y="0"/>
                </a:lnTo>
                <a:lnTo>
                  <a:pt x="20" y="0"/>
                </a:lnTo>
                <a:lnTo>
                  <a:pt x="23" y="0"/>
                </a:lnTo>
                <a:lnTo>
                  <a:pt x="27" y="1"/>
                </a:lnTo>
                <a:lnTo>
                  <a:pt x="33" y="6"/>
                </a:lnTo>
                <a:lnTo>
                  <a:pt x="38" y="12"/>
                </a:lnTo>
                <a:lnTo>
                  <a:pt x="39" y="16"/>
                </a:lnTo>
                <a:lnTo>
                  <a:pt x="39" y="20"/>
                </a:lnTo>
                <a:lnTo>
                  <a:pt x="39" y="23"/>
                </a:lnTo>
                <a:lnTo>
                  <a:pt x="38" y="27"/>
                </a:lnTo>
                <a:lnTo>
                  <a:pt x="33" y="33"/>
                </a:lnTo>
                <a:lnTo>
                  <a:pt x="27" y="38"/>
                </a:lnTo>
                <a:lnTo>
                  <a:pt x="23" y="39"/>
                </a:lnTo>
                <a:lnTo>
                  <a:pt x="20" y="39"/>
                </a:lnTo>
                <a:close/>
                <a:moveTo>
                  <a:pt x="20" y="10"/>
                </a:moveTo>
                <a:lnTo>
                  <a:pt x="20" y="10"/>
                </a:lnTo>
                <a:lnTo>
                  <a:pt x="16" y="11"/>
                </a:lnTo>
                <a:lnTo>
                  <a:pt x="12" y="12"/>
                </a:lnTo>
                <a:lnTo>
                  <a:pt x="11" y="16"/>
                </a:lnTo>
                <a:lnTo>
                  <a:pt x="10" y="20"/>
                </a:lnTo>
                <a:lnTo>
                  <a:pt x="11" y="23"/>
                </a:lnTo>
                <a:lnTo>
                  <a:pt x="12" y="27"/>
                </a:lnTo>
                <a:lnTo>
                  <a:pt x="16" y="28"/>
                </a:lnTo>
                <a:lnTo>
                  <a:pt x="20" y="30"/>
                </a:lnTo>
                <a:lnTo>
                  <a:pt x="23" y="28"/>
                </a:lnTo>
                <a:lnTo>
                  <a:pt x="27" y="27"/>
                </a:lnTo>
                <a:lnTo>
                  <a:pt x="28" y="23"/>
                </a:lnTo>
                <a:lnTo>
                  <a:pt x="29" y="20"/>
                </a:lnTo>
                <a:lnTo>
                  <a:pt x="28" y="16"/>
                </a:lnTo>
                <a:lnTo>
                  <a:pt x="27" y="12"/>
                </a:lnTo>
                <a:lnTo>
                  <a:pt x="23" y="11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874" name="Freeform 1193">
            <a:extLst>
              <a:ext uri="{FF2B5EF4-FFF2-40B4-BE49-F238E27FC236}">
                <a16:creationId xmlns="" xmlns:a16="http://schemas.microsoft.com/office/drawing/2014/main" id="{846C6582-347D-411C-B88F-549E997987F7}"/>
              </a:ext>
            </a:extLst>
          </p:cNvPr>
          <p:cNvSpPr>
            <a:spLocks noEditPoints="1"/>
          </p:cNvSpPr>
          <p:nvPr/>
        </p:nvSpPr>
        <p:spPr bwMode="auto">
          <a:xfrm>
            <a:off x="4108451" y="3438529"/>
            <a:ext cx="244476" cy="104774"/>
          </a:xfrm>
          <a:custGeom>
            <a:avLst/>
            <a:gdLst>
              <a:gd name="T0" fmla="*/ 121774 w 79"/>
              <a:gd name="T1" fmla="*/ 51521 h 35"/>
              <a:gd name="T2" fmla="*/ 0 w 79"/>
              <a:gd name="T3" fmla="*/ 51521 h 35"/>
              <a:gd name="T4" fmla="*/ 0 w 79"/>
              <a:gd name="T5" fmla="*/ 44161 h 35"/>
              <a:gd name="T6" fmla="*/ 0 w 79"/>
              <a:gd name="T7" fmla="*/ 44161 h 35"/>
              <a:gd name="T8" fmla="*/ 1541 w 79"/>
              <a:gd name="T9" fmla="*/ 35329 h 35"/>
              <a:gd name="T10" fmla="*/ 4624 w 79"/>
              <a:gd name="T11" fmla="*/ 26497 h 35"/>
              <a:gd name="T12" fmla="*/ 9249 w 79"/>
              <a:gd name="T13" fmla="*/ 19136 h 35"/>
              <a:gd name="T14" fmla="*/ 16956 w 79"/>
              <a:gd name="T15" fmla="*/ 13248 h 35"/>
              <a:gd name="T16" fmla="*/ 26205 w 79"/>
              <a:gd name="T17" fmla="*/ 7360 h 35"/>
              <a:gd name="T18" fmla="*/ 36995 w 79"/>
              <a:gd name="T19" fmla="*/ 4416 h 35"/>
              <a:gd name="T20" fmla="*/ 47785 w 79"/>
              <a:gd name="T21" fmla="*/ 0 h 35"/>
              <a:gd name="T22" fmla="*/ 61658 w 79"/>
              <a:gd name="T23" fmla="*/ 0 h 35"/>
              <a:gd name="T24" fmla="*/ 61658 w 79"/>
              <a:gd name="T25" fmla="*/ 0 h 35"/>
              <a:gd name="T26" fmla="*/ 73989 w 79"/>
              <a:gd name="T27" fmla="*/ 0 h 35"/>
              <a:gd name="T28" fmla="*/ 86321 w 79"/>
              <a:gd name="T29" fmla="*/ 4416 h 35"/>
              <a:gd name="T30" fmla="*/ 95569 w 79"/>
              <a:gd name="T31" fmla="*/ 7360 h 35"/>
              <a:gd name="T32" fmla="*/ 104818 w 79"/>
              <a:gd name="T33" fmla="*/ 13248 h 35"/>
              <a:gd name="T34" fmla="*/ 112525 w 79"/>
              <a:gd name="T35" fmla="*/ 19136 h 35"/>
              <a:gd name="T36" fmla="*/ 118691 w 79"/>
              <a:gd name="T37" fmla="*/ 26497 h 35"/>
              <a:gd name="T38" fmla="*/ 120233 w 79"/>
              <a:gd name="T39" fmla="*/ 35329 h 35"/>
              <a:gd name="T40" fmla="*/ 121774 w 79"/>
              <a:gd name="T41" fmla="*/ 44161 h 35"/>
              <a:gd name="T42" fmla="*/ 121774 w 79"/>
              <a:gd name="T43" fmla="*/ 51521 h 35"/>
              <a:gd name="T44" fmla="*/ 16956 w 79"/>
              <a:gd name="T45" fmla="*/ 36801 h 35"/>
              <a:gd name="T46" fmla="*/ 104818 w 79"/>
              <a:gd name="T47" fmla="*/ 36801 h 35"/>
              <a:gd name="T48" fmla="*/ 104818 w 79"/>
              <a:gd name="T49" fmla="*/ 36801 h 35"/>
              <a:gd name="T50" fmla="*/ 103277 w 79"/>
              <a:gd name="T51" fmla="*/ 30913 h 35"/>
              <a:gd name="T52" fmla="*/ 98652 w 79"/>
              <a:gd name="T53" fmla="*/ 27969 h 35"/>
              <a:gd name="T54" fmla="*/ 89404 w 79"/>
              <a:gd name="T55" fmla="*/ 20608 h 35"/>
              <a:gd name="T56" fmla="*/ 75531 w 79"/>
              <a:gd name="T57" fmla="*/ 16192 h 35"/>
              <a:gd name="T58" fmla="*/ 61658 w 79"/>
              <a:gd name="T59" fmla="*/ 14720 h 35"/>
              <a:gd name="T60" fmla="*/ 61658 w 79"/>
              <a:gd name="T61" fmla="*/ 14720 h 35"/>
              <a:gd name="T62" fmla="*/ 46243 w 79"/>
              <a:gd name="T63" fmla="*/ 16192 h 35"/>
              <a:gd name="T64" fmla="*/ 32370 w 79"/>
              <a:gd name="T65" fmla="*/ 20608 h 35"/>
              <a:gd name="T66" fmla="*/ 23122 w 79"/>
              <a:gd name="T67" fmla="*/ 27969 h 35"/>
              <a:gd name="T68" fmla="*/ 18497 w 79"/>
              <a:gd name="T69" fmla="*/ 30913 h 35"/>
              <a:gd name="T70" fmla="*/ 16956 w 79"/>
              <a:gd name="T71" fmla="*/ 36801 h 35"/>
              <a:gd name="T72" fmla="*/ 16956 w 79"/>
              <a:gd name="T73" fmla="*/ 36801 h 35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79" h="35">
                <a:moveTo>
                  <a:pt x="79" y="35"/>
                </a:moveTo>
                <a:lnTo>
                  <a:pt x="0" y="35"/>
                </a:lnTo>
                <a:lnTo>
                  <a:pt x="0" y="30"/>
                </a:lnTo>
                <a:lnTo>
                  <a:pt x="1" y="24"/>
                </a:lnTo>
                <a:lnTo>
                  <a:pt x="3" y="18"/>
                </a:lnTo>
                <a:lnTo>
                  <a:pt x="6" y="13"/>
                </a:lnTo>
                <a:lnTo>
                  <a:pt x="11" y="9"/>
                </a:lnTo>
                <a:lnTo>
                  <a:pt x="17" y="5"/>
                </a:lnTo>
                <a:lnTo>
                  <a:pt x="24" y="3"/>
                </a:lnTo>
                <a:lnTo>
                  <a:pt x="31" y="0"/>
                </a:lnTo>
                <a:lnTo>
                  <a:pt x="40" y="0"/>
                </a:lnTo>
                <a:lnTo>
                  <a:pt x="48" y="0"/>
                </a:lnTo>
                <a:lnTo>
                  <a:pt x="56" y="3"/>
                </a:lnTo>
                <a:lnTo>
                  <a:pt x="62" y="5"/>
                </a:lnTo>
                <a:lnTo>
                  <a:pt x="68" y="9"/>
                </a:lnTo>
                <a:lnTo>
                  <a:pt x="73" y="13"/>
                </a:lnTo>
                <a:lnTo>
                  <a:pt x="77" y="18"/>
                </a:lnTo>
                <a:lnTo>
                  <a:pt x="78" y="24"/>
                </a:lnTo>
                <a:lnTo>
                  <a:pt x="79" y="30"/>
                </a:lnTo>
                <a:lnTo>
                  <a:pt x="79" y="35"/>
                </a:lnTo>
                <a:close/>
                <a:moveTo>
                  <a:pt x="11" y="25"/>
                </a:moveTo>
                <a:lnTo>
                  <a:pt x="68" y="25"/>
                </a:lnTo>
                <a:lnTo>
                  <a:pt x="67" y="21"/>
                </a:lnTo>
                <a:lnTo>
                  <a:pt x="64" y="19"/>
                </a:lnTo>
                <a:lnTo>
                  <a:pt x="58" y="14"/>
                </a:lnTo>
                <a:lnTo>
                  <a:pt x="49" y="11"/>
                </a:lnTo>
                <a:lnTo>
                  <a:pt x="40" y="10"/>
                </a:lnTo>
                <a:lnTo>
                  <a:pt x="30" y="11"/>
                </a:lnTo>
                <a:lnTo>
                  <a:pt x="21" y="14"/>
                </a:lnTo>
                <a:lnTo>
                  <a:pt x="15" y="19"/>
                </a:lnTo>
                <a:lnTo>
                  <a:pt x="12" y="21"/>
                </a:lnTo>
                <a:lnTo>
                  <a:pt x="11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875" name="Freeform 1194">
            <a:extLst>
              <a:ext uri="{FF2B5EF4-FFF2-40B4-BE49-F238E27FC236}">
                <a16:creationId xmlns="" xmlns:a16="http://schemas.microsoft.com/office/drawing/2014/main" id="{26DA1B3E-12FC-4434-AD3A-140A897A4EB4}"/>
              </a:ext>
            </a:extLst>
          </p:cNvPr>
          <p:cNvSpPr>
            <a:spLocks/>
          </p:cNvSpPr>
          <p:nvPr/>
        </p:nvSpPr>
        <p:spPr bwMode="auto">
          <a:xfrm>
            <a:off x="4324352" y="3232151"/>
            <a:ext cx="123827" cy="133350"/>
          </a:xfrm>
          <a:custGeom>
            <a:avLst/>
            <a:gdLst>
              <a:gd name="T0" fmla="*/ 60888 w 40"/>
              <a:gd name="T1" fmla="*/ 24589 h 40"/>
              <a:gd name="T2" fmla="*/ 38055 w 40"/>
              <a:gd name="T3" fmla="*/ 24589 h 40"/>
              <a:gd name="T4" fmla="*/ 38055 w 40"/>
              <a:gd name="T5" fmla="*/ 0 h 40"/>
              <a:gd name="T6" fmla="*/ 22833 w 40"/>
              <a:gd name="T7" fmla="*/ 0 h 40"/>
              <a:gd name="T8" fmla="*/ 22833 w 40"/>
              <a:gd name="T9" fmla="*/ 24589 h 40"/>
              <a:gd name="T10" fmla="*/ 0 w 40"/>
              <a:gd name="T11" fmla="*/ 24589 h 40"/>
              <a:gd name="T12" fmla="*/ 0 w 40"/>
              <a:gd name="T13" fmla="*/ 40982 h 40"/>
              <a:gd name="T14" fmla="*/ 22833 w 40"/>
              <a:gd name="T15" fmla="*/ 40982 h 40"/>
              <a:gd name="T16" fmla="*/ 22833 w 40"/>
              <a:gd name="T17" fmla="*/ 65571 h 40"/>
              <a:gd name="T18" fmla="*/ 38055 w 40"/>
              <a:gd name="T19" fmla="*/ 65571 h 40"/>
              <a:gd name="T20" fmla="*/ 38055 w 40"/>
              <a:gd name="T21" fmla="*/ 40982 h 40"/>
              <a:gd name="T22" fmla="*/ 60888 w 40"/>
              <a:gd name="T23" fmla="*/ 40982 h 40"/>
              <a:gd name="T24" fmla="*/ 60888 w 40"/>
              <a:gd name="T25" fmla="*/ 24589 h 4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0" h="40">
                <a:moveTo>
                  <a:pt x="40" y="15"/>
                </a:moveTo>
                <a:lnTo>
                  <a:pt x="25" y="15"/>
                </a:lnTo>
                <a:lnTo>
                  <a:pt x="25" y="0"/>
                </a:lnTo>
                <a:lnTo>
                  <a:pt x="15" y="0"/>
                </a:lnTo>
                <a:lnTo>
                  <a:pt x="15" y="15"/>
                </a:lnTo>
                <a:lnTo>
                  <a:pt x="0" y="15"/>
                </a:lnTo>
                <a:lnTo>
                  <a:pt x="0" y="25"/>
                </a:lnTo>
                <a:lnTo>
                  <a:pt x="15" y="25"/>
                </a:lnTo>
                <a:lnTo>
                  <a:pt x="15" y="40"/>
                </a:lnTo>
                <a:lnTo>
                  <a:pt x="25" y="40"/>
                </a:lnTo>
                <a:lnTo>
                  <a:pt x="25" y="25"/>
                </a:lnTo>
                <a:lnTo>
                  <a:pt x="40" y="25"/>
                </a:lnTo>
                <a:lnTo>
                  <a:pt x="4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876" name="Freeform 1195">
            <a:extLst>
              <a:ext uri="{FF2B5EF4-FFF2-40B4-BE49-F238E27FC236}">
                <a16:creationId xmlns="" xmlns:a16="http://schemas.microsoft.com/office/drawing/2014/main" id="{92A7921F-92F4-4403-B50A-21284CFA0C40}"/>
              </a:ext>
            </a:extLst>
          </p:cNvPr>
          <p:cNvSpPr>
            <a:spLocks noEditPoints="1"/>
          </p:cNvSpPr>
          <p:nvPr/>
        </p:nvSpPr>
        <p:spPr bwMode="auto">
          <a:xfrm>
            <a:off x="5645152" y="3298828"/>
            <a:ext cx="123827" cy="120650"/>
          </a:xfrm>
          <a:custGeom>
            <a:avLst/>
            <a:gdLst>
              <a:gd name="T0" fmla="*/ 30444 w 40"/>
              <a:gd name="T1" fmla="*/ 60888 h 39"/>
              <a:gd name="T2" fmla="*/ 30444 w 40"/>
              <a:gd name="T3" fmla="*/ 60888 h 39"/>
              <a:gd name="T4" fmla="*/ 25877 w 40"/>
              <a:gd name="T5" fmla="*/ 60888 h 39"/>
              <a:gd name="T6" fmla="*/ 19789 w 40"/>
              <a:gd name="T7" fmla="*/ 59327 h 39"/>
              <a:gd name="T8" fmla="*/ 10655 w 40"/>
              <a:gd name="T9" fmla="*/ 51521 h 39"/>
              <a:gd name="T10" fmla="*/ 3044 w 40"/>
              <a:gd name="T11" fmla="*/ 42153 h 39"/>
              <a:gd name="T12" fmla="*/ 0 w 40"/>
              <a:gd name="T13" fmla="*/ 35908 h 39"/>
              <a:gd name="T14" fmla="*/ 0 w 40"/>
              <a:gd name="T15" fmla="*/ 31225 h 39"/>
              <a:gd name="T16" fmla="*/ 0 w 40"/>
              <a:gd name="T17" fmla="*/ 31225 h 39"/>
              <a:gd name="T18" fmla="*/ 0 w 40"/>
              <a:gd name="T19" fmla="*/ 24980 h 39"/>
              <a:gd name="T20" fmla="*/ 3044 w 40"/>
              <a:gd name="T21" fmla="*/ 18735 h 39"/>
              <a:gd name="T22" fmla="*/ 10655 w 40"/>
              <a:gd name="T23" fmla="*/ 9367 h 39"/>
              <a:gd name="T24" fmla="*/ 19789 w 40"/>
              <a:gd name="T25" fmla="*/ 1561 h 39"/>
              <a:gd name="T26" fmla="*/ 25877 w 40"/>
              <a:gd name="T27" fmla="*/ 0 h 39"/>
              <a:gd name="T28" fmla="*/ 30444 w 40"/>
              <a:gd name="T29" fmla="*/ 0 h 39"/>
              <a:gd name="T30" fmla="*/ 30444 w 40"/>
              <a:gd name="T31" fmla="*/ 0 h 39"/>
              <a:gd name="T32" fmla="*/ 36533 w 40"/>
              <a:gd name="T33" fmla="*/ 0 h 39"/>
              <a:gd name="T34" fmla="*/ 42622 w 40"/>
              <a:gd name="T35" fmla="*/ 1561 h 39"/>
              <a:gd name="T36" fmla="*/ 51755 w 40"/>
              <a:gd name="T37" fmla="*/ 9367 h 39"/>
              <a:gd name="T38" fmla="*/ 59366 w 40"/>
              <a:gd name="T39" fmla="*/ 18735 h 39"/>
              <a:gd name="T40" fmla="*/ 60888 w 40"/>
              <a:gd name="T41" fmla="*/ 24980 h 39"/>
              <a:gd name="T42" fmla="*/ 60888 w 40"/>
              <a:gd name="T43" fmla="*/ 31225 h 39"/>
              <a:gd name="T44" fmla="*/ 60888 w 40"/>
              <a:gd name="T45" fmla="*/ 31225 h 39"/>
              <a:gd name="T46" fmla="*/ 60888 w 40"/>
              <a:gd name="T47" fmla="*/ 35908 h 39"/>
              <a:gd name="T48" fmla="*/ 59366 w 40"/>
              <a:gd name="T49" fmla="*/ 42153 h 39"/>
              <a:gd name="T50" fmla="*/ 51755 w 40"/>
              <a:gd name="T51" fmla="*/ 51521 h 39"/>
              <a:gd name="T52" fmla="*/ 42622 w 40"/>
              <a:gd name="T53" fmla="*/ 59327 h 39"/>
              <a:gd name="T54" fmla="*/ 36533 w 40"/>
              <a:gd name="T55" fmla="*/ 60888 h 39"/>
              <a:gd name="T56" fmla="*/ 30444 w 40"/>
              <a:gd name="T57" fmla="*/ 60888 h 39"/>
              <a:gd name="T58" fmla="*/ 30444 w 40"/>
              <a:gd name="T59" fmla="*/ 60888 h 39"/>
              <a:gd name="T60" fmla="*/ 30444 w 40"/>
              <a:gd name="T61" fmla="*/ 15612 h 39"/>
              <a:gd name="T62" fmla="*/ 30444 w 40"/>
              <a:gd name="T63" fmla="*/ 15612 h 39"/>
              <a:gd name="T64" fmla="*/ 25877 w 40"/>
              <a:gd name="T65" fmla="*/ 17174 h 39"/>
              <a:gd name="T66" fmla="*/ 19789 w 40"/>
              <a:gd name="T67" fmla="*/ 18735 h 39"/>
              <a:gd name="T68" fmla="*/ 18266 w 40"/>
              <a:gd name="T69" fmla="*/ 24980 h 39"/>
              <a:gd name="T70" fmla="*/ 15222 w 40"/>
              <a:gd name="T71" fmla="*/ 31225 h 39"/>
              <a:gd name="T72" fmla="*/ 15222 w 40"/>
              <a:gd name="T73" fmla="*/ 31225 h 39"/>
              <a:gd name="T74" fmla="*/ 18266 w 40"/>
              <a:gd name="T75" fmla="*/ 35908 h 39"/>
              <a:gd name="T76" fmla="*/ 19789 w 40"/>
              <a:gd name="T77" fmla="*/ 42153 h 39"/>
              <a:gd name="T78" fmla="*/ 25877 w 40"/>
              <a:gd name="T79" fmla="*/ 43714 h 39"/>
              <a:gd name="T80" fmla="*/ 30444 w 40"/>
              <a:gd name="T81" fmla="*/ 46837 h 39"/>
              <a:gd name="T82" fmla="*/ 30444 w 40"/>
              <a:gd name="T83" fmla="*/ 46837 h 39"/>
              <a:gd name="T84" fmla="*/ 36533 w 40"/>
              <a:gd name="T85" fmla="*/ 43714 h 39"/>
              <a:gd name="T86" fmla="*/ 42622 w 40"/>
              <a:gd name="T87" fmla="*/ 42153 h 39"/>
              <a:gd name="T88" fmla="*/ 44144 w 40"/>
              <a:gd name="T89" fmla="*/ 35908 h 39"/>
              <a:gd name="T90" fmla="*/ 45666 w 40"/>
              <a:gd name="T91" fmla="*/ 31225 h 39"/>
              <a:gd name="T92" fmla="*/ 45666 w 40"/>
              <a:gd name="T93" fmla="*/ 31225 h 39"/>
              <a:gd name="T94" fmla="*/ 44144 w 40"/>
              <a:gd name="T95" fmla="*/ 24980 h 39"/>
              <a:gd name="T96" fmla="*/ 42622 w 40"/>
              <a:gd name="T97" fmla="*/ 18735 h 39"/>
              <a:gd name="T98" fmla="*/ 36533 w 40"/>
              <a:gd name="T99" fmla="*/ 17174 h 39"/>
              <a:gd name="T100" fmla="*/ 30444 w 40"/>
              <a:gd name="T101" fmla="*/ 15612 h 39"/>
              <a:gd name="T102" fmla="*/ 30444 w 40"/>
              <a:gd name="T103" fmla="*/ 15612 h 3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40" h="39">
                <a:moveTo>
                  <a:pt x="20" y="39"/>
                </a:moveTo>
                <a:lnTo>
                  <a:pt x="20" y="39"/>
                </a:lnTo>
                <a:lnTo>
                  <a:pt x="17" y="39"/>
                </a:lnTo>
                <a:lnTo>
                  <a:pt x="13" y="38"/>
                </a:lnTo>
                <a:lnTo>
                  <a:pt x="7" y="33"/>
                </a:lnTo>
                <a:lnTo>
                  <a:pt x="2" y="27"/>
                </a:lnTo>
                <a:lnTo>
                  <a:pt x="0" y="23"/>
                </a:lnTo>
                <a:lnTo>
                  <a:pt x="0" y="20"/>
                </a:lnTo>
                <a:lnTo>
                  <a:pt x="0" y="16"/>
                </a:lnTo>
                <a:lnTo>
                  <a:pt x="2" y="12"/>
                </a:lnTo>
                <a:lnTo>
                  <a:pt x="7" y="6"/>
                </a:lnTo>
                <a:lnTo>
                  <a:pt x="13" y="1"/>
                </a:lnTo>
                <a:lnTo>
                  <a:pt x="17" y="0"/>
                </a:lnTo>
                <a:lnTo>
                  <a:pt x="20" y="0"/>
                </a:lnTo>
                <a:lnTo>
                  <a:pt x="24" y="0"/>
                </a:lnTo>
                <a:lnTo>
                  <a:pt x="28" y="1"/>
                </a:lnTo>
                <a:lnTo>
                  <a:pt x="34" y="6"/>
                </a:lnTo>
                <a:lnTo>
                  <a:pt x="39" y="12"/>
                </a:lnTo>
                <a:lnTo>
                  <a:pt x="40" y="16"/>
                </a:lnTo>
                <a:lnTo>
                  <a:pt x="40" y="20"/>
                </a:lnTo>
                <a:lnTo>
                  <a:pt x="40" y="23"/>
                </a:lnTo>
                <a:lnTo>
                  <a:pt x="39" y="27"/>
                </a:lnTo>
                <a:lnTo>
                  <a:pt x="34" y="33"/>
                </a:lnTo>
                <a:lnTo>
                  <a:pt x="28" y="38"/>
                </a:lnTo>
                <a:lnTo>
                  <a:pt x="24" y="39"/>
                </a:lnTo>
                <a:lnTo>
                  <a:pt x="20" y="39"/>
                </a:lnTo>
                <a:close/>
                <a:moveTo>
                  <a:pt x="20" y="10"/>
                </a:moveTo>
                <a:lnTo>
                  <a:pt x="20" y="10"/>
                </a:lnTo>
                <a:lnTo>
                  <a:pt x="17" y="11"/>
                </a:lnTo>
                <a:lnTo>
                  <a:pt x="13" y="12"/>
                </a:lnTo>
                <a:lnTo>
                  <a:pt x="12" y="16"/>
                </a:lnTo>
                <a:lnTo>
                  <a:pt x="10" y="20"/>
                </a:lnTo>
                <a:lnTo>
                  <a:pt x="12" y="23"/>
                </a:lnTo>
                <a:lnTo>
                  <a:pt x="13" y="27"/>
                </a:lnTo>
                <a:lnTo>
                  <a:pt x="17" y="28"/>
                </a:lnTo>
                <a:lnTo>
                  <a:pt x="20" y="30"/>
                </a:lnTo>
                <a:lnTo>
                  <a:pt x="24" y="28"/>
                </a:lnTo>
                <a:lnTo>
                  <a:pt x="28" y="27"/>
                </a:lnTo>
                <a:lnTo>
                  <a:pt x="29" y="23"/>
                </a:lnTo>
                <a:lnTo>
                  <a:pt x="30" y="20"/>
                </a:lnTo>
                <a:lnTo>
                  <a:pt x="29" y="16"/>
                </a:lnTo>
                <a:lnTo>
                  <a:pt x="28" y="12"/>
                </a:lnTo>
                <a:lnTo>
                  <a:pt x="24" y="11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877" name="Freeform 1196">
            <a:extLst>
              <a:ext uri="{FF2B5EF4-FFF2-40B4-BE49-F238E27FC236}">
                <a16:creationId xmlns="" xmlns:a16="http://schemas.microsoft.com/office/drawing/2014/main" id="{ED00B929-B548-456E-809D-993CE063BAF5}"/>
              </a:ext>
            </a:extLst>
          </p:cNvPr>
          <p:cNvSpPr>
            <a:spLocks noEditPoints="1"/>
          </p:cNvSpPr>
          <p:nvPr/>
        </p:nvSpPr>
        <p:spPr bwMode="auto">
          <a:xfrm>
            <a:off x="5591177" y="3438529"/>
            <a:ext cx="241301" cy="104774"/>
          </a:xfrm>
          <a:custGeom>
            <a:avLst/>
            <a:gdLst>
              <a:gd name="T0" fmla="*/ 121774 w 79"/>
              <a:gd name="T1" fmla="*/ 51521 h 35"/>
              <a:gd name="T2" fmla="*/ 0 w 79"/>
              <a:gd name="T3" fmla="*/ 51521 h 35"/>
              <a:gd name="T4" fmla="*/ 0 w 79"/>
              <a:gd name="T5" fmla="*/ 44161 h 35"/>
              <a:gd name="T6" fmla="*/ 0 w 79"/>
              <a:gd name="T7" fmla="*/ 44161 h 35"/>
              <a:gd name="T8" fmla="*/ 1541 w 79"/>
              <a:gd name="T9" fmla="*/ 35329 h 35"/>
              <a:gd name="T10" fmla="*/ 3083 w 79"/>
              <a:gd name="T11" fmla="*/ 26497 h 35"/>
              <a:gd name="T12" fmla="*/ 9249 w 79"/>
              <a:gd name="T13" fmla="*/ 19136 h 35"/>
              <a:gd name="T14" fmla="*/ 16956 w 79"/>
              <a:gd name="T15" fmla="*/ 13248 h 35"/>
              <a:gd name="T16" fmla="*/ 26205 w 79"/>
              <a:gd name="T17" fmla="*/ 7360 h 35"/>
              <a:gd name="T18" fmla="*/ 35453 w 79"/>
              <a:gd name="T19" fmla="*/ 4416 h 35"/>
              <a:gd name="T20" fmla="*/ 47785 w 79"/>
              <a:gd name="T21" fmla="*/ 0 h 35"/>
              <a:gd name="T22" fmla="*/ 60116 w 79"/>
              <a:gd name="T23" fmla="*/ 0 h 35"/>
              <a:gd name="T24" fmla="*/ 60116 w 79"/>
              <a:gd name="T25" fmla="*/ 0 h 35"/>
              <a:gd name="T26" fmla="*/ 73989 w 79"/>
              <a:gd name="T27" fmla="*/ 0 h 35"/>
              <a:gd name="T28" fmla="*/ 84779 w 79"/>
              <a:gd name="T29" fmla="*/ 4416 h 35"/>
              <a:gd name="T30" fmla="*/ 94028 w 79"/>
              <a:gd name="T31" fmla="*/ 7360 h 35"/>
              <a:gd name="T32" fmla="*/ 104818 w 79"/>
              <a:gd name="T33" fmla="*/ 13248 h 35"/>
              <a:gd name="T34" fmla="*/ 112525 w 79"/>
              <a:gd name="T35" fmla="*/ 19136 h 35"/>
              <a:gd name="T36" fmla="*/ 117150 w 79"/>
              <a:gd name="T37" fmla="*/ 26497 h 35"/>
              <a:gd name="T38" fmla="*/ 118691 w 79"/>
              <a:gd name="T39" fmla="*/ 35329 h 35"/>
              <a:gd name="T40" fmla="*/ 121774 w 79"/>
              <a:gd name="T41" fmla="*/ 44161 h 35"/>
              <a:gd name="T42" fmla="*/ 121774 w 79"/>
              <a:gd name="T43" fmla="*/ 51521 h 35"/>
              <a:gd name="T44" fmla="*/ 16956 w 79"/>
              <a:gd name="T45" fmla="*/ 36801 h 35"/>
              <a:gd name="T46" fmla="*/ 104818 w 79"/>
              <a:gd name="T47" fmla="*/ 36801 h 35"/>
              <a:gd name="T48" fmla="*/ 104818 w 79"/>
              <a:gd name="T49" fmla="*/ 36801 h 35"/>
              <a:gd name="T50" fmla="*/ 101735 w 79"/>
              <a:gd name="T51" fmla="*/ 30913 h 35"/>
              <a:gd name="T52" fmla="*/ 98652 w 79"/>
              <a:gd name="T53" fmla="*/ 27969 h 35"/>
              <a:gd name="T54" fmla="*/ 89404 w 79"/>
              <a:gd name="T55" fmla="*/ 20608 h 35"/>
              <a:gd name="T56" fmla="*/ 75531 w 79"/>
              <a:gd name="T57" fmla="*/ 16192 h 35"/>
              <a:gd name="T58" fmla="*/ 60116 w 79"/>
              <a:gd name="T59" fmla="*/ 14720 h 35"/>
              <a:gd name="T60" fmla="*/ 60116 w 79"/>
              <a:gd name="T61" fmla="*/ 14720 h 35"/>
              <a:gd name="T62" fmla="*/ 44702 w 79"/>
              <a:gd name="T63" fmla="*/ 16192 h 35"/>
              <a:gd name="T64" fmla="*/ 32370 w 79"/>
              <a:gd name="T65" fmla="*/ 20608 h 35"/>
              <a:gd name="T66" fmla="*/ 23122 w 79"/>
              <a:gd name="T67" fmla="*/ 27969 h 35"/>
              <a:gd name="T68" fmla="*/ 18497 w 79"/>
              <a:gd name="T69" fmla="*/ 30913 h 35"/>
              <a:gd name="T70" fmla="*/ 16956 w 79"/>
              <a:gd name="T71" fmla="*/ 36801 h 35"/>
              <a:gd name="T72" fmla="*/ 16956 w 79"/>
              <a:gd name="T73" fmla="*/ 36801 h 35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79" h="35">
                <a:moveTo>
                  <a:pt x="79" y="35"/>
                </a:moveTo>
                <a:lnTo>
                  <a:pt x="0" y="35"/>
                </a:lnTo>
                <a:lnTo>
                  <a:pt x="0" y="30"/>
                </a:lnTo>
                <a:lnTo>
                  <a:pt x="1" y="24"/>
                </a:lnTo>
                <a:lnTo>
                  <a:pt x="2" y="18"/>
                </a:lnTo>
                <a:lnTo>
                  <a:pt x="6" y="13"/>
                </a:lnTo>
                <a:lnTo>
                  <a:pt x="11" y="9"/>
                </a:lnTo>
                <a:lnTo>
                  <a:pt x="17" y="5"/>
                </a:lnTo>
                <a:lnTo>
                  <a:pt x="23" y="3"/>
                </a:lnTo>
                <a:lnTo>
                  <a:pt x="31" y="0"/>
                </a:lnTo>
                <a:lnTo>
                  <a:pt x="39" y="0"/>
                </a:lnTo>
                <a:lnTo>
                  <a:pt x="48" y="0"/>
                </a:lnTo>
                <a:lnTo>
                  <a:pt x="55" y="3"/>
                </a:lnTo>
                <a:lnTo>
                  <a:pt x="61" y="5"/>
                </a:lnTo>
                <a:lnTo>
                  <a:pt x="68" y="9"/>
                </a:lnTo>
                <a:lnTo>
                  <a:pt x="73" y="13"/>
                </a:lnTo>
                <a:lnTo>
                  <a:pt x="76" y="18"/>
                </a:lnTo>
                <a:lnTo>
                  <a:pt x="77" y="24"/>
                </a:lnTo>
                <a:lnTo>
                  <a:pt x="79" y="30"/>
                </a:lnTo>
                <a:lnTo>
                  <a:pt x="79" y="35"/>
                </a:lnTo>
                <a:close/>
                <a:moveTo>
                  <a:pt x="11" y="25"/>
                </a:moveTo>
                <a:lnTo>
                  <a:pt x="68" y="25"/>
                </a:lnTo>
                <a:lnTo>
                  <a:pt x="66" y="21"/>
                </a:lnTo>
                <a:lnTo>
                  <a:pt x="64" y="19"/>
                </a:lnTo>
                <a:lnTo>
                  <a:pt x="58" y="14"/>
                </a:lnTo>
                <a:lnTo>
                  <a:pt x="49" y="11"/>
                </a:lnTo>
                <a:lnTo>
                  <a:pt x="39" y="10"/>
                </a:lnTo>
                <a:lnTo>
                  <a:pt x="29" y="11"/>
                </a:lnTo>
                <a:lnTo>
                  <a:pt x="21" y="14"/>
                </a:lnTo>
                <a:lnTo>
                  <a:pt x="15" y="19"/>
                </a:lnTo>
                <a:lnTo>
                  <a:pt x="12" y="21"/>
                </a:lnTo>
                <a:lnTo>
                  <a:pt x="11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878" name="Freeform 1197">
            <a:extLst>
              <a:ext uri="{FF2B5EF4-FFF2-40B4-BE49-F238E27FC236}">
                <a16:creationId xmlns="" xmlns:a16="http://schemas.microsoft.com/office/drawing/2014/main" id="{7522E122-03F8-4CB1-B593-84338DC1EDE7}"/>
              </a:ext>
            </a:extLst>
          </p:cNvPr>
          <p:cNvSpPr>
            <a:spLocks/>
          </p:cNvSpPr>
          <p:nvPr/>
        </p:nvSpPr>
        <p:spPr bwMode="auto">
          <a:xfrm>
            <a:off x="5784851" y="3251201"/>
            <a:ext cx="152400" cy="114300"/>
          </a:xfrm>
          <a:custGeom>
            <a:avLst/>
            <a:gdLst>
              <a:gd name="T0" fmla="*/ 30294 w 47"/>
              <a:gd name="T1" fmla="*/ 56203 h 36"/>
              <a:gd name="T2" fmla="*/ 0 w 47"/>
              <a:gd name="T3" fmla="*/ 28102 h 36"/>
              <a:gd name="T4" fmla="*/ 12755 w 47"/>
              <a:gd name="T5" fmla="*/ 15612 h 36"/>
              <a:gd name="T6" fmla="*/ 30294 w 47"/>
              <a:gd name="T7" fmla="*/ 32785 h 36"/>
              <a:gd name="T8" fmla="*/ 63776 w 47"/>
              <a:gd name="T9" fmla="*/ 0 h 36"/>
              <a:gd name="T10" fmla="*/ 74937 w 47"/>
              <a:gd name="T11" fmla="*/ 12490 h 36"/>
              <a:gd name="T12" fmla="*/ 30294 w 47"/>
              <a:gd name="T13" fmla="*/ 56203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7" h="36">
                <a:moveTo>
                  <a:pt x="19" y="36"/>
                </a:moveTo>
                <a:lnTo>
                  <a:pt x="0" y="18"/>
                </a:lnTo>
                <a:lnTo>
                  <a:pt x="8" y="10"/>
                </a:lnTo>
                <a:lnTo>
                  <a:pt x="19" y="21"/>
                </a:lnTo>
                <a:lnTo>
                  <a:pt x="40" y="0"/>
                </a:lnTo>
                <a:lnTo>
                  <a:pt x="47" y="8"/>
                </a:lnTo>
                <a:lnTo>
                  <a:pt x="19" y="3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879" name="Freeform 1198">
            <a:extLst>
              <a:ext uri="{FF2B5EF4-FFF2-40B4-BE49-F238E27FC236}">
                <a16:creationId xmlns="" xmlns:a16="http://schemas.microsoft.com/office/drawing/2014/main" id="{9FA7BA8C-7023-4771-B690-17AD11BF4510}"/>
              </a:ext>
            </a:extLst>
          </p:cNvPr>
          <p:cNvSpPr>
            <a:spLocks/>
          </p:cNvSpPr>
          <p:nvPr/>
        </p:nvSpPr>
        <p:spPr bwMode="auto">
          <a:xfrm>
            <a:off x="6432551" y="3251201"/>
            <a:ext cx="149226" cy="161927"/>
          </a:xfrm>
          <a:custGeom>
            <a:avLst/>
            <a:gdLst>
              <a:gd name="T0" fmla="*/ 38233 w 49"/>
              <a:gd name="T1" fmla="*/ 79623 h 50"/>
              <a:gd name="T2" fmla="*/ 38233 w 49"/>
              <a:gd name="T3" fmla="*/ 79623 h 50"/>
              <a:gd name="T4" fmla="*/ 30587 w 49"/>
              <a:gd name="T5" fmla="*/ 79623 h 50"/>
              <a:gd name="T6" fmla="*/ 22940 w 49"/>
              <a:gd name="T7" fmla="*/ 74846 h 50"/>
              <a:gd name="T8" fmla="*/ 16823 w 49"/>
              <a:gd name="T9" fmla="*/ 73253 h 50"/>
              <a:gd name="T10" fmla="*/ 10705 w 49"/>
              <a:gd name="T11" fmla="*/ 66883 h 50"/>
              <a:gd name="T12" fmla="*/ 6117 w 49"/>
              <a:gd name="T13" fmla="*/ 60513 h 50"/>
              <a:gd name="T14" fmla="*/ 4588 w 49"/>
              <a:gd name="T15" fmla="*/ 55736 h 50"/>
              <a:gd name="T16" fmla="*/ 0 w 49"/>
              <a:gd name="T17" fmla="*/ 47774 h 50"/>
              <a:gd name="T18" fmla="*/ 0 w 49"/>
              <a:gd name="T19" fmla="*/ 39812 h 50"/>
              <a:gd name="T20" fmla="*/ 0 w 49"/>
              <a:gd name="T21" fmla="*/ 39812 h 50"/>
              <a:gd name="T22" fmla="*/ 0 w 49"/>
              <a:gd name="T23" fmla="*/ 31849 h 50"/>
              <a:gd name="T24" fmla="*/ 4588 w 49"/>
              <a:gd name="T25" fmla="*/ 23887 h 50"/>
              <a:gd name="T26" fmla="*/ 6117 w 49"/>
              <a:gd name="T27" fmla="*/ 17517 h 50"/>
              <a:gd name="T28" fmla="*/ 10705 w 49"/>
              <a:gd name="T29" fmla="*/ 12740 h 50"/>
              <a:gd name="T30" fmla="*/ 16823 w 49"/>
              <a:gd name="T31" fmla="*/ 6370 h 50"/>
              <a:gd name="T32" fmla="*/ 22940 w 49"/>
              <a:gd name="T33" fmla="*/ 4777 h 50"/>
              <a:gd name="T34" fmla="*/ 30587 w 49"/>
              <a:gd name="T35" fmla="*/ 0 h 50"/>
              <a:gd name="T36" fmla="*/ 38233 w 49"/>
              <a:gd name="T37" fmla="*/ 0 h 50"/>
              <a:gd name="T38" fmla="*/ 38233 w 49"/>
              <a:gd name="T39" fmla="*/ 0 h 50"/>
              <a:gd name="T40" fmla="*/ 45880 w 49"/>
              <a:gd name="T41" fmla="*/ 0 h 50"/>
              <a:gd name="T42" fmla="*/ 53526 w 49"/>
              <a:gd name="T43" fmla="*/ 4777 h 50"/>
              <a:gd name="T44" fmla="*/ 58114 w 49"/>
              <a:gd name="T45" fmla="*/ 6370 h 50"/>
              <a:gd name="T46" fmla="*/ 64232 w 49"/>
              <a:gd name="T47" fmla="*/ 12740 h 50"/>
              <a:gd name="T48" fmla="*/ 70349 w 49"/>
              <a:gd name="T49" fmla="*/ 17517 h 50"/>
              <a:gd name="T50" fmla="*/ 71878 w 49"/>
              <a:gd name="T51" fmla="*/ 23887 h 50"/>
              <a:gd name="T52" fmla="*/ 74937 w 49"/>
              <a:gd name="T53" fmla="*/ 31849 h 50"/>
              <a:gd name="T54" fmla="*/ 74937 w 49"/>
              <a:gd name="T55" fmla="*/ 39812 h 50"/>
              <a:gd name="T56" fmla="*/ 61173 w 49"/>
              <a:gd name="T57" fmla="*/ 39812 h 50"/>
              <a:gd name="T58" fmla="*/ 61173 w 49"/>
              <a:gd name="T59" fmla="*/ 39812 h 50"/>
              <a:gd name="T60" fmla="*/ 58114 w 49"/>
              <a:gd name="T61" fmla="*/ 30257 h 50"/>
              <a:gd name="T62" fmla="*/ 53526 w 49"/>
              <a:gd name="T63" fmla="*/ 23887 h 50"/>
              <a:gd name="T64" fmla="*/ 47409 w 49"/>
              <a:gd name="T65" fmla="*/ 17517 h 50"/>
              <a:gd name="T66" fmla="*/ 38233 w 49"/>
              <a:gd name="T67" fmla="*/ 15925 h 50"/>
              <a:gd name="T68" fmla="*/ 38233 w 49"/>
              <a:gd name="T69" fmla="*/ 15925 h 50"/>
              <a:gd name="T70" fmla="*/ 29057 w 49"/>
              <a:gd name="T71" fmla="*/ 17517 h 50"/>
              <a:gd name="T72" fmla="*/ 22940 w 49"/>
              <a:gd name="T73" fmla="*/ 23887 h 50"/>
              <a:gd name="T74" fmla="*/ 16823 w 49"/>
              <a:gd name="T75" fmla="*/ 30257 h 50"/>
              <a:gd name="T76" fmla="*/ 15293 w 49"/>
              <a:gd name="T77" fmla="*/ 39812 h 50"/>
              <a:gd name="T78" fmla="*/ 15293 w 49"/>
              <a:gd name="T79" fmla="*/ 39812 h 50"/>
              <a:gd name="T80" fmla="*/ 16823 w 49"/>
              <a:gd name="T81" fmla="*/ 49366 h 50"/>
              <a:gd name="T82" fmla="*/ 22940 w 49"/>
              <a:gd name="T83" fmla="*/ 55736 h 50"/>
              <a:gd name="T84" fmla="*/ 29057 w 49"/>
              <a:gd name="T85" fmla="*/ 60513 h 50"/>
              <a:gd name="T86" fmla="*/ 38233 w 49"/>
              <a:gd name="T87" fmla="*/ 63698 h 50"/>
              <a:gd name="T88" fmla="*/ 38233 w 49"/>
              <a:gd name="T89" fmla="*/ 79623 h 5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49" h="50">
                <a:moveTo>
                  <a:pt x="25" y="50"/>
                </a:moveTo>
                <a:lnTo>
                  <a:pt x="25" y="50"/>
                </a:lnTo>
                <a:lnTo>
                  <a:pt x="20" y="50"/>
                </a:lnTo>
                <a:lnTo>
                  <a:pt x="15" y="47"/>
                </a:lnTo>
                <a:lnTo>
                  <a:pt x="11" y="46"/>
                </a:lnTo>
                <a:lnTo>
                  <a:pt x="7" y="42"/>
                </a:lnTo>
                <a:lnTo>
                  <a:pt x="4" y="38"/>
                </a:lnTo>
                <a:lnTo>
                  <a:pt x="3" y="35"/>
                </a:lnTo>
                <a:lnTo>
                  <a:pt x="0" y="30"/>
                </a:lnTo>
                <a:lnTo>
                  <a:pt x="0" y="25"/>
                </a:lnTo>
                <a:lnTo>
                  <a:pt x="0" y="20"/>
                </a:lnTo>
                <a:lnTo>
                  <a:pt x="3" y="15"/>
                </a:lnTo>
                <a:lnTo>
                  <a:pt x="4" y="11"/>
                </a:lnTo>
                <a:lnTo>
                  <a:pt x="7" y="8"/>
                </a:lnTo>
                <a:lnTo>
                  <a:pt x="11" y="4"/>
                </a:lnTo>
                <a:lnTo>
                  <a:pt x="15" y="3"/>
                </a:lnTo>
                <a:lnTo>
                  <a:pt x="20" y="0"/>
                </a:lnTo>
                <a:lnTo>
                  <a:pt x="25" y="0"/>
                </a:lnTo>
                <a:lnTo>
                  <a:pt x="30" y="0"/>
                </a:lnTo>
                <a:lnTo>
                  <a:pt x="35" y="3"/>
                </a:lnTo>
                <a:lnTo>
                  <a:pt x="38" y="4"/>
                </a:lnTo>
                <a:lnTo>
                  <a:pt x="42" y="8"/>
                </a:lnTo>
                <a:lnTo>
                  <a:pt x="46" y="11"/>
                </a:lnTo>
                <a:lnTo>
                  <a:pt x="47" y="15"/>
                </a:lnTo>
                <a:lnTo>
                  <a:pt x="49" y="20"/>
                </a:lnTo>
                <a:lnTo>
                  <a:pt x="49" y="25"/>
                </a:lnTo>
                <a:lnTo>
                  <a:pt x="40" y="25"/>
                </a:lnTo>
                <a:lnTo>
                  <a:pt x="38" y="19"/>
                </a:lnTo>
                <a:lnTo>
                  <a:pt x="35" y="15"/>
                </a:lnTo>
                <a:lnTo>
                  <a:pt x="31" y="11"/>
                </a:lnTo>
                <a:lnTo>
                  <a:pt x="25" y="10"/>
                </a:lnTo>
                <a:lnTo>
                  <a:pt x="19" y="11"/>
                </a:lnTo>
                <a:lnTo>
                  <a:pt x="15" y="15"/>
                </a:lnTo>
                <a:lnTo>
                  <a:pt x="11" y="19"/>
                </a:lnTo>
                <a:lnTo>
                  <a:pt x="10" y="25"/>
                </a:lnTo>
                <a:lnTo>
                  <a:pt x="11" y="31"/>
                </a:lnTo>
                <a:lnTo>
                  <a:pt x="15" y="35"/>
                </a:lnTo>
                <a:lnTo>
                  <a:pt x="19" y="38"/>
                </a:lnTo>
                <a:lnTo>
                  <a:pt x="25" y="40"/>
                </a:lnTo>
                <a:lnTo>
                  <a:pt x="25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880" name="Freeform 1199">
            <a:extLst>
              <a:ext uri="{FF2B5EF4-FFF2-40B4-BE49-F238E27FC236}">
                <a16:creationId xmlns="" xmlns:a16="http://schemas.microsoft.com/office/drawing/2014/main" id="{7E8526B5-2454-41A1-93A0-4881B0706309}"/>
              </a:ext>
            </a:extLst>
          </p:cNvPr>
          <p:cNvSpPr>
            <a:spLocks/>
          </p:cNvSpPr>
          <p:nvPr/>
        </p:nvSpPr>
        <p:spPr bwMode="auto">
          <a:xfrm>
            <a:off x="6527803" y="3298826"/>
            <a:ext cx="120650" cy="114300"/>
          </a:xfrm>
          <a:custGeom>
            <a:avLst/>
            <a:gdLst>
              <a:gd name="T0" fmla="*/ 21857 w 39"/>
              <a:gd name="T1" fmla="*/ 56203 h 35"/>
              <a:gd name="T2" fmla="*/ 0 w 39"/>
              <a:gd name="T3" fmla="*/ 56203 h 35"/>
              <a:gd name="T4" fmla="*/ 0 w 39"/>
              <a:gd name="T5" fmla="*/ 24087 h 35"/>
              <a:gd name="T6" fmla="*/ 29663 w 39"/>
              <a:gd name="T7" fmla="*/ 24087 h 35"/>
              <a:gd name="T8" fmla="*/ 29663 w 39"/>
              <a:gd name="T9" fmla="*/ 36933 h 35"/>
              <a:gd name="T10" fmla="*/ 29663 w 39"/>
              <a:gd name="T11" fmla="*/ 36933 h 35"/>
              <a:gd name="T12" fmla="*/ 35908 w 39"/>
              <a:gd name="T13" fmla="*/ 35328 h 35"/>
              <a:gd name="T14" fmla="*/ 42153 w 39"/>
              <a:gd name="T15" fmla="*/ 30510 h 35"/>
              <a:gd name="T16" fmla="*/ 43714 w 39"/>
              <a:gd name="T17" fmla="*/ 24087 h 35"/>
              <a:gd name="T18" fmla="*/ 45276 w 39"/>
              <a:gd name="T19" fmla="*/ 16058 h 35"/>
              <a:gd name="T20" fmla="*/ 45276 w 39"/>
              <a:gd name="T21" fmla="*/ 0 h 35"/>
              <a:gd name="T22" fmla="*/ 60888 w 39"/>
              <a:gd name="T23" fmla="*/ 0 h 35"/>
              <a:gd name="T24" fmla="*/ 60888 w 39"/>
              <a:gd name="T25" fmla="*/ 16058 h 35"/>
              <a:gd name="T26" fmla="*/ 60888 w 39"/>
              <a:gd name="T27" fmla="*/ 16058 h 35"/>
              <a:gd name="T28" fmla="*/ 60888 w 39"/>
              <a:gd name="T29" fmla="*/ 24087 h 35"/>
              <a:gd name="T30" fmla="*/ 57766 w 39"/>
              <a:gd name="T31" fmla="*/ 32116 h 35"/>
              <a:gd name="T32" fmla="*/ 54643 w 39"/>
              <a:gd name="T33" fmla="*/ 36933 h 35"/>
              <a:gd name="T34" fmla="*/ 49959 w 39"/>
              <a:gd name="T35" fmla="*/ 43357 h 35"/>
              <a:gd name="T36" fmla="*/ 43714 w 39"/>
              <a:gd name="T37" fmla="*/ 49780 h 35"/>
              <a:gd name="T38" fmla="*/ 37470 w 39"/>
              <a:gd name="T39" fmla="*/ 51386 h 35"/>
              <a:gd name="T40" fmla="*/ 29663 w 39"/>
              <a:gd name="T41" fmla="*/ 56203 h 35"/>
              <a:gd name="T42" fmla="*/ 21857 w 39"/>
              <a:gd name="T43" fmla="*/ 56203 h 35"/>
              <a:gd name="T44" fmla="*/ 21857 w 39"/>
              <a:gd name="T45" fmla="*/ 56203 h 3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39" h="35">
                <a:moveTo>
                  <a:pt x="14" y="35"/>
                </a:moveTo>
                <a:lnTo>
                  <a:pt x="0" y="35"/>
                </a:lnTo>
                <a:lnTo>
                  <a:pt x="0" y="15"/>
                </a:lnTo>
                <a:lnTo>
                  <a:pt x="19" y="15"/>
                </a:lnTo>
                <a:lnTo>
                  <a:pt x="19" y="23"/>
                </a:lnTo>
                <a:lnTo>
                  <a:pt x="23" y="22"/>
                </a:lnTo>
                <a:lnTo>
                  <a:pt x="27" y="19"/>
                </a:lnTo>
                <a:lnTo>
                  <a:pt x="28" y="15"/>
                </a:lnTo>
                <a:lnTo>
                  <a:pt x="29" y="10"/>
                </a:lnTo>
                <a:lnTo>
                  <a:pt x="29" y="0"/>
                </a:lnTo>
                <a:lnTo>
                  <a:pt x="39" y="0"/>
                </a:lnTo>
                <a:lnTo>
                  <a:pt x="39" y="10"/>
                </a:lnTo>
                <a:lnTo>
                  <a:pt x="39" y="15"/>
                </a:lnTo>
                <a:lnTo>
                  <a:pt x="37" y="20"/>
                </a:lnTo>
                <a:lnTo>
                  <a:pt x="35" y="23"/>
                </a:lnTo>
                <a:lnTo>
                  <a:pt x="32" y="27"/>
                </a:lnTo>
                <a:lnTo>
                  <a:pt x="28" y="31"/>
                </a:lnTo>
                <a:lnTo>
                  <a:pt x="24" y="32"/>
                </a:lnTo>
                <a:lnTo>
                  <a:pt x="19" y="35"/>
                </a:lnTo>
                <a:lnTo>
                  <a:pt x="14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881" name="Freeform 1200">
            <a:extLst>
              <a:ext uri="{FF2B5EF4-FFF2-40B4-BE49-F238E27FC236}">
                <a16:creationId xmlns="" xmlns:a16="http://schemas.microsoft.com/office/drawing/2014/main" id="{0F845FAF-4395-42EB-A5A8-656E82C27D98}"/>
              </a:ext>
            </a:extLst>
          </p:cNvPr>
          <p:cNvSpPr>
            <a:spLocks noEditPoints="1"/>
          </p:cNvSpPr>
          <p:nvPr/>
        </p:nvSpPr>
        <p:spPr bwMode="auto">
          <a:xfrm>
            <a:off x="6384928" y="3422653"/>
            <a:ext cx="244475" cy="120650"/>
          </a:xfrm>
          <a:custGeom>
            <a:avLst/>
            <a:gdLst>
              <a:gd name="T0" fmla="*/ 121774 w 79"/>
              <a:gd name="T1" fmla="*/ 60888 h 40"/>
              <a:gd name="T2" fmla="*/ 0 w 79"/>
              <a:gd name="T3" fmla="*/ 60888 h 40"/>
              <a:gd name="T4" fmla="*/ 0 w 79"/>
              <a:gd name="T5" fmla="*/ 45666 h 40"/>
              <a:gd name="T6" fmla="*/ 0 w 79"/>
              <a:gd name="T7" fmla="*/ 45666 h 40"/>
              <a:gd name="T8" fmla="*/ 3083 w 79"/>
              <a:gd name="T9" fmla="*/ 36533 h 40"/>
              <a:gd name="T10" fmla="*/ 4624 w 79"/>
              <a:gd name="T11" fmla="*/ 27400 h 40"/>
              <a:gd name="T12" fmla="*/ 9249 w 79"/>
              <a:gd name="T13" fmla="*/ 19789 h 40"/>
              <a:gd name="T14" fmla="*/ 16956 w 79"/>
              <a:gd name="T15" fmla="*/ 13700 h 40"/>
              <a:gd name="T16" fmla="*/ 27746 w 79"/>
              <a:gd name="T17" fmla="*/ 7611 h 40"/>
              <a:gd name="T18" fmla="*/ 36995 w 79"/>
              <a:gd name="T19" fmla="*/ 4567 h 40"/>
              <a:gd name="T20" fmla="*/ 47785 w 79"/>
              <a:gd name="T21" fmla="*/ 0 h 40"/>
              <a:gd name="T22" fmla="*/ 61658 w 79"/>
              <a:gd name="T23" fmla="*/ 0 h 40"/>
              <a:gd name="T24" fmla="*/ 61658 w 79"/>
              <a:gd name="T25" fmla="*/ 0 h 40"/>
              <a:gd name="T26" fmla="*/ 73989 w 79"/>
              <a:gd name="T27" fmla="*/ 0 h 40"/>
              <a:gd name="T28" fmla="*/ 86321 w 79"/>
              <a:gd name="T29" fmla="*/ 4567 h 40"/>
              <a:gd name="T30" fmla="*/ 95569 w 79"/>
              <a:gd name="T31" fmla="*/ 7611 h 40"/>
              <a:gd name="T32" fmla="*/ 104818 w 79"/>
              <a:gd name="T33" fmla="*/ 13700 h 40"/>
              <a:gd name="T34" fmla="*/ 112525 w 79"/>
              <a:gd name="T35" fmla="*/ 19789 h 40"/>
              <a:gd name="T36" fmla="*/ 118691 w 79"/>
              <a:gd name="T37" fmla="*/ 27400 h 40"/>
              <a:gd name="T38" fmla="*/ 120233 w 79"/>
              <a:gd name="T39" fmla="*/ 36533 h 40"/>
              <a:gd name="T40" fmla="*/ 121774 w 79"/>
              <a:gd name="T41" fmla="*/ 45666 h 40"/>
              <a:gd name="T42" fmla="*/ 121774 w 79"/>
              <a:gd name="T43" fmla="*/ 60888 h 40"/>
              <a:gd name="T44" fmla="*/ 15414 w 79"/>
              <a:gd name="T45" fmla="*/ 45666 h 40"/>
              <a:gd name="T46" fmla="*/ 106360 w 79"/>
              <a:gd name="T47" fmla="*/ 45666 h 40"/>
              <a:gd name="T48" fmla="*/ 106360 w 79"/>
              <a:gd name="T49" fmla="*/ 45666 h 40"/>
              <a:gd name="T50" fmla="*/ 106360 w 79"/>
              <a:gd name="T51" fmla="*/ 39577 h 40"/>
              <a:gd name="T52" fmla="*/ 103277 w 79"/>
              <a:gd name="T53" fmla="*/ 35011 h 40"/>
              <a:gd name="T54" fmla="*/ 98652 w 79"/>
              <a:gd name="T55" fmla="*/ 28922 h 40"/>
              <a:gd name="T56" fmla="*/ 94028 w 79"/>
              <a:gd name="T57" fmla="*/ 22833 h 40"/>
              <a:gd name="T58" fmla="*/ 87862 w 79"/>
              <a:gd name="T59" fmla="*/ 21311 h 40"/>
              <a:gd name="T60" fmla="*/ 80155 w 79"/>
              <a:gd name="T61" fmla="*/ 18266 h 40"/>
              <a:gd name="T62" fmla="*/ 70906 w 79"/>
              <a:gd name="T63" fmla="*/ 15222 h 40"/>
              <a:gd name="T64" fmla="*/ 61658 w 79"/>
              <a:gd name="T65" fmla="*/ 15222 h 40"/>
              <a:gd name="T66" fmla="*/ 61658 w 79"/>
              <a:gd name="T67" fmla="*/ 15222 h 40"/>
              <a:gd name="T68" fmla="*/ 52409 w 79"/>
              <a:gd name="T69" fmla="*/ 15222 h 40"/>
              <a:gd name="T70" fmla="*/ 41619 w 79"/>
              <a:gd name="T71" fmla="*/ 18266 h 40"/>
              <a:gd name="T72" fmla="*/ 33912 w 79"/>
              <a:gd name="T73" fmla="*/ 21311 h 40"/>
              <a:gd name="T74" fmla="*/ 29287 w 79"/>
              <a:gd name="T75" fmla="*/ 22833 h 40"/>
              <a:gd name="T76" fmla="*/ 23122 w 79"/>
              <a:gd name="T77" fmla="*/ 28922 h 40"/>
              <a:gd name="T78" fmla="*/ 20039 w 79"/>
              <a:gd name="T79" fmla="*/ 35011 h 40"/>
              <a:gd name="T80" fmla="*/ 15414 w 79"/>
              <a:gd name="T81" fmla="*/ 39577 h 40"/>
              <a:gd name="T82" fmla="*/ 15414 w 79"/>
              <a:gd name="T83" fmla="*/ 45666 h 40"/>
              <a:gd name="T84" fmla="*/ 15414 w 79"/>
              <a:gd name="T85" fmla="*/ 45666 h 4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79" h="40">
                <a:moveTo>
                  <a:pt x="79" y="40"/>
                </a:moveTo>
                <a:lnTo>
                  <a:pt x="0" y="40"/>
                </a:lnTo>
                <a:lnTo>
                  <a:pt x="0" y="30"/>
                </a:lnTo>
                <a:lnTo>
                  <a:pt x="2" y="24"/>
                </a:lnTo>
                <a:lnTo>
                  <a:pt x="3" y="18"/>
                </a:lnTo>
                <a:lnTo>
                  <a:pt x="6" y="13"/>
                </a:lnTo>
                <a:lnTo>
                  <a:pt x="11" y="9"/>
                </a:lnTo>
                <a:lnTo>
                  <a:pt x="18" y="5"/>
                </a:lnTo>
                <a:lnTo>
                  <a:pt x="24" y="3"/>
                </a:lnTo>
                <a:lnTo>
                  <a:pt x="31" y="0"/>
                </a:lnTo>
                <a:lnTo>
                  <a:pt x="40" y="0"/>
                </a:lnTo>
                <a:lnTo>
                  <a:pt x="48" y="0"/>
                </a:lnTo>
                <a:lnTo>
                  <a:pt x="56" y="3"/>
                </a:lnTo>
                <a:lnTo>
                  <a:pt x="62" y="5"/>
                </a:lnTo>
                <a:lnTo>
                  <a:pt x="68" y="9"/>
                </a:lnTo>
                <a:lnTo>
                  <a:pt x="73" y="13"/>
                </a:lnTo>
                <a:lnTo>
                  <a:pt x="77" y="18"/>
                </a:lnTo>
                <a:lnTo>
                  <a:pt x="78" y="24"/>
                </a:lnTo>
                <a:lnTo>
                  <a:pt x="79" y="30"/>
                </a:lnTo>
                <a:lnTo>
                  <a:pt x="79" y="40"/>
                </a:lnTo>
                <a:close/>
                <a:moveTo>
                  <a:pt x="10" y="30"/>
                </a:moveTo>
                <a:lnTo>
                  <a:pt x="69" y="30"/>
                </a:lnTo>
                <a:lnTo>
                  <a:pt x="69" y="26"/>
                </a:lnTo>
                <a:lnTo>
                  <a:pt x="67" y="23"/>
                </a:lnTo>
                <a:lnTo>
                  <a:pt x="64" y="19"/>
                </a:lnTo>
                <a:lnTo>
                  <a:pt x="61" y="15"/>
                </a:lnTo>
                <a:lnTo>
                  <a:pt x="57" y="14"/>
                </a:lnTo>
                <a:lnTo>
                  <a:pt x="52" y="12"/>
                </a:lnTo>
                <a:lnTo>
                  <a:pt x="46" y="10"/>
                </a:lnTo>
                <a:lnTo>
                  <a:pt x="40" y="10"/>
                </a:lnTo>
                <a:lnTo>
                  <a:pt x="34" y="10"/>
                </a:lnTo>
                <a:lnTo>
                  <a:pt x="27" y="12"/>
                </a:lnTo>
                <a:lnTo>
                  <a:pt x="22" y="14"/>
                </a:lnTo>
                <a:lnTo>
                  <a:pt x="19" y="15"/>
                </a:lnTo>
                <a:lnTo>
                  <a:pt x="15" y="19"/>
                </a:lnTo>
                <a:lnTo>
                  <a:pt x="13" y="23"/>
                </a:lnTo>
                <a:lnTo>
                  <a:pt x="10" y="26"/>
                </a:lnTo>
                <a:lnTo>
                  <a:pt x="10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882" name="Freeform 1201">
            <a:extLst>
              <a:ext uri="{FF2B5EF4-FFF2-40B4-BE49-F238E27FC236}">
                <a16:creationId xmlns="" xmlns:a16="http://schemas.microsoft.com/office/drawing/2014/main" id="{6D09F1EA-349D-4AC9-A796-D73A9A11F92F}"/>
              </a:ext>
            </a:extLst>
          </p:cNvPr>
          <p:cNvSpPr>
            <a:spLocks noEditPoints="1"/>
          </p:cNvSpPr>
          <p:nvPr/>
        </p:nvSpPr>
        <p:spPr bwMode="auto">
          <a:xfrm>
            <a:off x="7172327" y="3225801"/>
            <a:ext cx="149225" cy="187326"/>
          </a:xfrm>
          <a:custGeom>
            <a:avLst/>
            <a:gdLst>
              <a:gd name="T0" fmla="*/ 38233 w 49"/>
              <a:gd name="T1" fmla="*/ 93672 h 60"/>
              <a:gd name="T2" fmla="*/ 38233 w 49"/>
              <a:gd name="T3" fmla="*/ 93672 h 60"/>
              <a:gd name="T4" fmla="*/ 44350 w 49"/>
              <a:gd name="T5" fmla="*/ 93672 h 60"/>
              <a:gd name="T6" fmla="*/ 51997 w 49"/>
              <a:gd name="T7" fmla="*/ 88988 h 60"/>
              <a:gd name="T8" fmla="*/ 58114 w 49"/>
              <a:gd name="T9" fmla="*/ 87427 h 60"/>
              <a:gd name="T10" fmla="*/ 64232 w 49"/>
              <a:gd name="T11" fmla="*/ 81182 h 60"/>
              <a:gd name="T12" fmla="*/ 68820 w 49"/>
              <a:gd name="T13" fmla="*/ 74938 h 60"/>
              <a:gd name="T14" fmla="*/ 71878 w 49"/>
              <a:gd name="T15" fmla="*/ 70254 h 60"/>
              <a:gd name="T16" fmla="*/ 74937 w 49"/>
              <a:gd name="T17" fmla="*/ 62448 h 60"/>
              <a:gd name="T18" fmla="*/ 74937 w 49"/>
              <a:gd name="T19" fmla="*/ 54642 h 60"/>
              <a:gd name="T20" fmla="*/ 74937 w 49"/>
              <a:gd name="T21" fmla="*/ 7806 h 60"/>
              <a:gd name="T22" fmla="*/ 59644 w 49"/>
              <a:gd name="T23" fmla="*/ 7806 h 60"/>
              <a:gd name="T24" fmla="*/ 59644 w 49"/>
              <a:gd name="T25" fmla="*/ 23418 h 60"/>
              <a:gd name="T26" fmla="*/ 44350 w 49"/>
              <a:gd name="T27" fmla="*/ 23418 h 60"/>
              <a:gd name="T28" fmla="*/ 44350 w 49"/>
              <a:gd name="T29" fmla="*/ 0 h 60"/>
              <a:gd name="T30" fmla="*/ 30587 w 49"/>
              <a:gd name="T31" fmla="*/ 0 h 60"/>
              <a:gd name="T32" fmla="*/ 30587 w 49"/>
              <a:gd name="T33" fmla="*/ 23418 h 60"/>
              <a:gd name="T34" fmla="*/ 15293 w 49"/>
              <a:gd name="T35" fmla="*/ 23418 h 60"/>
              <a:gd name="T36" fmla="*/ 15293 w 49"/>
              <a:gd name="T37" fmla="*/ 7806 h 60"/>
              <a:gd name="T38" fmla="*/ 0 w 49"/>
              <a:gd name="T39" fmla="*/ 7806 h 60"/>
              <a:gd name="T40" fmla="*/ 0 w 49"/>
              <a:gd name="T41" fmla="*/ 54642 h 60"/>
              <a:gd name="T42" fmla="*/ 0 w 49"/>
              <a:gd name="T43" fmla="*/ 54642 h 60"/>
              <a:gd name="T44" fmla="*/ 0 w 49"/>
              <a:gd name="T45" fmla="*/ 62448 h 60"/>
              <a:gd name="T46" fmla="*/ 3059 w 49"/>
              <a:gd name="T47" fmla="*/ 70254 h 60"/>
              <a:gd name="T48" fmla="*/ 6117 w 49"/>
              <a:gd name="T49" fmla="*/ 74938 h 60"/>
              <a:gd name="T50" fmla="*/ 10705 w 49"/>
              <a:gd name="T51" fmla="*/ 81182 h 60"/>
              <a:gd name="T52" fmla="*/ 16823 w 49"/>
              <a:gd name="T53" fmla="*/ 87427 h 60"/>
              <a:gd name="T54" fmla="*/ 22940 w 49"/>
              <a:gd name="T55" fmla="*/ 88988 h 60"/>
              <a:gd name="T56" fmla="*/ 30587 w 49"/>
              <a:gd name="T57" fmla="*/ 93672 h 60"/>
              <a:gd name="T58" fmla="*/ 38233 w 49"/>
              <a:gd name="T59" fmla="*/ 93672 h 60"/>
              <a:gd name="T60" fmla="*/ 38233 w 49"/>
              <a:gd name="T61" fmla="*/ 93672 h 60"/>
              <a:gd name="T62" fmla="*/ 38233 w 49"/>
              <a:gd name="T63" fmla="*/ 78060 h 60"/>
              <a:gd name="T64" fmla="*/ 38233 w 49"/>
              <a:gd name="T65" fmla="*/ 78060 h 60"/>
              <a:gd name="T66" fmla="*/ 30587 w 49"/>
              <a:gd name="T67" fmla="*/ 74938 h 60"/>
              <a:gd name="T68" fmla="*/ 24469 w 49"/>
              <a:gd name="T69" fmla="*/ 73376 h 60"/>
              <a:gd name="T70" fmla="*/ 18352 w 49"/>
              <a:gd name="T71" fmla="*/ 68693 h 60"/>
              <a:gd name="T72" fmla="*/ 16823 w 49"/>
              <a:gd name="T73" fmla="*/ 62448 h 60"/>
              <a:gd name="T74" fmla="*/ 58114 w 49"/>
              <a:gd name="T75" fmla="*/ 62448 h 60"/>
              <a:gd name="T76" fmla="*/ 58114 w 49"/>
              <a:gd name="T77" fmla="*/ 62448 h 60"/>
              <a:gd name="T78" fmla="*/ 56585 w 49"/>
              <a:gd name="T79" fmla="*/ 68693 h 60"/>
              <a:gd name="T80" fmla="*/ 50468 w 49"/>
              <a:gd name="T81" fmla="*/ 73376 h 60"/>
              <a:gd name="T82" fmla="*/ 44350 w 49"/>
              <a:gd name="T83" fmla="*/ 74938 h 60"/>
              <a:gd name="T84" fmla="*/ 38233 w 49"/>
              <a:gd name="T85" fmla="*/ 78060 h 60"/>
              <a:gd name="T86" fmla="*/ 38233 w 49"/>
              <a:gd name="T87" fmla="*/ 78060 h 60"/>
              <a:gd name="T88" fmla="*/ 15293 w 49"/>
              <a:gd name="T89" fmla="*/ 39030 h 60"/>
              <a:gd name="T90" fmla="*/ 59644 w 49"/>
              <a:gd name="T91" fmla="*/ 39030 h 60"/>
              <a:gd name="T92" fmla="*/ 59644 w 49"/>
              <a:gd name="T93" fmla="*/ 46836 h 60"/>
              <a:gd name="T94" fmla="*/ 15293 w 49"/>
              <a:gd name="T95" fmla="*/ 46836 h 60"/>
              <a:gd name="T96" fmla="*/ 15293 w 49"/>
              <a:gd name="T97" fmla="*/ 39030 h 60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49" h="60">
                <a:moveTo>
                  <a:pt x="25" y="60"/>
                </a:moveTo>
                <a:lnTo>
                  <a:pt x="25" y="60"/>
                </a:lnTo>
                <a:lnTo>
                  <a:pt x="29" y="60"/>
                </a:lnTo>
                <a:lnTo>
                  <a:pt x="34" y="57"/>
                </a:lnTo>
                <a:lnTo>
                  <a:pt x="38" y="56"/>
                </a:lnTo>
                <a:lnTo>
                  <a:pt x="42" y="52"/>
                </a:lnTo>
                <a:lnTo>
                  <a:pt x="45" y="48"/>
                </a:lnTo>
                <a:lnTo>
                  <a:pt x="47" y="45"/>
                </a:lnTo>
                <a:lnTo>
                  <a:pt x="49" y="40"/>
                </a:lnTo>
                <a:lnTo>
                  <a:pt x="49" y="35"/>
                </a:lnTo>
                <a:lnTo>
                  <a:pt x="49" y="5"/>
                </a:lnTo>
                <a:lnTo>
                  <a:pt x="39" y="5"/>
                </a:lnTo>
                <a:lnTo>
                  <a:pt x="39" y="15"/>
                </a:lnTo>
                <a:lnTo>
                  <a:pt x="29" y="15"/>
                </a:lnTo>
                <a:lnTo>
                  <a:pt x="29" y="0"/>
                </a:lnTo>
                <a:lnTo>
                  <a:pt x="20" y="0"/>
                </a:lnTo>
                <a:lnTo>
                  <a:pt x="20" y="15"/>
                </a:lnTo>
                <a:lnTo>
                  <a:pt x="10" y="15"/>
                </a:lnTo>
                <a:lnTo>
                  <a:pt x="10" y="5"/>
                </a:lnTo>
                <a:lnTo>
                  <a:pt x="0" y="5"/>
                </a:lnTo>
                <a:lnTo>
                  <a:pt x="0" y="35"/>
                </a:lnTo>
                <a:lnTo>
                  <a:pt x="0" y="40"/>
                </a:lnTo>
                <a:lnTo>
                  <a:pt x="2" y="45"/>
                </a:lnTo>
                <a:lnTo>
                  <a:pt x="4" y="48"/>
                </a:lnTo>
                <a:lnTo>
                  <a:pt x="7" y="52"/>
                </a:lnTo>
                <a:lnTo>
                  <a:pt x="11" y="56"/>
                </a:lnTo>
                <a:lnTo>
                  <a:pt x="15" y="57"/>
                </a:lnTo>
                <a:lnTo>
                  <a:pt x="20" y="60"/>
                </a:lnTo>
                <a:lnTo>
                  <a:pt x="25" y="60"/>
                </a:lnTo>
                <a:close/>
                <a:moveTo>
                  <a:pt x="25" y="50"/>
                </a:moveTo>
                <a:lnTo>
                  <a:pt x="25" y="50"/>
                </a:lnTo>
                <a:lnTo>
                  <a:pt x="20" y="48"/>
                </a:lnTo>
                <a:lnTo>
                  <a:pt x="16" y="47"/>
                </a:lnTo>
                <a:lnTo>
                  <a:pt x="12" y="44"/>
                </a:lnTo>
                <a:lnTo>
                  <a:pt x="11" y="40"/>
                </a:lnTo>
                <a:lnTo>
                  <a:pt x="38" y="40"/>
                </a:lnTo>
                <a:lnTo>
                  <a:pt x="37" y="44"/>
                </a:lnTo>
                <a:lnTo>
                  <a:pt x="33" y="47"/>
                </a:lnTo>
                <a:lnTo>
                  <a:pt x="29" y="48"/>
                </a:lnTo>
                <a:lnTo>
                  <a:pt x="25" y="50"/>
                </a:lnTo>
                <a:close/>
                <a:moveTo>
                  <a:pt x="10" y="25"/>
                </a:moveTo>
                <a:lnTo>
                  <a:pt x="39" y="25"/>
                </a:lnTo>
                <a:lnTo>
                  <a:pt x="39" y="30"/>
                </a:lnTo>
                <a:lnTo>
                  <a:pt x="10" y="30"/>
                </a:lnTo>
                <a:lnTo>
                  <a:pt x="10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883" name="Freeform 1202">
            <a:extLst>
              <a:ext uri="{FF2B5EF4-FFF2-40B4-BE49-F238E27FC236}">
                <a16:creationId xmlns="" xmlns:a16="http://schemas.microsoft.com/office/drawing/2014/main" id="{CFE2EECB-8316-4EDB-AD2E-0464892EAF27}"/>
              </a:ext>
            </a:extLst>
          </p:cNvPr>
          <p:cNvSpPr>
            <a:spLocks noEditPoints="1"/>
          </p:cNvSpPr>
          <p:nvPr/>
        </p:nvSpPr>
        <p:spPr bwMode="auto">
          <a:xfrm>
            <a:off x="7124700" y="3422653"/>
            <a:ext cx="244476" cy="120650"/>
          </a:xfrm>
          <a:custGeom>
            <a:avLst/>
            <a:gdLst>
              <a:gd name="T0" fmla="*/ 61658 w 79"/>
              <a:gd name="T1" fmla="*/ 0 h 40"/>
              <a:gd name="T2" fmla="*/ 61658 w 79"/>
              <a:gd name="T3" fmla="*/ 0 h 40"/>
              <a:gd name="T4" fmla="*/ 47785 w 79"/>
              <a:gd name="T5" fmla="*/ 0 h 40"/>
              <a:gd name="T6" fmla="*/ 35453 w 79"/>
              <a:gd name="T7" fmla="*/ 4567 h 40"/>
              <a:gd name="T8" fmla="*/ 26205 w 79"/>
              <a:gd name="T9" fmla="*/ 7611 h 40"/>
              <a:gd name="T10" fmla="*/ 16956 w 79"/>
              <a:gd name="T11" fmla="*/ 13700 h 40"/>
              <a:gd name="T12" fmla="*/ 9249 w 79"/>
              <a:gd name="T13" fmla="*/ 19789 h 40"/>
              <a:gd name="T14" fmla="*/ 4624 w 79"/>
              <a:gd name="T15" fmla="*/ 27400 h 40"/>
              <a:gd name="T16" fmla="*/ 1541 w 79"/>
              <a:gd name="T17" fmla="*/ 36533 h 40"/>
              <a:gd name="T18" fmla="*/ 0 w 79"/>
              <a:gd name="T19" fmla="*/ 45666 h 40"/>
              <a:gd name="T20" fmla="*/ 0 w 79"/>
              <a:gd name="T21" fmla="*/ 60888 h 40"/>
              <a:gd name="T22" fmla="*/ 121774 w 79"/>
              <a:gd name="T23" fmla="*/ 60888 h 40"/>
              <a:gd name="T24" fmla="*/ 121774 w 79"/>
              <a:gd name="T25" fmla="*/ 45666 h 40"/>
              <a:gd name="T26" fmla="*/ 121774 w 79"/>
              <a:gd name="T27" fmla="*/ 45666 h 40"/>
              <a:gd name="T28" fmla="*/ 120233 w 79"/>
              <a:gd name="T29" fmla="*/ 36533 h 40"/>
              <a:gd name="T30" fmla="*/ 118691 w 79"/>
              <a:gd name="T31" fmla="*/ 27400 h 40"/>
              <a:gd name="T32" fmla="*/ 112525 w 79"/>
              <a:gd name="T33" fmla="*/ 19789 h 40"/>
              <a:gd name="T34" fmla="*/ 104818 w 79"/>
              <a:gd name="T35" fmla="*/ 13700 h 40"/>
              <a:gd name="T36" fmla="*/ 95569 w 79"/>
              <a:gd name="T37" fmla="*/ 7611 h 40"/>
              <a:gd name="T38" fmla="*/ 86321 w 79"/>
              <a:gd name="T39" fmla="*/ 4567 h 40"/>
              <a:gd name="T40" fmla="*/ 73989 w 79"/>
              <a:gd name="T41" fmla="*/ 0 h 40"/>
              <a:gd name="T42" fmla="*/ 61658 w 79"/>
              <a:gd name="T43" fmla="*/ 0 h 40"/>
              <a:gd name="T44" fmla="*/ 61658 w 79"/>
              <a:gd name="T45" fmla="*/ 0 h 40"/>
              <a:gd name="T46" fmla="*/ 75531 w 79"/>
              <a:gd name="T47" fmla="*/ 18266 h 40"/>
              <a:gd name="T48" fmla="*/ 61658 w 79"/>
              <a:gd name="T49" fmla="*/ 39577 h 40"/>
              <a:gd name="T50" fmla="*/ 46243 w 79"/>
              <a:gd name="T51" fmla="*/ 18266 h 40"/>
              <a:gd name="T52" fmla="*/ 46243 w 79"/>
              <a:gd name="T53" fmla="*/ 18266 h 40"/>
              <a:gd name="T54" fmla="*/ 61658 w 79"/>
              <a:gd name="T55" fmla="*/ 15222 h 40"/>
              <a:gd name="T56" fmla="*/ 61658 w 79"/>
              <a:gd name="T57" fmla="*/ 15222 h 40"/>
              <a:gd name="T58" fmla="*/ 75531 w 79"/>
              <a:gd name="T59" fmla="*/ 18266 h 40"/>
              <a:gd name="T60" fmla="*/ 75531 w 79"/>
              <a:gd name="T61" fmla="*/ 18266 h 40"/>
              <a:gd name="T62" fmla="*/ 30829 w 79"/>
              <a:gd name="T63" fmla="*/ 22833 h 40"/>
              <a:gd name="T64" fmla="*/ 47785 w 79"/>
              <a:gd name="T65" fmla="*/ 45666 h 40"/>
              <a:gd name="T66" fmla="*/ 15414 w 79"/>
              <a:gd name="T67" fmla="*/ 45666 h 40"/>
              <a:gd name="T68" fmla="*/ 15414 w 79"/>
              <a:gd name="T69" fmla="*/ 45666 h 40"/>
              <a:gd name="T70" fmla="*/ 16956 w 79"/>
              <a:gd name="T71" fmla="*/ 38055 h 40"/>
              <a:gd name="T72" fmla="*/ 18497 w 79"/>
              <a:gd name="T73" fmla="*/ 31966 h 40"/>
              <a:gd name="T74" fmla="*/ 24663 w 79"/>
              <a:gd name="T75" fmla="*/ 27400 h 40"/>
              <a:gd name="T76" fmla="*/ 30829 w 79"/>
              <a:gd name="T77" fmla="*/ 22833 h 40"/>
              <a:gd name="T78" fmla="*/ 30829 w 79"/>
              <a:gd name="T79" fmla="*/ 22833 h 40"/>
              <a:gd name="T80" fmla="*/ 73989 w 79"/>
              <a:gd name="T81" fmla="*/ 45666 h 40"/>
              <a:gd name="T82" fmla="*/ 90945 w 79"/>
              <a:gd name="T83" fmla="*/ 22833 h 40"/>
              <a:gd name="T84" fmla="*/ 90945 w 79"/>
              <a:gd name="T85" fmla="*/ 22833 h 40"/>
              <a:gd name="T86" fmla="*/ 97111 w 79"/>
              <a:gd name="T87" fmla="*/ 27400 h 40"/>
              <a:gd name="T88" fmla="*/ 103277 w 79"/>
              <a:gd name="T89" fmla="*/ 31966 h 40"/>
              <a:gd name="T90" fmla="*/ 104818 w 79"/>
              <a:gd name="T91" fmla="*/ 38055 h 40"/>
              <a:gd name="T92" fmla="*/ 106360 w 79"/>
              <a:gd name="T93" fmla="*/ 45666 h 40"/>
              <a:gd name="T94" fmla="*/ 73989 w 79"/>
              <a:gd name="T95" fmla="*/ 45666 h 4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9" h="40">
                <a:moveTo>
                  <a:pt x="40" y="0"/>
                </a:moveTo>
                <a:lnTo>
                  <a:pt x="40" y="0"/>
                </a:lnTo>
                <a:lnTo>
                  <a:pt x="31" y="0"/>
                </a:lnTo>
                <a:lnTo>
                  <a:pt x="23" y="3"/>
                </a:lnTo>
                <a:lnTo>
                  <a:pt x="17" y="5"/>
                </a:lnTo>
                <a:lnTo>
                  <a:pt x="11" y="9"/>
                </a:lnTo>
                <a:lnTo>
                  <a:pt x="6" y="13"/>
                </a:lnTo>
                <a:lnTo>
                  <a:pt x="3" y="18"/>
                </a:lnTo>
                <a:lnTo>
                  <a:pt x="1" y="24"/>
                </a:lnTo>
                <a:lnTo>
                  <a:pt x="0" y="30"/>
                </a:lnTo>
                <a:lnTo>
                  <a:pt x="0" y="40"/>
                </a:lnTo>
                <a:lnTo>
                  <a:pt x="79" y="40"/>
                </a:lnTo>
                <a:lnTo>
                  <a:pt x="79" y="30"/>
                </a:lnTo>
                <a:lnTo>
                  <a:pt x="78" y="24"/>
                </a:lnTo>
                <a:lnTo>
                  <a:pt x="77" y="18"/>
                </a:lnTo>
                <a:lnTo>
                  <a:pt x="73" y="13"/>
                </a:lnTo>
                <a:lnTo>
                  <a:pt x="68" y="9"/>
                </a:lnTo>
                <a:lnTo>
                  <a:pt x="62" y="5"/>
                </a:lnTo>
                <a:lnTo>
                  <a:pt x="56" y="3"/>
                </a:lnTo>
                <a:lnTo>
                  <a:pt x="48" y="0"/>
                </a:lnTo>
                <a:lnTo>
                  <a:pt x="40" y="0"/>
                </a:lnTo>
                <a:close/>
                <a:moveTo>
                  <a:pt x="49" y="12"/>
                </a:moveTo>
                <a:lnTo>
                  <a:pt x="40" y="26"/>
                </a:lnTo>
                <a:lnTo>
                  <a:pt x="30" y="12"/>
                </a:lnTo>
                <a:lnTo>
                  <a:pt x="40" y="10"/>
                </a:lnTo>
                <a:lnTo>
                  <a:pt x="49" y="12"/>
                </a:lnTo>
                <a:close/>
                <a:moveTo>
                  <a:pt x="20" y="15"/>
                </a:moveTo>
                <a:lnTo>
                  <a:pt x="31" y="30"/>
                </a:lnTo>
                <a:lnTo>
                  <a:pt x="10" y="30"/>
                </a:lnTo>
                <a:lnTo>
                  <a:pt x="11" y="25"/>
                </a:lnTo>
                <a:lnTo>
                  <a:pt x="12" y="21"/>
                </a:lnTo>
                <a:lnTo>
                  <a:pt x="16" y="18"/>
                </a:lnTo>
                <a:lnTo>
                  <a:pt x="20" y="15"/>
                </a:lnTo>
                <a:close/>
                <a:moveTo>
                  <a:pt x="48" y="30"/>
                </a:moveTo>
                <a:lnTo>
                  <a:pt x="59" y="15"/>
                </a:lnTo>
                <a:lnTo>
                  <a:pt x="63" y="18"/>
                </a:lnTo>
                <a:lnTo>
                  <a:pt x="67" y="21"/>
                </a:lnTo>
                <a:lnTo>
                  <a:pt x="68" y="25"/>
                </a:lnTo>
                <a:lnTo>
                  <a:pt x="69" y="30"/>
                </a:lnTo>
                <a:lnTo>
                  <a:pt x="48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884" name="Freeform 1203">
            <a:extLst>
              <a:ext uri="{FF2B5EF4-FFF2-40B4-BE49-F238E27FC236}">
                <a16:creationId xmlns="" xmlns:a16="http://schemas.microsoft.com/office/drawing/2014/main" id="{31C984A6-F281-4458-9F96-C5A3A5F1FDB9}"/>
              </a:ext>
            </a:extLst>
          </p:cNvPr>
          <p:cNvSpPr>
            <a:spLocks noEditPoints="1"/>
          </p:cNvSpPr>
          <p:nvPr/>
        </p:nvSpPr>
        <p:spPr bwMode="auto">
          <a:xfrm>
            <a:off x="7874001" y="3206750"/>
            <a:ext cx="225426" cy="206376"/>
          </a:xfrm>
          <a:custGeom>
            <a:avLst/>
            <a:gdLst>
              <a:gd name="T0" fmla="*/ 19747 w 74"/>
              <a:gd name="T1" fmla="*/ 63409 h 65"/>
              <a:gd name="T2" fmla="*/ 19747 w 74"/>
              <a:gd name="T3" fmla="*/ 63409 h 65"/>
              <a:gd name="T4" fmla="*/ 19747 w 74"/>
              <a:gd name="T5" fmla="*/ 71335 h 65"/>
              <a:gd name="T6" fmla="*/ 22785 w 74"/>
              <a:gd name="T7" fmla="*/ 79261 h 65"/>
              <a:gd name="T8" fmla="*/ 24304 w 74"/>
              <a:gd name="T9" fmla="*/ 84016 h 65"/>
              <a:gd name="T10" fmla="*/ 30380 w 74"/>
              <a:gd name="T11" fmla="*/ 90357 h 65"/>
              <a:gd name="T12" fmla="*/ 36456 w 74"/>
              <a:gd name="T13" fmla="*/ 96698 h 65"/>
              <a:gd name="T14" fmla="*/ 41013 w 74"/>
              <a:gd name="T15" fmla="*/ 98283 h 65"/>
              <a:gd name="T16" fmla="*/ 48608 w 74"/>
              <a:gd name="T17" fmla="*/ 103039 h 65"/>
              <a:gd name="T18" fmla="*/ 56203 w 74"/>
              <a:gd name="T19" fmla="*/ 103039 h 65"/>
              <a:gd name="T20" fmla="*/ 56203 w 74"/>
              <a:gd name="T21" fmla="*/ 103039 h 65"/>
              <a:gd name="T22" fmla="*/ 63798 w 74"/>
              <a:gd name="T23" fmla="*/ 103039 h 65"/>
              <a:gd name="T24" fmla="*/ 71393 w 74"/>
              <a:gd name="T25" fmla="*/ 98283 h 65"/>
              <a:gd name="T26" fmla="*/ 77469 w 74"/>
              <a:gd name="T27" fmla="*/ 96698 h 65"/>
              <a:gd name="T28" fmla="*/ 83545 w 74"/>
              <a:gd name="T29" fmla="*/ 90357 h 65"/>
              <a:gd name="T30" fmla="*/ 88102 w 74"/>
              <a:gd name="T31" fmla="*/ 84016 h 65"/>
              <a:gd name="T32" fmla="*/ 91140 w 74"/>
              <a:gd name="T33" fmla="*/ 79261 h 65"/>
              <a:gd name="T34" fmla="*/ 94178 w 74"/>
              <a:gd name="T35" fmla="*/ 71335 h 65"/>
              <a:gd name="T36" fmla="*/ 94178 w 74"/>
              <a:gd name="T37" fmla="*/ 63409 h 65"/>
              <a:gd name="T38" fmla="*/ 94178 w 74"/>
              <a:gd name="T39" fmla="*/ 57068 h 65"/>
              <a:gd name="T40" fmla="*/ 112406 w 74"/>
              <a:gd name="T41" fmla="*/ 20608 h 65"/>
              <a:gd name="T42" fmla="*/ 56203 w 74"/>
              <a:gd name="T43" fmla="*/ 0 h 65"/>
              <a:gd name="T44" fmla="*/ 0 w 74"/>
              <a:gd name="T45" fmla="*/ 20608 h 65"/>
              <a:gd name="T46" fmla="*/ 19747 w 74"/>
              <a:gd name="T47" fmla="*/ 57068 h 65"/>
              <a:gd name="T48" fmla="*/ 19747 w 74"/>
              <a:gd name="T49" fmla="*/ 63409 h 65"/>
              <a:gd name="T50" fmla="*/ 56203 w 74"/>
              <a:gd name="T51" fmla="*/ 87187 h 65"/>
              <a:gd name="T52" fmla="*/ 56203 w 74"/>
              <a:gd name="T53" fmla="*/ 87187 h 65"/>
              <a:gd name="T54" fmla="*/ 47089 w 74"/>
              <a:gd name="T55" fmla="*/ 84016 h 65"/>
              <a:gd name="T56" fmla="*/ 41013 w 74"/>
              <a:gd name="T57" fmla="*/ 79261 h 65"/>
              <a:gd name="T58" fmla="*/ 36456 w 74"/>
              <a:gd name="T59" fmla="*/ 72920 h 65"/>
              <a:gd name="T60" fmla="*/ 34937 w 74"/>
              <a:gd name="T61" fmla="*/ 63409 h 65"/>
              <a:gd name="T62" fmla="*/ 78988 w 74"/>
              <a:gd name="T63" fmla="*/ 63409 h 65"/>
              <a:gd name="T64" fmla="*/ 78988 w 74"/>
              <a:gd name="T65" fmla="*/ 63409 h 65"/>
              <a:gd name="T66" fmla="*/ 77469 w 74"/>
              <a:gd name="T67" fmla="*/ 72920 h 65"/>
              <a:gd name="T68" fmla="*/ 71393 w 74"/>
              <a:gd name="T69" fmla="*/ 79261 h 65"/>
              <a:gd name="T70" fmla="*/ 65317 w 74"/>
              <a:gd name="T71" fmla="*/ 84016 h 65"/>
              <a:gd name="T72" fmla="*/ 56203 w 74"/>
              <a:gd name="T73" fmla="*/ 87187 h 65"/>
              <a:gd name="T74" fmla="*/ 56203 w 74"/>
              <a:gd name="T75" fmla="*/ 87187 h 65"/>
              <a:gd name="T76" fmla="*/ 56203 w 74"/>
              <a:gd name="T77" fmla="*/ 15852 h 65"/>
              <a:gd name="T78" fmla="*/ 91140 w 74"/>
              <a:gd name="T79" fmla="*/ 28534 h 65"/>
              <a:gd name="T80" fmla="*/ 83545 w 74"/>
              <a:gd name="T81" fmla="*/ 47556 h 65"/>
              <a:gd name="T82" fmla="*/ 30380 w 74"/>
              <a:gd name="T83" fmla="*/ 47556 h 65"/>
              <a:gd name="T84" fmla="*/ 22785 w 74"/>
              <a:gd name="T85" fmla="*/ 28534 h 65"/>
              <a:gd name="T86" fmla="*/ 56203 w 74"/>
              <a:gd name="T87" fmla="*/ 15852 h 6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74" h="65">
                <a:moveTo>
                  <a:pt x="13" y="40"/>
                </a:moveTo>
                <a:lnTo>
                  <a:pt x="13" y="40"/>
                </a:lnTo>
                <a:lnTo>
                  <a:pt x="13" y="45"/>
                </a:lnTo>
                <a:lnTo>
                  <a:pt x="15" y="50"/>
                </a:lnTo>
                <a:lnTo>
                  <a:pt x="16" y="53"/>
                </a:lnTo>
                <a:lnTo>
                  <a:pt x="20" y="57"/>
                </a:lnTo>
                <a:lnTo>
                  <a:pt x="24" y="61"/>
                </a:lnTo>
                <a:lnTo>
                  <a:pt x="27" y="62"/>
                </a:lnTo>
                <a:lnTo>
                  <a:pt x="32" y="65"/>
                </a:lnTo>
                <a:lnTo>
                  <a:pt x="37" y="65"/>
                </a:lnTo>
                <a:lnTo>
                  <a:pt x="42" y="65"/>
                </a:lnTo>
                <a:lnTo>
                  <a:pt x="47" y="62"/>
                </a:lnTo>
                <a:lnTo>
                  <a:pt x="51" y="61"/>
                </a:lnTo>
                <a:lnTo>
                  <a:pt x="55" y="57"/>
                </a:lnTo>
                <a:lnTo>
                  <a:pt x="58" y="53"/>
                </a:lnTo>
                <a:lnTo>
                  <a:pt x="60" y="50"/>
                </a:lnTo>
                <a:lnTo>
                  <a:pt x="62" y="45"/>
                </a:lnTo>
                <a:lnTo>
                  <a:pt x="62" y="40"/>
                </a:lnTo>
                <a:lnTo>
                  <a:pt x="62" y="36"/>
                </a:lnTo>
                <a:lnTo>
                  <a:pt x="74" y="13"/>
                </a:lnTo>
                <a:lnTo>
                  <a:pt x="37" y="0"/>
                </a:lnTo>
                <a:lnTo>
                  <a:pt x="0" y="13"/>
                </a:lnTo>
                <a:lnTo>
                  <a:pt x="13" y="36"/>
                </a:lnTo>
                <a:lnTo>
                  <a:pt x="13" y="40"/>
                </a:lnTo>
                <a:close/>
                <a:moveTo>
                  <a:pt x="37" y="55"/>
                </a:moveTo>
                <a:lnTo>
                  <a:pt x="37" y="55"/>
                </a:lnTo>
                <a:lnTo>
                  <a:pt x="31" y="53"/>
                </a:lnTo>
                <a:lnTo>
                  <a:pt x="27" y="50"/>
                </a:lnTo>
                <a:lnTo>
                  <a:pt x="24" y="46"/>
                </a:lnTo>
                <a:lnTo>
                  <a:pt x="23" y="40"/>
                </a:lnTo>
                <a:lnTo>
                  <a:pt x="52" y="40"/>
                </a:lnTo>
                <a:lnTo>
                  <a:pt x="51" y="46"/>
                </a:lnTo>
                <a:lnTo>
                  <a:pt x="47" y="50"/>
                </a:lnTo>
                <a:lnTo>
                  <a:pt x="43" y="53"/>
                </a:lnTo>
                <a:lnTo>
                  <a:pt x="37" y="55"/>
                </a:lnTo>
                <a:close/>
                <a:moveTo>
                  <a:pt x="37" y="10"/>
                </a:moveTo>
                <a:lnTo>
                  <a:pt x="60" y="18"/>
                </a:lnTo>
                <a:lnTo>
                  <a:pt x="55" y="30"/>
                </a:lnTo>
                <a:lnTo>
                  <a:pt x="20" y="30"/>
                </a:lnTo>
                <a:lnTo>
                  <a:pt x="15" y="18"/>
                </a:lnTo>
                <a:lnTo>
                  <a:pt x="37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885" name="Freeform 1204">
            <a:extLst>
              <a:ext uri="{FF2B5EF4-FFF2-40B4-BE49-F238E27FC236}">
                <a16:creationId xmlns="" xmlns:a16="http://schemas.microsoft.com/office/drawing/2014/main" id="{A5557F45-8038-44AC-A1D5-48A2EC8DDAD1}"/>
              </a:ext>
            </a:extLst>
          </p:cNvPr>
          <p:cNvSpPr>
            <a:spLocks/>
          </p:cNvSpPr>
          <p:nvPr/>
        </p:nvSpPr>
        <p:spPr bwMode="auto">
          <a:xfrm>
            <a:off x="7969250" y="3251201"/>
            <a:ext cx="38100" cy="28577"/>
          </a:xfrm>
          <a:custGeom>
            <a:avLst/>
            <a:gdLst>
              <a:gd name="T0" fmla="*/ 9367 w 10"/>
              <a:gd name="T1" fmla="*/ 14053 h 10"/>
              <a:gd name="T2" fmla="*/ 9367 w 10"/>
              <a:gd name="T3" fmla="*/ 14053 h 10"/>
              <a:gd name="T4" fmla="*/ 14987 w 10"/>
              <a:gd name="T5" fmla="*/ 14053 h 10"/>
              <a:gd name="T6" fmla="*/ 16861 w 10"/>
              <a:gd name="T7" fmla="*/ 12648 h 10"/>
              <a:gd name="T8" fmla="*/ 18734 w 10"/>
              <a:gd name="T9" fmla="*/ 11242 h 10"/>
              <a:gd name="T10" fmla="*/ 18734 w 10"/>
              <a:gd name="T11" fmla="*/ 7027 h 10"/>
              <a:gd name="T12" fmla="*/ 18734 w 10"/>
              <a:gd name="T13" fmla="*/ 7027 h 10"/>
              <a:gd name="T14" fmla="*/ 18734 w 10"/>
              <a:gd name="T15" fmla="*/ 4216 h 10"/>
              <a:gd name="T16" fmla="*/ 16861 w 10"/>
              <a:gd name="T17" fmla="*/ 1405 h 10"/>
              <a:gd name="T18" fmla="*/ 14987 w 10"/>
              <a:gd name="T19" fmla="*/ 0 h 10"/>
              <a:gd name="T20" fmla="*/ 9367 w 10"/>
              <a:gd name="T21" fmla="*/ 0 h 10"/>
              <a:gd name="T22" fmla="*/ 9367 w 10"/>
              <a:gd name="T23" fmla="*/ 0 h 10"/>
              <a:gd name="T24" fmla="*/ 5620 w 10"/>
              <a:gd name="T25" fmla="*/ 0 h 10"/>
              <a:gd name="T26" fmla="*/ 3747 w 10"/>
              <a:gd name="T27" fmla="*/ 1405 h 10"/>
              <a:gd name="T28" fmla="*/ 0 w 10"/>
              <a:gd name="T29" fmla="*/ 4216 h 10"/>
              <a:gd name="T30" fmla="*/ 0 w 10"/>
              <a:gd name="T31" fmla="*/ 7027 h 10"/>
              <a:gd name="T32" fmla="*/ 0 w 10"/>
              <a:gd name="T33" fmla="*/ 7027 h 10"/>
              <a:gd name="T34" fmla="*/ 0 w 10"/>
              <a:gd name="T35" fmla="*/ 11242 h 10"/>
              <a:gd name="T36" fmla="*/ 3747 w 10"/>
              <a:gd name="T37" fmla="*/ 12648 h 10"/>
              <a:gd name="T38" fmla="*/ 5620 w 10"/>
              <a:gd name="T39" fmla="*/ 14053 h 10"/>
              <a:gd name="T40" fmla="*/ 9367 w 10"/>
              <a:gd name="T41" fmla="*/ 14053 h 10"/>
              <a:gd name="T42" fmla="*/ 9367 w 10"/>
              <a:gd name="T43" fmla="*/ 14053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886" name="Freeform 1205">
            <a:extLst>
              <a:ext uri="{FF2B5EF4-FFF2-40B4-BE49-F238E27FC236}">
                <a16:creationId xmlns="" xmlns:a16="http://schemas.microsoft.com/office/drawing/2014/main" id="{BC447994-0431-4C58-995C-44ED56458470}"/>
              </a:ext>
            </a:extLst>
          </p:cNvPr>
          <p:cNvSpPr>
            <a:spLocks noEditPoints="1"/>
          </p:cNvSpPr>
          <p:nvPr/>
        </p:nvSpPr>
        <p:spPr bwMode="auto">
          <a:xfrm>
            <a:off x="7864478" y="3422653"/>
            <a:ext cx="244475" cy="120650"/>
          </a:xfrm>
          <a:custGeom>
            <a:avLst/>
            <a:gdLst>
              <a:gd name="T0" fmla="*/ 60116 w 79"/>
              <a:gd name="T1" fmla="*/ 0 h 40"/>
              <a:gd name="T2" fmla="*/ 60116 w 79"/>
              <a:gd name="T3" fmla="*/ 0 h 40"/>
              <a:gd name="T4" fmla="*/ 47785 w 79"/>
              <a:gd name="T5" fmla="*/ 0 h 40"/>
              <a:gd name="T6" fmla="*/ 35453 w 79"/>
              <a:gd name="T7" fmla="*/ 4567 h 40"/>
              <a:gd name="T8" fmla="*/ 26205 w 79"/>
              <a:gd name="T9" fmla="*/ 7611 h 40"/>
              <a:gd name="T10" fmla="*/ 16956 w 79"/>
              <a:gd name="T11" fmla="*/ 13700 h 40"/>
              <a:gd name="T12" fmla="*/ 9249 w 79"/>
              <a:gd name="T13" fmla="*/ 19789 h 40"/>
              <a:gd name="T14" fmla="*/ 3083 w 79"/>
              <a:gd name="T15" fmla="*/ 27400 h 40"/>
              <a:gd name="T16" fmla="*/ 1541 w 79"/>
              <a:gd name="T17" fmla="*/ 36533 h 40"/>
              <a:gd name="T18" fmla="*/ 0 w 79"/>
              <a:gd name="T19" fmla="*/ 45666 h 40"/>
              <a:gd name="T20" fmla="*/ 0 w 79"/>
              <a:gd name="T21" fmla="*/ 60888 h 40"/>
              <a:gd name="T22" fmla="*/ 121774 w 79"/>
              <a:gd name="T23" fmla="*/ 60888 h 40"/>
              <a:gd name="T24" fmla="*/ 121774 w 79"/>
              <a:gd name="T25" fmla="*/ 45666 h 40"/>
              <a:gd name="T26" fmla="*/ 121774 w 79"/>
              <a:gd name="T27" fmla="*/ 45666 h 40"/>
              <a:gd name="T28" fmla="*/ 120233 w 79"/>
              <a:gd name="T29" fmla="*/ 36533 h 40"/>
              <a:gd name="T30" fmla="*/ 117150 w 79"/>
              <a:gd name="T31" fmla="*/ 27400 h 40"/>
              <a:gd name="T32" fmla="*/ 112525 w 79"/>
              <a:gd name="T33" fmla="*/ 19789 h 40"/>
              <a:gd name="T34" fmla="*/ 104818 w 79"/>
              <a:gd name="T35" fmla="*/ 13700 h 40"/>
              <a:gd name="T36" fmla="*/ 95569 w 79"/>
              <a:gd name="T37" fmla="*/ 7611 h 40"/>
              <a:gd name="T38" fmla="*/ 84779 w 79"/>
              <a:gd name="T39" fmla="*/ 4567 h 40"/>
              <a:gd name="T40" fmla="*/ 73989 w 79"/>
              <a:gd name="T41" fmla="*/ 0 h 40"/>
              <a:gd name="T42" fmla="*/ 60116 w 79"/>
              <a:gd name="T43" fmla="*/ 0 h 40"/>
              <a:gd name="T44" fmla="*/ 60116 w 79"/>
              <a:gd name="T45" fmla="*/ 0 h 40"/>
              <a:gd name="T46" fmla="*/ 52409 w 79"/>
              <a:gd name="T47" fmla="*/ 15222 h 40"/>
              <a:gd name="T48" fmla="*/ 52409 w 79"/>
              <a:gd name="T49" fmla="*/ 45666 h 40"/>
              <a:gd name="T50" fmla="*/ 15414 w 79"/>
              <a:gd name="T51" fmla="*/ 45666 h 40"/>
              <a:gd name="T52" fmla="*/ 15414 w 79"/>
              <a:gd name="T53" fmla="*/ 45666 h 40"/>
              <a:gd name="T54" fmla="*/ 15414 w 79"/>
              <a:gd name="T55" fmla="*/ 39577 h 40"/>
              <a:gd name="T56" fmla="*/ 16956 w 79"/>
              <a:gd name="T57" fmla="*/ 35011 h 40"/>
              <a:gd name="T58" fmla="*/ 20039 w 79"/>
              <a:gd name="T59" fmla="*/ 30444 h 40"/>
              <a:gd name="T60" fmla="*/ 26205 w 79"/>
              <a:gd name="T61" fmla="*/ 24355 h 40"/>
              <a:gd name="T62" fmla="*/ 38536 w 79"/>
              <a:gd name="T63" fmla="*/ 19789 h 40"/>
              <a:gd name="T64" fmla="*/ 52409 w 79"/>
              <a:gd name="T65" fmla="*/ 15222 h 40"/>
              <a:gd name="T66" fmla="*/ 52409 w 79"/>
              <a:gd name="T67" fmla="*/ 15222 h 40"/>
              <a:gd name="T68" fmla="*/ 67823 w 79"/>
              <a:gd name="T69" fmla="*/ 45666 h 40"/>
              <a:gd name="T70" fmla="*/ 67823 w 79"/>
              <a:gd name="T71" fmla="*/ 15222 h 40"/>
              <a:gd name="T72" fmla="*/ 67823 w 79"/>
              <a:gd name="T73" fmla="*/ 15222 h 40"/>
              <a:gd name="T74" fmla="*/ 83238 w 79"/>
              <a:gd name="T75" fmla="*/ 19789 h 40"/>
              <a:gd name="T76" fmla="*/ 95569 w 79"/>
              <a:gd name="T77" fmla="*/ 24355 h 40"/>
              <a:gd name="T78" fmla="*/ 100194 w 79"/>
              <a:gd name="T79" fmla="*/ 30444 h 40"/>
              <a:gd name="T80" fmla="*/ 104818 w 79"/>
              <a:gd name="T81" fmla="*/ 35011 h 40"/>
              <a:gd name="T82" fmla="*/ 106360 w 79"/>
              <a:gd name="T83" fmla="*/ 39577 h 40"/>
              <a:gd name="T84" fmla="*/ 106360 w 79"/>
              <a:gd name="T85" fmla="*/ 45666 h 40"/>
              <a:gd name="T86" fmla="*/ 67823 w 79"/>
              <a:gd name="T87" fmla="*/ 45666 h 4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79" h="40">
                <a:moveTo>
                  <a:pt x="39" y="0"/>
                </a:moveTo>
                <a:lnTo>
                  <a:pt x="39" y="0"/>
                </a:lnTo>
                <a:lnTo>
                  <a:pt x="31" y="0"/>
                </a:lnTo>
                <a:lnTo>
                  <a:pt x="23" y="3"/>
                </a:lnTo>
                <a:lnTo>
                  <a:pt x="17" y="5"/>
                </a:lnTo>
                <a:lnTo>
                  <a:pt x="11" y="9"/>
                </a:lnTo>
                <a:lnTo>
                  <a:pt x="6" y="13"/>
                </a:lnTo>
                <a:lnTo>
                  <a:pt x="2" y="18"/>
                </a:lnTo>
                <a:lnTo>
                  <a:pt x="1" y="24"/>
                </a:lnTo>
                <a:lnTo>
                  <a:pt x="0" y="30"/>
                </a:lnTo>
                <a:lnTo>
                  <a:pt x="0" y="40"/>
                </a:lnTo>
                <a:lnTo>
                  <a:pt x="79" y="40"/>
                </a:lnTo>
                <a:lnTo>
                  <a:pt x="79" y="30"/>
                </a:lnTo>
                <a:lnTo>
                  <a:pt x="78" y="24"/>
                </a:lnTo>
                <a:lnTo>
                  <a:pt x="76" y="18"/>
                </a:lnTo>
                <a:lnTo>
                  <a:pt x="73" y="13"/>
                </a:lnTo>
                <a:lnTo>
                  <a:pt x="68" y="9"/>
                </a:lnTo>
                <a:lnTo>
                  <a:pt x="62" y="5"/>
                </a:lnTo>
                <a:lnTo>
                  <a:pt x="55" y="3"/>
                </a:lnTo>
                <a:lnTo>
                  <a:pt x="48" y="0"/>
                </a:lnTo>
                <a:lnTo>
                  <a:pt x="39" y="0"/>
                </a:lnTo>
                <a:close/>
                <a:moveTo>
                  <a:pt x="34" y="10"/>
                </a:moveTo>
                <a:lnTo>
                  <a:pt x="34" y="30"/>
                </a:lnTo>
                <a:lnTo>
                  <a:pt x="10" y="30"/>
                </a:lnTo>
                <a:lnTo>
                  <a:pt x="10" y="26"/>
                </a:lnTo>
                <a:lnTo>
                  <a:pt x="11" y="23"/>
                </a:lnTo>
                <a:lnTo>
                  <a:pt x="13" y="20"/>
                </a:lnTo>
                <a:lnTo>
                  <a:pt x="17" y="16"/>
                </a:lnTo>
                <a:lnTo>
                  <a:pt x="25" y="13"/>
                </a:lnTo>
                <a:lnTo>
                  <a:pt x="34" y="10"/>
                </a:lnTo>
                <a:close/>
                <a:moveTo>
                  <a:pt x="44" y="30"/>
                </a:moveTo>
                <a:lnTo>
                  <a:pt x="44" y="10"/>
                </a:lnTo>
                <a:lnTo>
                  <a:pt x="54" y="13"/>
                </a:lnTo>
                <a:lnTo>
                  <a:pt x="62" y="16"/>
                </a:lnTo>
                <a:lnTo>
                  <a:pt x="65" y="20"/>
                </a:lnTo>
                <a:lnTo>
                  <a:pt x="68" y="23"/>
                </a:lnTo>
                <a:lnTo>
                  <a:pt x="69" y="26"/>
                </a:lnTo>
                <a:lnTo>
                  <a:pt x="69" y="30"/>
                </a:lnTo>
                <a:lnTo>
                  <a:pt x="44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887" name="Freeform 1206">
            <a:extLst>
              <a:ext uri="{FF2B5EF4-FFF2-40B4-BE49-F238E27FC236}">
                <a16:creationId xmlns="" xmlns:a16="http://schemas.microsoft.com/office/drawing/2014/main" id="{E6559A6B-D43A-4BA0-A02A-4922D50C55A8}"/>
              </a:ext>
            </a:extLst>
          </p:cNvPr>
          <p:cNvSpPr>
            <a:spLocks noEditPoints="1"/>
          </p:cNvSpPr>
          <p:nvPr/>
        </p:nvSpPr>
        <p:spPr bwMode="auto">
          <a:xfrm>
            <a:off x="1260476" y="3927478"/>
            <a:ext cx="152400" cy="215900"/>
          </a:xfrm>
          <a:custGeom>
            <a:avLst/>
            <a:gdLst>
              <a:gd name="T0" fmla="*/ 36704 w 49"/>
              <a:gd name="T1" fmla="*/ 107724 h 69"/>
              <a:gd name="T2" fmla="*/ 36704 w 49"/>
              <a:gd name="T3" fmla="*/ 107724 h 69"/>
              <a:gd name="T4" fmla="*/ 44350 w 49"/>
              <a:gd name="T5" fmla="*/ 107724 h 69"/>
              <a:gd name="T6" fmla="*/ 51997 w 49"/>
              <a:gd name="T7" fmla="*/ 104602 h 69"/>
              <a:gd name="T8" fmla="*/ 58114 w 49"/>
              <a:gd name="T9" fmla="*/ 103040 h 69"/>
              <a:gd name="T10" fmla="*/ 62702 w 49"/>
              <a:gd name="T11" fmla="*/ 96795 h 69"/>
              <a:gd name="T12" fmla="*/ 68820 w 49"/>
              <a:gd name="T13" fmla="*/ 90551 h 69"/>
              <a:gd name="T14" fmla="*/ 70349 w 49"/>
              <a:gd name="T15" fmla="*/ 84306 h 69"/>
              <a:gd name="T16" fmla="*/ 74937 w 49"/>
              <a:gd name="T17" fmla="*/ 76500 h 69"/>
              <a:gd name="T18" fmla="*/ 74937 w 49"/>
              <a:gd name="T19" fmla="*/ 70255 h 69"/>
              <a:gd name="T20" fmla="*/ 74937 w 49"/>
              <a:gd name="T21" fmla="*/ 54643 h 69"/>
              <a:gd name="T22" fmla="*/ 74937 w 49"/>
              <a:gd name="T23" fmla="*/ 15612 h 69"/>
              <a:gd name="T24" fmla="*/ 74937 w 49"/>
              <a:gd name="T25" fmla="*/ 15612 h 69"/>
              <a:gd name="T26" fmla="*/ 73408 w 49"/>
              <a:gd name="T27" fmla="*/ 9367 h 69"/>
              <a:gd name="T28" fmla="*/ 70349 w 49"/>
              <a:gd name="T29" fmla="*/ 4684 h 69"/>
              <a:gd name="T30" fmla="*/ 65761 w 49"/>
              <a:gd name="T31" fmla="*/ 1561 h 69"/>
              <a:gd name="T32" fmla="*/ 59644 w 49"/>
              <a:gd name="T33" fmla="*/ 0 h 69"/>
              <a:gd name="T34" fmla="*/ 13764 w 49"/>
              <a:gd name="T35" fmla="*/ 0 h 69"/>
              <a:gd name="T36" fmla="*/ 13764 w 49"/>
              <a:gd name="T37" fmla="*/ 0 h 69"/>
              <a:gd name="T38" fmla="*/ 9176 w 49"/>
              <a:gd name="T39" fmla="*/ 1561 h 69"/>
              <a:gd name="T40" fmla="*/ 3059 w 49"/>
              <a:gd name="T41" fmla="*/ 4684 h 69"/>
              <a:gd name="T42" fmla="*/ 1529 w 49"/>
              <a:gd name="T43" fmla="*/ 9367 h 69"/>
              <a:gd name="T44" fmla="*/ 0 w 49"/>
              <a:gd name="T45" fmla="*/ 15612 h 69"/>
              <a:gd name="T46" fmla="*/ 0 w 49"/>
              <a:gd name="T47" fmla="*/ 54643 h 69"/>
              <a:gd name="T48" fmla="*/ 0 w 49"/>
              <a:gd name="T49" fmla="*/ 70255 h 69"/>
              <a:gd name="T50" fmla="*/ 0 w 49"/>
              <a:gd name="T51" fmla="*/ 70255 h 69"/>
              <a:gd name="T52" fmla="*/ 0 w 49"/>
              <a:gd name="T53" fmla="*/ 76500 h 69"/>
              <a:gd name="T54" fmla="*/ 3059 w 49"/>
              <a:gd name="T55" fmla="*/ 84306 h 69"/>
              <a:gd name="T56" fmla="*/ 4588 w 49"/>
              <a:gd name="T57" fmla="*/ 90551 h 69"/>
              <a:gd name="T58" fmla="*/ 10705 w 49"/>
              <a:gd name="T59" fmla="*/ 96795 h 69"/>
              <a:gd name="T60" fmla="*/ 16823 w 49"/>
              <a:gd name="T61" fmla="*/ 103040 h 69"/>
              <a:gd name="T62" fmla="*/ 21411 w 49"/>
              <a:gd name="T63" fmla="*/ 104602 h 69"/>
              <a:gd name="T64" fmla="*/ 29057 w 49"/>
              <a:gd name="T65" fmla="*/ 107724 h 69"/>
              <a:gd name="T66" fmla="*/ 36704 w 49"/>
              <a:gd name="T67" fmla="*/ 107724 h 69"/>
              <a:gd name="T68" fmla="*/ 36704 w 49"/>
              <a:gd name="T69" fmla="*/ 107724 h 69"/>
              <a:gd name="T70" fmla="*/ 13764 w 49"/>
              <a:gd name="T71" fmla="*/ 15612 h 69"/>
              <a:gd name="T72" fmla="*/ 59644 w 49"/>
              <a:gd name="T73" fmla="*/ 15612 h 69"/>
              <a:gd name="T74" fmla="*/ 59644 w 49"/>
              <a:gd name="T75" fmla="*/ 54643 h 69"/>
              <a:gd name="T76" fmla="*/ 13764 w 49"/>
              <a:gd name="T77" fmla="*/ 54643 h 69"/>
              <a:gd name="T78" fmla="*/ 13764 w 49"/>
              <a:gd name="T79" fmla="*/ 15612 h 69"/>
              <a:gd name="T80" fmla="*/ 59644 w 49"/>
              <a:gd name="T81" fmla="*/ 70255 h 69"/>
              <a:gd name="T82" fmla="*/ 59644 w 49"/>
              <a:gd name="T83" fmla="*/ 70255 h 69"/>
              <a:gd name="T84" fmla="*/ 58114 w 49"/>
              <a:gd name="T85" fmla="*/ 79622 h 69"/>
              <a:gd name="T86" fmla="*/ 51997 w 49"/>
              <a:gd name="T87" fmla="*/ 84306 h 69"/>
              <a:gd name="T88" fmla="*/ 45880 w 49"/>
              <a:gd name="T89" fmla="*/ 90551 h 69"/>
              <a:gd name="T90" fmla="*/ 36704 w 49"/>
              <a:gd name="T91" fmla="*/ 92112 h 69"/>
              <a:gd name="T92" fmla="*/ 36704 w 49"/>
              <a:gd name="T93" fmla="*/ 92112 h 69"/>
              <a:gd name="T94" fmla="*/ 27528 w 49"/>
              <a:gd name="T95" fmla="*/ 90551 h 69"/>
              <a:gd name="T96" fmla="*/ 21411 w 49"/>
              <a:gd name="T97" fmla="*/ 84306 h 69"/>
              <a:gd name="T98" fmla="*/ 16823 w 49"/>
              <a:gd name="T99" fmla="*/ 79622 h 69"/>
              <a:gd name="T100" fmla="*/ 13764 w 49"/>
              <a:gd name="T101" fmla="*/ 70255 h 69"/>
              <a:gd name="T102" fmla="*/ 59644 w 49"/>
              <a:gd name="T103" fmla="*/ 70255 h 6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49" h="69">
                <a:moveTo>
                  <a:pt x="24" y="69"/>
                </a:moveTo>
                <a:lnTo>
                  <a:pt x="24" y="69"/>
                </a:lnTo>
                <a:lnTo>
                  <a:pt x="29" y="69"/>
                </a:lnTo>
                <a:lnTo>
                  <a:pt x="34" y="67"/>
                </a:lnTo>
                <a:lnTo>
                  <a:pt x="38" y="66"/>
                </a:lnTo>
                <a:lnTo>
                  <a:pt x="41" y="62"/>
                </a:lnTo>
                <a:lnTo>
                  <a:pt x="45" y="58"/>
                </a:lnTo>
                <a:lnTo>
                  <a:pt x="46" y="54"/>
                </a:lnTo>
                <a:lnTo>
                  <a:pt x="49" y="49"/>
                </a:lnTo>
                <a:lnTo>
                  <a:pt x="49" y="45"/>
                </a:lnTo>
                <a:lnTo>
                  <a:pt x="49" y="35"/>
                </a:lnTo>
                <a:lnTo>
                  <a:pt x="49" y="10"/>
                </a:lnTo>
                <a:lnTo>
                  <a:pt x="48" y="6"/>
                </a:lnTo>
                <a:lnTo>
                  <a:pt x="46" y="3"/>
                </a:lnTo>
                <a:lnTo>
                  <a:pt x="43" y="1"/>
                </a:lnTo>
                <a:lnTo>
                  <a:pt x="39" y="0"/>
                </a:lnTo>
                <a:lnTo>
                  <a:pt x="9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35"/>
                </a:lnTo>
                <a:lnTo>
                  <a:pt x="0" y="45"/>
                </a:lnTo>
                <a:lnTo>
                  <a:pt x="0" y="49"/>
                </a:lnTo>
                <a:lnTo>
                  <a:pt x="2" y="54"/>
                </a:lnTo>
                <a:lnTo>
                  <a:pt x="3" y="58"/>
                </a:lnTo>
                <a:lnTo>
                  <a:pt x="7" y="62"/>
                </a:lnTo>
                <a:lnTo>
                  <a:pt x="11" y="66"/>
                </a:lnTo>
                <a:lnTo>
                  <a:pt x="14" y="67"/>
                </a:lnTo>
                <a:lnTo>
                  <a:pt x="19" y="69"/>
                </a:lnTo>
                <a:lnTo>
                  <a:pt x="24" y="69"/>
                </a:lnTo>
                <a:close/>
                <a:moveTo>
                  <a:pt x="9" y="10"/>
                </a:moveTo>
                <a:lnTo>
                  <a:pt x="39" y="10"/>
                </a:lnTo>
                <a:lnTo>
                  <a:pt x="39" y="35"/>
                </a:lnTo>
                <a:lnTo>
                  <a:pt x="9" y="35"/>
                </a:lnTo>
                <a:lnTo>
                  <a:pt x="9" y="10"/>
                </a:lnTo>
                <a:close/>
                <a:moveTo>
                  <a:pt x="39" y="45"/>
                </a:moveTo>
                <a:lnTo>
                  <a:pt x="39" y="45"/>
                </a:lnTo>
                <a:lnTo>
                  <a:pt x="38" y="51"/>
                </a:lnTo>
                <a:lnTo>
                  <a:pt x="34" y="54"/>
                </a:lnTo>
                <a:lnTo>
                  <a:pt x="30" y="58"/>
                </a:lnTo>
                <a:lnTo>
                  <a:pt x="24" y="59"/>
                </a:lnTo>
                <a:lnTo>
                  <a:pt x="18" y="58"/>
                </a:lnTo>
                <a:lnTo>
                  <a:pt x="14" y="54"/>
                </a:lnTo>
                <a:lnTo>
                  <a:pt x="11" y="51"/>
                </a:lnTo>
                <a:lnTo>
                  <a:pt x="9" y="45"/>
                </a:lnTo>
                <a:lnTo>
                  <a:pt x="39" y="4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888" name="Freeform 1207">
            <a:extLst>
              <a:ext uri="{FF2B5EF4-FFF2-40B4-BE49-F238E27FC236}">
                <a16:creationId xmlns="" xmlns:a16="http://schemas.microsoft.com/office/drawing/2014/main" id="{5195A26A-C2C6-4A87-B165-9D8324761365}"/>
              </a:ext>
            </a:extLst>
          </p:cNvPr>
          <p:cNvSpPr>
            <a:spLocks noEditPoints="1"/>
          </p:cNvSpPr>
          <p:nvPr/>
        </p:nvSpPr>
        <p:spPr bwMode="auto">
          <a:xfrm>
            <a:off x="1216027" y="4162429"/>
            <a:ext cx="241301" cy="120650"/>
          </a:xfrm>
          <a:custGeom>
            <a:avLst/>
            <a:gdLst>
              <a:gd name="T0" fmla="*/ 60116 w 79"/>
              <a:gd name="T1" fmla="*/ 0 h 40"/>
              <a:gd name="T2" fmla="*/ 60116 w 79"/>
              <a:gd name="T3" fmla="*/ 0 h 40"/>
              <a:gd name="T4" fmla="*/ 47785 w 79"/>
              <a:gd name="T5" fmla="*/ 0 h 40"/>
              <a:gd name="T6" fmla="*/ 35453 w 79"/>
              <a:gd name="T7" fmla="*/ 4567 h 40"/>
              <a:gd name="T8" fmla="*/ 26205 w 79"/>
              <a:gd name="T9" fmla="*/ 7611 h 40"/>
              <a:gd name="T10" fmla="*/ 16956 w 79"/>
              <a:gd name="T11" fmla="*/ 13700 h 40"/>
              <a:gd name="T12" fmla="*/ 9249 w 79"/>
              <a:gd name="T13" fmla="*/ 18266 h 40"/>
              <a:gd name="T14" fmla="*/ 3083 w 79"/>
              <a:gd name="T15" fmla="*/ 25877 h 40"/>
              <a:gd name="T16" fmla="*/ 1541 w 79"/>
              <a:gd name="T17" fmla="*/ 36533 h 40"/>
              <a:gd name="T18" fmla="*/ 0 w 79"/>
              <a:gd name="T19" fmla="*/ 45666 h 40"/>
              <a:gd name="T20" fmla="*/ 0 w 79"/>
              <a:gd name="T21" fmla="*/ 60888 h 40"/>
              <a:gd name="T22" fmla="*/ 121774 w 79"/>
              <a:gd name="T23" fmla="*/ 60888 h 40"/>
              <a:gd name="T24" fmla="*/ 121774 w 79"/>
              <a:gd name="T25" fmla="*/ 45666 h 40"/>
              <a:gd name="T26" fmla="*/ 121774 w 79"/>
              <a:gd name="T27" fmla="*/ 45666 h 40"/>
              <a:gd name="T28" fmla="*/ 118691 w 79"/>
              <a:gd name="T29" fmla="*/ 36533 h 40"/>
              <a:gd name="T30" fmla="*/ 117150 w 79"/>
              <a:gd name="T31" fmla="*/ 25877 h 40"/>
              <a:gd name="T32" fmla="*/ 110984 w 79"/>
              <a:gd name="T33" fmla="*/ 18266 h 40"/>
              <a:gd name="T34" fmla="*/ 104818 w 79"/>
              <a:gd name="T35" fmla="*/ 13700 h 40"/>
              <a:gd name="T36" fmla="*/ 94028 w 79"/>
              <a:gd name="T37" fmla="*/ 7611 h 40"/>
              <a:gd name="T38" fmla="*/ 84779 w 79"/>
              <a:gd name="T39" fmla="*/ 4567 h 40"/>
              <a:gd name="T40" fmla="*/ 73989 w 79"/>
              <a:gd name="T41" fmla="*/ 0 h 40"/>
              <a:gd name="T42" fmla="*/ 60116 w 79"/>
              <a:gd name="T43" fmla="*/ 0 h 40"/>
              <a:gd name="T44" fmla="*/ 60116 w 79"/>
              <a:gd name="T45" fmla="*/ 0 h 40"/>
              <a:gd name="T46" fmla="*/ 36995 w 79"/>
              <a:gd name="T47" fmla="*/ 18266 h 40"/>
              <a:gd name="T48" fmla="*/ 36995 w 79"/>
              <a:gd name="T49" fmla="*/ 45666 h 40"/>
              <a:gd name="T50" fmla="*/ 15414 w 79"/>
              <a:gd name="T51" fmla="*/ 45666 h 40"/>
              <a:gd name="T52" fmla="*/ 15414 w 79"/>
              <a:gd name="T53" fmla="*/ 45666 h 40"/>
              <a:gd name="T54" fmla="*/ 16956 w 79"/>
              <a:gd name="T55" fmla="*/ 36533 h 40"/>
              <a:gd name="T56" fmla="*/ 20039 w 79"/>
              <a:gd name="T57" fmla="*/ 30444 h 40"/>
              <a:gd name="T58" fmla="*/ 27746 w 79"/>
              <a:gd name="T59" fmla="*/ 22833 h 40"/>
              <a:gd name="T60" fmla="*/ 36995 w 79"/>
              <a:gd name="T61" fmla="*/ 18266 h 40"/>
              <a:gd name="T62" fmla="*/ 36995 w 79"/>
              <a:gd name="T63" fmla="*/ 18266 h 40"/>
              <a:gd name="T64" fmla="*/ 52409 w 79"/>
              <a:gd name="T65" fmla="*/ 45666 h 40"/>
              <a:gd name="T66" fmla="*/ 52409 w 79"/>
              <a:gd name="T67" fmla="*/ 15222 h 40"/>
              <a:gd name="T68" fmla="*/ 52409 w 79"/>
              <a:gd name="T69" fmla="*/ 15222 h 40"/>
              <a:gd name="T70" fmla="*/ 60116 w 79"/>
              <a:gd name="T71" fmla="*/ 15222 h 40"/>
              <a:gd name="T72" fmla="*/ 60116 w 79"/>
              <a:gd name="T73" fmla="*/ 15222 h 40"/>
              <a:gd name="T74" fmla="*/ 69365 w 79"/>
              <a:gd name="T75" fmla="*/ 15222 h 40"/>
              <a:gd name="T76" fmla="*/ 80155 w 79"/>
              <a:gd name="T77" fmla="*/ 16744 h 40"/>
              <a:gd name="T78" fmla="*/ 86321 w 79"/>
              <a:gd name="T79" fmla="*/ 21311 h 40"/>
              <a:gd name="T80" fmla="*/ 92487 w 79"/>
              <a:gd name="T81" fmla="*/ 22833 h 40"/>
              <a:gd name="T82" fmla="*/ 98652 w 79"/>
              <a:gd name="T83" fmla="*/ 28922 h 40"/>
              <a:gd name="T84" fmla="*/ 101735 w 79"/>
              <a:gd name="T85" fmla="*/ 33488 h 40"/>
              <a:gd name="T86" fmla="*/ 106360 w 79"/>
              <a:gd name="T87" fmla="*/ 39577 h 40"/>
              <a:gd name="T88" fmla="*/ 106360 w 79"/>
              <a:gd name="T89" fmla="*/ 45666 h 40"/>
              <a:gd name="T90" fmla="*/ 52409 w 79"/>
              <a:gd name="T91" fmla="*/ 45666 h 40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79" h="40">
                <a:moveTo>
                  <a:pt x="39" y="0"/>
                </a:moveTo>
                <a:lnTo>
                  <a:pt x="39" y="0"/>
                </a:lnTo>
                <a:lnTo>
                  <a:pt x="31" y="0"/>
                </a:lnTo>
                <a:lnTo>
                  <a:pt x="23" y="3"/>
                </a:lnTo>
                <a:lnTo>
                  <a:pt x="17" y="5"/>
                </a:lnTo>
                <a:lnTo>
                  <a:pt x="11" y="9"/>
                </a:lnTo>
                <a:lnTo>
                  <a:pt x="6" y="12"/>
                </a:lnTo>
                <a:lnTo>
                  <a:pt x="2" y="17"/>
                </a:lnTo>
                <a:lnTo>
                  <a:pt x="1" y="24"/>
                </a:lnTo>
                <a:lnTo>
                  <a:pt x="0" y="30"/>
                </a:lnTo>
                <a:lnTo>
                  <a:pt x="0" y="40"/>
                </a:lnTo>
                <a:lnTo>
                  <a:pt x="79" y="40"/>
                </a:lnTo>
                <a:lnTo>
                  <a:pt x="79" y="30"/>
                </a:lnTo>
                <a:lnTo>
                  <a:pt x="77" y="24"/>
                </a:lnTo>
                <a:lnTo>
                  <a:pt x="76" y="17"/>
                </a:lnTo>
                <a:lnTo>
                  <a:pt x="72" y="12"/>
                </a:lnTo>
                <a:lnTo>
                  <a:pt x="68" y="9"/>
                </a:lnTo>
                <a:lnTo>
                  <a:pt x="61" y="5"/>
                </a:lnTo>
                <a:lnTo>
                  <a:pt x="55" y="3"/>
                </a:lnTo>
                <a:lnTo>
                  <a:pt x="48" y="0"/>
                </a:lnTo>
                <a:lnTo>
                  <a:pt x="39" y="0"/>
                </a:lnTo>
                <a:close/>
                <a:moveTo>
                  <a:pt x="24" y="12"/>
                </a:moveTo>
                <a:lnTo>
                  <a:pt x="24" y="30"/>
                </a:lnTo>
                <a:lnTo>
                  <a:pt x="10" y="30"/>
                </a:lnTo>
                <a:lnTo>
                  <a:pt x="11" y="24"/>
                </a:lnTo>
                <a:lnTo>
                  <a:pt x="13" y="20"/>
                </a:lnTo>
                <a:lnTo>
                  <a:pt x="18" y="15"/>
                </a:lnTo>
                <a:lnTo>
                  <a:pt x="24" y="12"/>
                </a:lnTo>
                <a:close/>
                <a:moveTo>
                  <a:pt x="34" y="30"/>
                </a:moveTo>
                <a:lnTo>
                  <a:pt x="34" y="10"/>
                </a:lnTo>
                <a:lnTo>
                  <a:pt x="39" y="10"/>
                </a:lnTo>
                <a:lnTo>
                  <a:pt x="45" y="10"/>
                </a:lnTo>
                <a:lnTo>
                  <a:pt x="52" y="11"/>
                </a:lnTo>
                <a:lnTo>
                  <a:pt x="56" y="14"/>
                </a:lnTo>
                <a:lnTo>
                  <a:pt x="60" y="15"/>
                </a:lnTo>
                <a:lnTo>
                  <a:pt x="64" y="19"/>
                </a:lnTo>
                <a:lnTo>
                  <a:pt x="66" y="22"/>
                </a:lnTo>
                <a:lnTo>
                  <a:pt x="69" y="26"/>
                </a:lnTo>
                <a:lnTo>
                  <a:pt x="69" y="30"/>
                </a:lnTo>
                <a:lnTo>
                  <a:pt x="34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889" name="Freeform 1208">
            <a:extLst>
              <a:ext uri="{FF2B5EF4-FFF2-40B4-BE49-F238E27FC236}">
                <a16:creationId xmlns="" xmlns:a16="http://schemas.microsoft.com/office/drawing/2014/main" id="{49AA2E92-E1A9-49B1-B3BA-872F29981629}"/>
              </a:ext>
            </a:extLst>
          </p:cNvPr>
          <p:cNvSpPr>
            <a:spLocks/>
          </p:cNvSpPr>
          <p:nvPr/>
        </p:nvSpPr>
        <p:spPr bwMode="auto">
          <a:xfrm>
            <a:off x="1336678" y="4206878"/>
            <a:ext cx="28574" cy="28574"/>
          </a:xfrm>
          <a:custGeom>
            <a:avLst/>
            <a:gdLst>
              <a:gd name="T0" fmla="*/ 7027 w 10"/>
              <a:gd name="T1" fmla="*/ 0 h 10"/>
              <a:gd name="T2" fmla="*/ 7027 w 10"/>
              <a:gd name="T3" fmla="*/ 0 h 10"/>
              <a:gd name="T4" fmla="*/ 4216 w 10"/>
              <a:gd name="T5" fmla="*/ 0 h 10"/>
              <a:gd name="T6" fmla="*/ 1405 w 10"/>
              <a:gd name="T7" fmla="*/ 1405 h 10"/>
              <a:gd name="T8" fmla="*/ 0 w 10"/>
              <a:gd name="T9" fmla="*/ 2811 h 10"/>
              <a:gd name="T10" fmla="*/ 0 w 10"/>
              <a:gd name="T11" fmla="*/ 7027 h 10"/>
              <a:gd name="T12" fmla="*/ 0 w 10"/>
              <a:gd name="T13" fmla="*/ 7027 h 10"/>
              <a:gd name="T14" fmla="*/ 0 w 10"/>
              <a:gd name="T15" fmla="*/ 9837 h 10"/>
              <a:gd name="T16" fmla="*/ 1405 w 10"/>
              <a:gd name="T17" fmla="*/ 12648 h 10"/>
              <a:gd name="T18" fmla="*/ 4216 w 10"/>
              <a:gd name="T19" fmla="*/ 14053 h 10"/>
              <a:gd name="T20" fmla="*/ 7027 w 10"/>
              <a:gd name="T21" fmla="*/ 14053 h 10"/>
              <a:gd name="T22" fmla="*/ 7027 w 10"/>
              <a:gd name="T23" fmla="*/ 14053 h 10"/>
              <a:gd name="T24" fmla="*/ 11242 w 10"/>
              <a:gd name="T25" fmla="*/ 14053 h 10"/>
              <a:gd name="T26" fmla="*/ 12648 w 10"/>
              <a:gd name="T27" fmla="*/ 12648 h 10"/>
              <a:gd name="T28" fmla="*/ 14053 w 10"/>
              <a:gd name="T29" fmla="*/ 9837 h 10"/>
              <a:gd name="T30" fmla="*/ 14053 w 10"/>
              <a:gd name="T31" fmla="*/ 7027 h 10"/>
              <a:gd name="T32" fmla="*/ 14053 w 10"/>
              <a:gd name="T33" fmla="*/ 7027 h 10"/>
              <a:gd name="T34" fmla="*/ 14053 w 10"/>
              <a:gd name="T35" fmla="*/ 2811 h 10"/>
              <a:gd name="T36" fmla="*/ 12648 w 10"/>
              <a:gd name="T37" fmla="*/ 1405 h 10"/>
              <a:gd name="T38" fmla="*/ 11242 w 10"/>
              <a:gd name="T39" fmla="*/ 0 h 10"/>
              <a:gd name="T40" fmla="*/ 7027 w 10"/>
              <a:gd name="T41" fmla="*/ 0 h 10"/>
              <a:gd name="T42" fmla="*/ 7027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890" name="Freeform 1209">
            <a:extLst>
              <a:ext uri="{FF2B5EF4-FFF2-40B4-BE49-F238E27FC236}">
                <a16:creationId xmlns="" xmlns:a16="http://schemas.microsoft.com/office/drawing/2014/main" id="{A0877DDA-8F84-4555-9ACA-08CD598BB5F4}"/>
              </a:ext>
            </a:extLst>
          </p:cNvPr>
          <p:cNvSpPr>
            <a:spLocks noEditPoints="1"/>
          </p:cNvSpPr>
          <p:nvPr/>
        </p:nvSpPr>
        <p:spPr bwMode="auto">
          <a:xfrm>
            <a:off x="1936751" y="3946528"/>
            <a:ext cx="269876" cy="196850"/>
          </a:xfrm>
          <a:custGeom>
            <a:avLst/>
            <a:gdLst>
              <a:gd name="T0" fmla="*/ 67913 w 88"/>
              <a:gd name="T1" fmla="*/ 0 h 64"/>
              <a:gd name="T2" fmla="*/ 41674 w 88"/>
              <a:gd name="T3" fmla="*/ 6147 h 64"/>
              <a:gd name="T4" fmla="*/ 20065 w 88"/>
              <a:gd name="T5" fmla="*/ 21516 h 64"/>
              <a:gd name="T6" fmla="*/ 4630 w 88"/>
              <a:gd name="T7" fmla="*/ 41494 h 64"/>
              <a:gd name="T8" fmla="*/ 0 w 88"/>
              <a:gd name="T9" fmla="*/ 67620 h 64"/>
              <a:gd name="T10" fmla="*/ 33956 w 88"/>
              <a:gd name="T11" fmla="*/ 75305 h 64"/>
              <a:gd name="T12" fmla="*/ 38587 w 88"/>
              <a:gd name="T13" fmla="*/ 86062 h 64"/>
              <a:gd name="T14" fmla="*/ 57108 w 88"/>
              <a:gd name="T15" fmla="*/ 96820 h 64"/>
              <a:gd name="T16" fmla="*/ 67913 w 88"/>
              <a:gd name="T17" fmla="*/ 98357 h 64"/>
              <a:gd name="T18" fmla="*/ 89521 w 88"/>
              <a:gd name="T19" fmla="*/ 93747 h 64"/>
              <a:gd name="T20" fmla="*/ 101869 w 88"/>
              <a:gd name="T21" fmla="*/ 75305 h 64"/>
              <a:gd name="T22" fmla="*/ 135825 w 88"/>
              <a:gd name="T23" fmla="*/ 67620 h 64"/>
              <a:gd name="T24" fmla="*/ 134282 w 88"/>
              <a:gd name="T25" fmla="*/ 55326 h 64"/>
              <a:gd name="T26" fmla="*/ 125021 w 88"/>
              <a:gd name="T27" fmla="*/ 30737 h 64"/>
              <a:gd name="T28" fmla="*/ 106499 w 88"/>
              <a:gd name="T29" fmla="*/ 12295 h 64"/>
              <a:gd name="T30" fmla="*/ 81804 w 88"/>
              <a:gd name="T31" fmla="*/ 1537 h 64"/>
              <a:gd name="T32" fmla="*/ 67913 w 88"/>
              <a:gd name="T33" fmla="*/ 0 h 64"/>
              <a:gd name="T34" fmla="*/ 91064 w 88"/>
              <a:gd name="T35" fmla="*/ 61473 h 64"/>
              <a:gd name="T36" fmla="*/ 83347 w 88"/>
              <a:gd name="T37" fmla="*/ 75305 h 64"/>
              <a:gd name="T38" fmla="*/ 67913 w 88"/>
              <a:gd name="T39" fmla="*/ 82989 h 64"/>
              <a:gd name="T40" fmla="*/ 58652 w 88"/>
              <a:gd name="T41" fmla="*/ 81452 h 64"/>
              <a:gd name="T42" fmla="*/ 46304 w 88"/>
              <a:gd name="T43" fmla="*/ 70694 h 64"/>
              <a:gd name="T44" fmla="*/ 44761 w 88"/>
              <a:gd name="T45" fmla="*/ 58399 h 64"/>
              <a:gd name="T46" fmla="*/ 52478 w 88"/>
              <a:gd name="T47" fmla="*/ 55326 h 64"/>
              <a:gd name="T48" fmla="*/ 67913 w 88"/>
              <a:gd name="T49" fmla="*/ 43031 h 64"/>
              <a:gd name="T50" fmla="*/ 77173 w 88"/>
              <a:gd name="T51" fmla="*/ 50715 h 64"/>
              <a:gd name="T52" fmla="*/ 91064 w 88"/>
              <a:gd name="T53" fmla="*/ 58399 h 64"/>
              <a:gd name="T54" fmla="*/ 106499 w 88"/>
              <a:gd name="T55" fmla="*/ 61473 h 64"/>
              <a:gd name="T56" fmla="*/ 106499 w 88"/>
              <a:gd name="T57" fmla="*/ 53789 h 64"/>
              <a:gd name="T58" fmla="*/ 100325 w 88"/>
              <a:gd name="T59" fmla="*/ 46105 h 64"/>
              <a:gd name="T60" fmla="*/ 89521 w 88"/>
              <a:gd name="T61" fmla="*/ 41494 h 64"/>
              <a:gd name="T62" fmla="*/ 74086 w 88"/>
              <a:gd name="T63" fmla="*/ 26126 h 64"/>
              <a:gd name="T64" fmla="*/ 70999 w 88"/>
              <a:gd name="T65" fmla="*/ 24589 h 64"/>
              <a:gd name="T66" fmla="*/ 64826 w 88"/>
              <a:gd name="T67" fmla="*/ 24589 h 64"/>
              <a:gd name="T68" fmla="*/ 61739 w 88"/>
              <a:gd name="T69" fmla="*/ 26126 h 64"/>
              <a:gd name="T70" fmla="*/ 46304 w 88"/>
              <a:gd name="T71" fmla="*/ 41494 h 64"/>
              <a:gd name="T72" fmla="*/ 35500 w 88"/>
              <a:gd name="T73" fmla="*/ 46105 h 64"/>
              <a:gd name="T74" fmla="*/ 29326 w 88"/>
              <a:gd name="T75" fmla="*/ 53789 h 64"/>
              <a:gd name="T76" fmla="*/ 13891 w 88"/>
              <a:gd name="T77" fmla="*/ 61473 h 64"/>
              <a:gd name="T78" fmla="*/ 16978 w 88"/>
              <a:gd name="T79" fmla="*/ 50715 h 64"/>
              <a:gd name="T80" fmla="*/ 26239 w 88"/>
              <a:gd name="T81" fmla="*/ 33810 h 64"/>
              <a:gd name="T82" fmla="*/ 41674 w 88"/>
              <a:gd name="T83" fmla="*/ 23052 h 64"/>
              <a:gd name="T84" fmla="*/ 58652 w 88"/>
              <a:gd name="T85" fmla="*/ 15368 h 64"/>
              <a:gd name="T86" fmla="*/ 67913 w 88"/>
              <a:gd name="T87" fmla="*/ 15368 h 64"/>
              <a:gd name="T88" fmla="*/ 86434 w 88"/>
              <a:gd name="T89" fmla="*/ 18442 h 64"/>
              <a:gd name="T90" fmla="*/ 101869 w 88"/>
              <a:gd name="T91" fmla="*/ 29200 h 64"/>
              <a:gd name="T92" fmla="*/ 115760 w 88"/>
              <a:gd name="T93" fmla="*/ 43031 h 64"/>
              <a:gd name="T94" fmla="*/ 121934 w 88"/>
              <a:gd name="T95" fmla="*/ 61473 h 64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88" h="64">
                <a:moveTo>
                  <a:pt x="44" y="0"/>
                </a:moveTo>
                <a:lnTo>
                  <a:pt x="44" y="0"/>
                </a:lnTo>
                <a:lnTo>
                  <a:pt x="35" y="1"/>
                </a:lnTo>
                <a:lnTo>
                  <a:pt x="27" y="4"/>
                </a:lnTo>
                <a:lnTo>
                  <a:pt x="19" y="8"/>
                </a:lnTo>
                <a:lnTo>
                  <a:pt x="13" y="14"/>
                </a:lnTo>
                <a:lnTo>
                  <a:pt x="7" y="20"/>
                </a:lnTo>
                <a:lnTo>
                  <a:pt x="3" y="27"/>
                </a:lnTo>
                <a:lnTo>
                  <a:pt x="1" y="36"/>
                </a:lnTo>
                <a:lnTo>
                  <a:pt x="0" y="44"/>
                </a:lnTo>
                <a:lnTo>
                  <a:pt x="0" y="49"/>
                </a:lnTo>
                <a:lnTo>
                  <a:pt x="22" y="49"/>
                </a:lnTo>
                <a:lnTo>
                  <a:pt x="25" y="56"/>
                </a:lnTo>
                <a:lnTo>
                  <a:pt x="30" y="61"/>
                </a:lnTo>
                <a:lnTo>
                  <a:pt x="37" y="63"/>
                </a:lnTo>
                <a:lnTo>
                  <a:pt x="44" y="64"/>
                </a:lnTo>
                <a:lnTo>
                  <a:pt x="51" y="63"/>
                </a:lnTo>
                <a:lnTo>
                  <a:pt x="58" y="61"/>
                </a:lnTo>
                <a:lnTo>
                  <a:pt x="62" y="56"/>
                </a:lnTo>
                <a:lnTo>
                  <a:pt x="66" y="49"/>
                </a:lnTo>
                <a:lnTo>
                  <a:pt x="88" y="49"/>
                </a:lnTo>
                <a:lnTo>
                  <a:pt x="88" y="44"/>
                </a:lnTo>
                <a:lnTo>
                  <a:pt x="87" y="36"/>
                </a:lnTo>
                <a:lnTo>
                  <a:pt x="85" y="27"/>
                </a:lnTo>
                <a:lnTo>
                  <a:pt x="81" y="20"/>
                </a:lnTo>
                <a:lnTo>
                  <a:pt x="75" y="14"/>
                </a:lnTo>
                <a:lnTo>
                  <a:pt x="69" y="8"/>
                </a:lnTo>
                <a:lnTo>
                  <a:pt x="61" y="4"/>
                </a:lnTo>
                <a:lnTo>
                  <a:pt x="53" y="1"/>
                </a:lnTo>
                <a:lnTo>
                  <a:pt x="44" y="0"/>
                </a:lnTo>
                <a:close/>
                <a:moveTo>
                  <a:pt x="59" y="40"/>
                </a:moveTo>
                <a:lnTo>
                  <a:pt x="59" y="40"/>
                </a:lnTo>
                <a:lnTo>
                  <a:pt x="58" y="46"/>
                </a:lnTo>
                <a:lnTo>
                  <a:pt x="54" y="49"/>
                </a:lnTo>
                <a:lnTo>
                  <a:pt x="50" y="53"/>
                </a:lnTo>
                <a:lnTo>
                  <a:pt x="44" y="54"/>
                </a:lnTo>
                <a:lnTo>
                  <a:pt x="38" y="53"/>
                </a:lnTo>
                <a:lnTo>
                  <a:pt x="34" y="49"/>
                </a:lnTo>
                <a:lnTo>
                  <a:pt x="30" y="46"/>
                </a:lnTo>
                <a:lnTo>
                  <a:pt x="29" y="40"/>
                </a:lnTo>
                <a:lnTo>
                  <a:pt x="29" y="38"/>
                </a:lnTo>
                <a:lnTo>
                  <a:pt x="34" y="36"/>
                </a:lnTo>
                <a:lnTo>
                  <a:pt x="38" y="33"/>
                </a:lnTo>
                <a:lnTo>
                  <a:pt x="44" y="28"/>
                </a:lnTo>
                <a:lnTo>
                  <a:pt x="50" y="33"/>
                </a:lnTo>
                <a:lnTo>
                  <a:pt x="54" y="36"/>
                </a:lnTo>
                <a:lnTo>
                  <a:pt x="59" y="38"/>
                </a:lnTo>
                <a:lnTo>
                  <a:pt x="59" y="40"/>
                </a:lnTo>
                <a:close/>
                <a:moveTo>
                  <a:pt x="69" y="40"/>
                </a:moveTo>
                <a:lnTo>
                  <a:pt x="69" y="35"/>
                </a:lnTo>
                <a:lnTo>
                  <a:pt x="67" y="32"/>
                </a:lnTo>
                <a:lnTo>
                  <a:pt x="65" y="30"/>
                </a:lnTo>
                <a:lnTo>
                  <a:pt x="58" y="27"/>
                </a:lnTo>
                <a:lnTo>
                  <a:pt x="53" y="22"/>
                </a:lnTo>
                <a:lnTo>
                  <a:pt x="48" y="17"/>
                </a:lnTo>
                <a:lnTo>
                  <a:pt x="46" y="16"/>
                </a:lnTo>
                <a:lnTo>
                  <a:pt x="44" y="15"/>
                </a:lnTo>
                <a:lnTo>
                  <a:pt x="42" y="16"/>
                </a:lnTo>
                <a:lnTo>
                  <a:pt x="40" y="17"/>
                </a:lnTo>
                <a:lnTo>
                  <a:pt x="35" y="22"/>
                </a:lnTo>
                <a:lnTo>
                  <a:pt x="30" y="27"/>
                </a:lnTo>
                <a:lnTo>
                  <a:pt x="23" y="30"/>
                </a:lnTo>
                <a:lnTo>
                  <a:pt x="21" y="32"/>
                </a:lnTo>
                <a:lnTo>
                  <a:pt x="19" y="35"/>
                </a:lnTo>
                <a:lnTo>
                  <a:pt x="19" y="40"/>
                </a:lnTo>
                <a:lnTo>
                  <a:pt x="9" y="40"/>
                </a:lnTo>
                <a:lnTo>
                  <a:pt x="11" y="33"/>
                </a:lnTo>
                <a:lnTo>
                  <a:pt x="13" y="28"/>
                </a:lnTo>
                <a:lnTo>
                  <a:pt x="17" y="22"/>
                </a:lnTo>
                <a:lnTo>
                  <a:pt x="22" y="19"/>
                </a:lnTo>
                <a:lnTo>
                  <a:pt x="27" y="15"/>
                </a:lnTo>
                <a:lnTo>
                  <a:pt x="32" y="12"/>
                </a:lnTo>
                <a:lnTo>
                  <a:pt x="38" y="10"/>
                </a:lnTo>
                <a:lnTo>
                  <a:pt x="44" y="10"/>
                </a:lnTo>
                <a:lnTo>
                  <a:pt x="50" y="10"/>
                </a:lnTo>
                <a:lnTo>
                  <a:pt x="56" y="12"/>
                </a:lnTo>
                <a:lnTo>
                  <a:pt x="61" y="15"/>
                </a:lnTo>
                <a:lnTo>
                  <a:pt x="66" y="19"/>
                </a:lnTo>
                <a:lnTo>
                  <a:pt x="71" y="22"/>
                </a:lnTo>
                <a:lnTo>
                  <a:pt x="75" y="28"/>
                </a:lnTo>
                <a:lnTo>
                  <a:pt x="77" y="33"/>
                </a:lnTo>
                <a:lnTo>
                  <a:pt x="79" y="40"/>
                </a:lnTo>
                <a:lnTo>
                  <a:pt x="69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891" name="Freeform 1210">
            <a:extLst>
              <a:ext uri="{FF2B5EF4-FFF2-40B4-BE49-F238E27FC236}">
                <a16:creationId xmlns="" xmlns:a16="http://schemas.microsoft.com/office/drawing/2014/main" id="{1A4990ED-6ACB-4119-A0F6-7D1174F16B74}"/>
              </a:ext>
            </a:extLst>
          </p:cNvPr>
          <p:cNvSpPr>
            <a:spLocks noEditPoints="1"/>
          </p:cNvSpPr>
          <p:nvPr/>
        </p:nvSpPr>
        <p:spPr bwMode="auto">
          <a:xfrm>
            <a:off x="1955801" y="4171952"/>
            <a:ext cx="244476" cy="111126"/>
          </a:xfrm>
          <a:custGeom>
            <a:avLst/>
            <a:gdLst>
              <a:gd name="T0" fmla="*/ 87427 w 78"/>
              <a:gd name="T1" fmla="*/ 0 h 37"/>
              <a:gd name="T2" fmla="*/ 84305 w 78"/>
              <a:gd name="T3" fmla="*/ 0 h 37"/>
              <a:gd name="T4" fmla="*/ 60887 w 78"/>
              <a:gd name="T5" fmla="*/ 16709 h 37"/>
              <a:gd name="T6" fmla="*/ 37469 w 78"/>
              <a:gd name="T7" fmla="*/ 0 h 37"/>
              <a:gd name="T8" fmla="*/ 34347 w 78"/>
              <a:gd name="T9" fmla="*/ 0 h 37"/>
              <a:gd name="T10" fmla="*/ 34347 w 78"/>
              <a:gd name="T11" fmla="*/ 0 h 37"/>
              <a:gd name="T12" fmla="*/ 18734 w 78"/>
              <a:gd name="T13" fmla="*/ 7595 h 37"/>
              <a:gd name="T14" fmla="*/ 9367 w 78"/>
              <a:gd name="T15" fmla="*/ 16709 h 37"/>
              <a:gd name="T16" fmla="*/ 4684 w 78"/>
              <a:gd name="T17" fmla="*/ 21266 h 37"/>
              <a:gd name="T18" fmla="*/ 1561 w 78"/>
              <a:gd name="T19" fmla="*/ 27342 h 37"/>
              <a:gd name="T20" fmla="*/ 0 w 78"/>
              <a:gd name="T21" fmla="*/ 33418 h 37"/>
              <a:gd name="T22" fmla="*/ 0 w 78"/>
              <a:gd name="T23" fmla="*/ 41013 h 37"/>
              <a:gd name="T24" fmla="*/ 0 w 78"/>
              <a:gd name="T25" fmla="*/ 56203 h 37"/>
              <a:gd name="T26" fmla="*/ 121774 w 78"/>
              <a:gd name="T27" fmla="*/ 56203 h 37"/>
              <a:gd name="T28" fmla="*/ 121774 w 78"/>
              <a:gd name="T29" fmla="*/ 41013 h 37"/>
              <a:gd name="T30" fmla="*/ 121774 w 78"/>
              <a:gd name="T31" fmla="*/ 41013 h 37"/>
              <a:gd name="T32" fmla="*/ 121774 w 78"/>
              <a:gd name="T33" fmla="*/ 33418 h 37"/>
              <a:gd name="T34" fmla="*/ 120213 w 78"/>
              <a:gd name="T35" fmla="*/ 27342 h 37"/>
              <a:gd name="T36" fmla="*/ 117090 w 78"/>
              <a:gd name="T37" fmla="*/ 21266 h 37"/>
              <a:gd name="T38" fmla="*/ 112407 w 78"/>
              <a:gd name="T39" fmla="*/ 16709 h 37"/>
              <a:gd name="T40" fmla="*/ 103040 w 78"/>
              <a:gd name="T41" fmla="*/ 7595 h 37"/>
              <a:gd name="T42" fmla="*/ 87427 w 78"/>
              <a:gd name="T43" fmla="*/ 0 h 37"/>
              <a:gd name="T44" fmla="*/ 87427 w 78"/>
              <a:gd name="T45" fmla="*/ 0 h 37"/>
              <a:gd name="T46" fmla="*/ 14051 w 78"/>
              <a:gd name="T47" fmla="*/ 41013 h 37"/>
              <a:gd name="T48" fmla="*/ 14051 w 78"/>
              <a:gd name="T49" fmla="*/ 41013 h 37"/>
              <a:gd name="T50" fmla="*/ 17173 w 78"/>
              <a:gd name="T51" fmla="*/ 33418 h 37"/>
              <a:gd name="T52" fmla="*/ 20296 w 78"/>
              <a:gd name="T53" fmla="*/ 25823 h 37"/>
              <a:gd name="T54" fmla="*/ 26540 w 78"/>
              <a:gd name="T55" fmla="*/ 19747 h 37"/>
              <a:gd name="T56" fmla="*/ 34347 w 78"/>
              <a:gd name="T57" fmla="*/ 16709 h 37"/>
              <a:gd name="T58" fmla="*/ 60887 w 78"/>
              <a:gd name="T59" fmla="*/ 34937 h 37"/>
              <a:gd name="T60" fmla="*/ 87427 w 78"/>
              <a:gd name="T61" fmla="*/ 16709 h 37"/>
              <a:gd name="T62" fmla="*/ 87427 w 78"/>
              <a:gd name="T63" fmla="*/ 16709 h 37"/>
              <a:gd name="T64" fmla="*/ 95234 w 78"/>
              <a:gd name="T65" fmla="*/ 19747 h 37"/>
              <a:gd name="T66" fmla="*/ 101478 w 78"/>
              <a:gd name="T67" fmla="*/ 25823 h 37"/>
              <a:gd name="T68" fmla="*/ 104601 w 78"/>
              <a:gd name="T69" fmla="*/ 33418 h 37"/>
              <a:gd name="T70" fmla="*/ 107723 w 78"/>
              <a:gd name="T71" fmla="*/ 41013 h 37"/>
              <a:gd name="T72" fmla="*/ 14051 w 78"/>
              <a:gd name="T73" fmla="*/ 41013 h 37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78" h="37">
                <a:moveTo>
                  <a:pt x="56" y="0"/>
                </a:moveTo>
                <a:lnTo>
                  <a:pt x="54" y="0"/>
                </a:lnTo>
                <a:lnTo>
                  <a:pt x="39" y="11"/>
                </a:lnTo>
                <a:lnTo>
                  <a:pt x="24" y="0"/>
                </a:lnTo>
                <a:lnTo>
                  <a:pt x="22" y="0"/>
                </a:lnTo>
                <a:lnTo>
                  <a:pt x="12" y="5"/>
                </a:lnTo>
                <a:lnTo>
                  <a:pt x="6" y="11"/>
                </a:lnTo>
                <a:lnTo>
                  <a:pt x="3" y="14"/>
                </a:lnTo>
                <a:lnTo>
                  <a:pt x="1" y="18"/>
                </a:lnTo>
                <a:lnTo>
                  <a:pt x="0" y="22"/>
                </a:lnTo>
                <a:lnTo>
                  <a:pt x="0" y="27"/>
                </a:lnTo>
                <a:lnTo>
                  <a:pt x="0" y="37"/>
                </a:lnTo>
                <a:lnTo>
                  <a:pt x="78" y="37"/>
                </a:lnTo>
                <a:lnTo>
                  <a:pt x="78" y="27"/>
                </a:lnTo>
                <a:lnTo>
                  <a:pt x="78" y="22"/>
                </a:lnTo>
                <a:lnTo>
                  <a:pt x="77" y="18"/>
                </a:lnTo>
                <a:lnTo>
                  <a:pt x="75" y="14"/>
                </a:lnTo>
                <a:lnTo>
                  <a:pt x="72" y="11"/>
                </a:lnTo>
                <a:lnTo>
                  <a:pt x="66" y="5"/>
                </a:lnTo>
                <a:lnTo>
                  <a:pt x="56" y="0"/>
                </a:lnTo>
                <a:close/>
                <a:moveTo>
                  <a:pt x="9" y="27"/>
                </a:moveTo>
                <a:lnTo>
                  <a:pt x="9" y="27"/>
                </a:lnTo>
                <a:lnTo>
                  <a:pt x="11" y="22"/>
                </a:lnTo>
                <a:lnTo>
                  <a:pt x="13" y="17"/>
                </a:lnTo>
                <a:lnTo>
                  <a:pt x="17" y="13"/>
                </a:lnTo>
                <a:lnTo>
                  <a:pt x="22" y="11"/>
                </a:lnTo>
                <a:lnTo>
                  <a:pt x="39" y="23"/>
                </a:lnTo>
                <a:lnTo>
                  <a:pt x="56" y="11"/>
                </a:lnTo>
                <a:lnTo>
                  <a:pt x="61" y="13"/>
                </a:lnTo>
                <a:lnTo>
                  <a:pt x="65" y="17"/>
                </a:lnTo>
                <a:lnTo>
                  <a:pt x="67" y="22"/>
                </a:lnTo>
                <a:lnTo>
                  <a:pt x="69" y="27"/>
                </a:lnTo>
                <a:lnTo>
                  <a:pt x="9" y="2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892" name="Freeform 1211">
            <a:extLst>
              <a:ext uri="{FF2B5EF4-FFF2-40B4-BE49-F238E27FC236}">
                <a16:creationId xmlns="" xmlns:a16="http://schemas.microsoft.com/office/drawing/2014/main" id="{A3A95345-319B-4E4A-A1EE-E489787DE706}"/>
              </a:ext>
            </a:extLst>
          </p:cNvPr>
          <p:cNvSpPr>
            <a:spLocks noEditPoints="1"/>
          </p:cNvSpPr>
          <p:nvPr/>
        </p:nvSpPr>
        <p:spPr bwMode="auto">
          <a:xfrm>
            <a:off x="2657477" y="3946527"/>
            <a:ext cx="307974" cy="307974"/>
          </a:xfrm>
          <a:custGeom>
            <a:avLst/>
            <a:gdLst>
              <a:gd name="T0" fmla="*/ 31224 w 99"/>
              <a:gd name="T1" fmla="*/ 154560 h 99"/>
              <a:gd name="T2" fmla="*/ 31224 w 99"/>
              <a:gd name="T3" fmla="*/ 123336 h 99"/>
              <a:gd name="T4" fmla="*/ 15612 w 99"/>
              <a:gd name="T5" fmla="*/ 123336 h 99"/>
              <a:gd name="T6" fmla="*/ 15612 w 99"/>
              <a:gd name="T7" fmla="*/ 123336 h 99"/>
              <a:gd name="T8" fmla="*/ 10928 w 99"/>
              <a:gd name="T9" fmla="*/ 121775 h 99"/>
              <a:gd name="T10" fmla="*/ 4684 w 99"/>
              <a:gd name="T11" fmla="*/ 120213 h 99"/>
              <a:gd name="T12" fmla="*/ 3122 w 99"/>
              <a:gd name="T13" fmla="*/ 113968 h 99"/>
              <a:gd name="T14" fmla="*/ 0 w 99"/>
              <a:gd name="T15" fmla="*/ 107724 h 99"/>
              <a:gd name="T16" fmla="*/ 0 w 99"/>
              <a:gd name="T17" fmla="*/ 15612 h 99"/>
              <a:gd name="T18" fmla="*/ 0 w 99"/>
              <a:gd name="T19" fmla="*/ 15612 h 99"/>
              <a:gd name="T20" fmla="*/ 3122 w 99"/>
              <a:gd name="T21" fmla="*/ 9367 h 99"/>
              <a:gd name="T22" fmla="*/ 4684 w 99"/>
              <a:gd name="T23" fmla="*/ 4684 h 99"/>
              <a:gd name="T24" fmla="*/ 10928 w 99"/>
              <a:gd name="T25" fmla="*/ 1561 h 99"/>
              <a:gd name="T26" fmla="*/ 15612 w 99"/>
              <a:gd name="T27" fmla="*/ 0 h 99"/>
              <a:gd name="T28" fmla="*/ 138948 w 99"/>
              <a:gd name="T29" fmla="*/ 0 h 99"/>
              <a:gd name="T30" fmla="*/ 138948 w 99"/>
              <a:gd name="T31" fmla="*/ 0 h 99"/>
              <a:gd name="T32" fmla="*/ 145193 w 99"/>
              <a:gd name="T33" fmla="*/ 1561 h 99"/>
              <a:gd name="T34" fmla="*/ 151438 w 99"/>
              <a:gd name="T35" fmla="*/ 4684 h 99"/>
              <a:gd name="T36" fmla="*/ 152999 w 99"/>
              <a:gd name="T37" fmla="*/ 9367 h 99"/>
              <a:gd name="T38" fmla="*/ 154560 w 99"/>
              <a:gd name="T39" fmla="*/ 15612 h 99"/>
              <a:gd name="T40" fmla="*/ 154560 w 99"/>
              <a:gd name="T41" fmla="*/ 107724 h 99"/>
              <a:gd name="T42" fmla="*/ 154560 w 99"/>
              <a:gd name="T43" fmla="*/ 107724 h 99"/>
              <a:gd name="T44" fmla="*/ 152999 w 99"/>
              <a:gd name="T45" fmla="*/ 113968 h 99"/>
              <a:gd name="T46" fmla="*/ 151438 w 99"/>
              <a:gd name="T47" fmla="*/ 120213 h 99"/>
              <a:gd name="T48" fmla="*/ 145193 w 99"/>
              <a:gd name="T49" fmla="*/ 121775 h 99"/>
              <a:gd name="T50" fmla="*/ 138948 w 99"/>
              <a:gd name="T51" fmla="*/ 123336 h 99"/>
              <a:gd name="T52" fmla="*/ 71816 w 99"/>
              <a:gd name="T53" fmla="*/ 123336 h 99"/>
              <a:gd name="T54" fmla="*/ 31224 w 99"/>
              <a:gd name="T55" fmla="*/ 154560 h 99"/>
              <a:gd name="T56" fmla="*/ 15612 w 99"/>
              <a:gd name="T57" fmla="*/ 15612 h 99"/>
              <a:gd name="T58" fmla="*/ 15612 w 99"/>
              <a:gd name="T59" fmla="*/ 107724 h 99"/>
              <a:gd name="T60" fmla="*/ 46836 w 99"/>
              <a:gd name="T61" fmla="*/ 107724 h 99"/>
              <a:gd name="T62" fmla="*/ 46836 w 99"/>
              <a:gd name="T63" fmla="*/ 123336 h 99"/>
              <a:gd name="T64" fmla="*/ 68693 w 99"/>
              <a:gd name="T65" fmla="*/ 107724 h 99"/>
              <a:gd name="T66" fmla="*/ 138948 w 99"/>
              <a:gd name="T67" fmla="*/ 107724 h 99"/>
              <a:gd name="T68" fmla="*/ 138948 w 99"/>
              <a:gd name="T69" fmla="*/ 15612 h 99"/>
              <a:gd name="T70" fmla="*/ 15612 w 99"/>
              <a:gd name="T71" fmla="*/ 15612 h 9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99" h="99">
                <a:moveTo>
                  <a:pt x="20" y="99"/>
                </a:moveTo>
                <a:lnTo>
                  <a:pt x="20" y="79"/>
                </a:lnTo>
                <a:lnTo>
                  <a:pt x="10" y="79"/>
                </a:lnTo>
                <a:lnTo>
                  <a:pt x="7" y="78"/>
                </a:lnTo>
                <a:lnTo>
                  <a:pt x="3" y="77"/>
                </a:lnTo>
                <a:lnTo>
                  <a:pt x="2" y="73"/>
                </a:lnTo>
                <a:lnTo>
                  <a:pt x="0" y="69"/>
                </a:lnTo>
                <a:lnTo>
                  <a:pt x="0" y="10"/>
                </a:lnTo>
                <a:lnTo>
                  <a:pt x="2" y="6"/>
                </a:lnTo>
                <a:lnTo>
                  <a:pt x="3" y="3"/>
                </a:lnTo>
                <a:lnTo>
                  <a:pt x="7" y="1"/>
                </a:lnTo>
                <a:lnTo>
                  <a:pt x="10" y="0"/>
                </a:lnTo>
                <a:lnTo>
                  <a:pt x="89" y="0"/>
                </a:lnTo>
                <a:lnTo>
                  <a:pt x="93" y="1"/>
                </a:lnTo>
                <a:lnTo>
                  <a:pt x="97" y="3"/>
                </a:lnTo>
                <a:lnTo>
                  <a:pt x="98" y="6"/>
                </a:lnTo>
                <a:lnTo>
                  <a:pt x="99" y="10"/>
                </a:lnTo>
                <a:lnTo>
                  <a:pt x="99" y="69"/>
                </a:lnTo>
                <a:lnTo>
                  <a:pt x="98" y="73"/>
                </a:lnTo>
                <a:lnTo>
                  <a:pt x="97" y="77"/>
                </a:lnTo>
                <a:lnTo>
                  <a:pt x="93" y="78"/>
                </a:lnTo>
                <a:lnTo>
                  <a:pt x="89" y="79"/>
                </a:lnTo>
                <a:lnTo>
                  <a:pt x="46" y="79"/>
                </a:lnTo>
                <a:lnTo>
                  <a:pt x="20" y="99"/>
                </a:lnTo>
                <a:close/>
                <a:moveTo>
                  <a:pt x="10" y="10"/>
                </a:moveTo>
                <a:lnTo>
                  <a:pt x="10" y="69"/>
                </a:lnTo>
                <a:lnTo>
                  <a:pt x="30" y="69"/>
                </a:lnTo>
                <a:lnTo>
                  <a:pt x="30" y="79"/>
                </a:lnTo>
                <a:lnTo>
                  <a:pt x="44" y="69"/>
                </a:lnTo>
                <a:lnTo>
                  <a:pt x="89" y="69"/>
                </a:lnTo>
                <a:lnTo>
                  <a:pt x="89" y="10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893" name="Freeform 1212">
            <a:extLst>
              <a:ext uri="{FF2B5EF4-FFF2-40B4-BE49-F238E27FC236}">
                <a16:creationId xmlns="" xmlns:a16="http://schemas.microsoft.com/office/drawing/2014/main" id="{3DEE4C6F-C0A5-4569-90C3-8AFBB938A169}"/>
              </a:ext>
            </a:extLst>
          </p:cNvPr>
          <p:cNvSpPr>
            <a:spLocks noEditPoints="1"/>
          </p:cNvSpPr>
          <p:nvPr/>
        </p:nvSpPr>
        <p:spPr bwMode="auto">
          <a:xfrm>
            <a:off x="3397252" y="3946527"/>
            <a:ext cx="311150" cy="307974"/>
          </a:xfrm>
          <a:custGeom>
            <a:avLst/>
            <a:gdLst>
              <a:gd name="T0" fmla="*/ 31224 w 99"/>
              <a:gd name="T1" fmla="*/ 154560 h 99"/>
              <a:gd name="T2" fmla="*/ 31224 w 99"/>
              <a:gd name="T3" fmla="*/ 123336 h 99"/>
              <a:gd name="T4" fmla="*/ 15612 w 99"/>
              <a:gd name="T5" fmla="*/ 123336 h 99"/>
              <a:gd name="T6" fmla="*/ 15612 w 99"/>
              <a:gd name="T7" fmla="*/ 123336 h 99"/>
              <a:gd name="T8" fmla="*/ 9367 w 99"/>
              <a:gd name="T9" fmla="*/ 121775 h 99"/>
              <a:gd name="T10" fmla="*/ 4684 w 99"/>
              <a:gd name="T11" fmla="*/ 120213 h 99"/>
              <a:gd name="T12" fmla="*/ 1561 w 99"/>
              <a:gd name="T13" fmla="*/ 113968 h 99"/>
              <a:gd name="T14" fmla="*/ 0 w 99"/>
              <a:gd name="T15" fmla="*/ 107724 h 99"/>
              <a:gd name="T16" fmla="*/ 0 w 99"/>
              <a:gd name="T17" fmla="*/ 15612 h 99"/>
              <a:gd name="T18" fmla="*/ 0 w 99"/>
              <a:gd name="T19" fmla="*/ 15612 h 99"/>
              <a:gd name="T20" fmla="*/ 1561 w 99"/>
              <a:gd name="T21" fmla="*/ 9367 h 99"/>
              <a:gd name="T22" fmla="*/ 4684 w 99"/>
              <a:gd name="T23" fmla="*/ 4684 h 99"/>
              <a:gd name="T24" fmla="*/ 9367 w 99"/>
              <a:gd name="T25" fmla="*/ 1561 h 99"/>
              <a:gd name="T26" fmla="*/ 15612 w 99"/>
              <a:gd name="T27" fmla="*/ 0 h 99"/>
              <a:gd name="T28" fmla="*/ 138948 w 99"/>
              <a:gd name="T29" fmla="*/ 0 h 99"/>
              <a:gd name="T30" fmla="*/ 138948 w 99"/>
              <a:gd name="T31" fmla="*/ 0 h 99"/>
              <a:gd name="T32" fmla="*/ 145193 w 99"/>
              <a:gd name="T33" fmla="*/ 1561 h 99"/>
              <a:gd name="T34" fmla="*/ 149876 w 99"/>
              <a:gd name="T35" fmla="*/ 4684 h 99"/>
              <a:gd name="T36" fmla="*/ 152999 w 99"/>
              <a:gd name="T37" fmla="*/ 9367 h 99"/>
              <a:gd name="T38" fmla="*/ 154560 w 99"/>
              <a:gd name="T39" fmla="*/ 15612 h 99"/>
              <a:gd name="T40" fmla="*/ 154560 w 99"/>
              <a:gd name="T41" fmla="*/ 107724 h 99"/>
              <a:gd name="T42" fmla="*/ 154560 w 99"/>
              <a:gd name="T43" fmla="*/ 107724 h 99"/>
              <a:gd name="T44" fmla="*/ 152999 w 99"/>
              <a:gd name="T45" fmla="*/ 113968 h 99"/>
              <a:gd name="T46" fmla="*/ 149876 w 99"/>
              <a:gd name="T47" fmla="*/ 120213 h 99"/>
              <a:gd name="T48" fmla="*/ 145193 w 99"/>
              <a:gd name="T49" fmla="*/ 121775 h 99"/>
              <a:gd name="T50" fmla="*/ 138948 w 99"/>
              <a:gd name="T51" fmla="*/ 123336 h 99"/>
              <a:gd name="T52" fmla="*/ 71816 w 99"/>
              <a:gd name="T53" fmla="*/ 123336 h 99"/>
              <a:gd name="T54" fmla="*/ 31224 w 99"/>
              <a:gd name="T55" fmla="*/ 154560 h 99"/>
              <a:gd name="T56" fmla="*/ 15612 w 99"/>
              <a:gd name="T57" fmla="*/ 15612 h 99"/>
              <a:gd name="T58" fmla="*/ 15612 w 99"/>
              <a:gd name="T59" fmla="*/ 107724 h 99"/>
              <a:gd name="T60" fmla="*/ 46836 w 99"/>
              <a:gd name="T61" fmla="*/ 107724 h 99"/>
              <a:gd name="T62" fmla="*/ 46836 w 99"/>
              <a:gd name="T63" fmla="*/ 123336 h 99"/>
              <a:gd name="T64" fmla="*/ 67132 w 99"/>
              <a:gd name="T65" fmla="*/ 107724 h 99"/>
              <a:gd name="T66" fmla="*/ 138948 w 99"/>
              <a:gd name="T67" fmla="*/ 107724 h 99"/>
              <a:gd name="T68" fmla="*/ 138948 w 99"/>
              <a:gd name="T69" fmla="*/ 15612 h 99"/>
              <a:gd name="T70" fmla="*/ 15612 w 99"/>
              <a:gd name="T71" fmla="*/ 15612 h 9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99" h="99">
                <a:moveTo>
                  <a:pt x="20" y="99"/>
                </a:moveTo>
                <a:lnTo>
                  <a:pt x="20" y="79"/>
                </a:lnTo>
                <a:lnTo>
                  <a:pt x="10" y="79"/>
                </a:lnTo>
                <a:lnTo>
                  <a:pt x="6" y="78"/>
                </a:lnTo>
                <a:lnTo>
                  <a:pt x="3" y="77"/>
                </a:lnTo>
                <a:lnTo>
                  <a:pt x="1" y="73"/>
                </a:lnTo>
                <a:lnTo>
                  <a:pt x="0" y="69"/>
                </a:lnTo>
                <a:lnTo>
                  <a:pt x="0" y="10"/>
                </a:lnTo>
                <a:lnTo>
                  <a:pt x="1" y="6"/>
                </a:lnTo>
                <a:lnTo>
                  <a:pt x="3" y="3"/>
                </a:lnTo>
                <a:lnTo>
                  <a:pt x="6" y="1"/>
                </a:lnTo>
                <a:lnTo>
                  <a:pt x="10" y="0"/>
                </a:lnTo>
                <a:lnTo>
                  <a:pt x="89" y="0"/>
                </a:lnTo>
                <a:lnTo>
                  <a:pt x="93" y="1"/>
                </a:lnTo>
                <a:lnTo>
                  <a:pt x="96" y="3"/>
                </a:lnTo>
                <a:lnTo>
                  <a:pt x="98" y="6"/>
                </a:lnTo>
                <a:lnTo>
                  <a:pt x="99" y="10"/>
                </a:lnTo>
                <a:lnTo>
                  <a:pt x="99" y="69"/>
                </a:lnTo>
                <a:lnTo>
                  <a:pt x="98" y="73"/>
                </a:lnTo>
                <a:lnTo>
                  <a:pt x="96" y="77"/>
                </a:lnTo>
                <a:lnTo>
                  <a:pt x="93" y="78"/>
                </a:lnTo>
                <a:lnTo>
                  <a:pt x="89" y="79"/>
                </a:lnTo>
                <a:lnTo>
                  <a:pt x="46" y="79"/>
                </a:lnTo>
                <a:lnTo>
                  <a:pt x="20" y="99"/>
                </a:lnTo>
                <a:close/>
                <a:moveTo>
                  <a:pt x="10" y="10"/>
                </a:moveTo>
                <a:lnTo>
                  <a:pt x="10" y="69"/>
                </a:lnTo>
                <a:lnTo>
                  <a:pt x="30" y="69"/>
                </a:lnTo>
                <a:lnTo>
                  <a:pt x="30" y="79"/>
                </a:lnTo>
                <a:lnTo>
                  <a:pt x="43" y="69"/>
                </a:lnTo>
                <a:lnTo>
                  <a:pt x="89" y="69"/>
                </a:lnTo>
                <a:lnTo>
                  <a:pt x="89" y="10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894" name="Freeform 1214">
            <a:extLst>
              <a:ext uri="{FF2B5EF4-FFF2-40B4-BE49-F238E27FC236}">
                <a16:creationId xmlns="" xmlns:a16="http://schemas.microsoft.com/office/drawing/2014/main" id="{AB27556A-A269-4869-99A6-D4E6A0783D66}"/>
              </a:ext>
            </a:extLst>
          </p:cNvPr>
          <p:cNvSpPr>
            <a:spLocks/>
          </p:cNvSpPr>
          <p:nvPr/>
        </p:nvSpPr>
        <p:spPr bwMode="auto">
          <a:xfrm>
            <a:off x="3482977" y="4086227"/>
            <a:ext cx="139700" cy="47624"/>
          </a:xfrm>
          <a:custGeom>
            <a:avLst/>
            <a:gdLst>
              <a:gd name="T0" fmla="*/ 0 w 45"/>
              <a:gd name="T1" fmla="*/ 0 h 15"/>
              <a:gd name="T2" fmla="*/ 0 w 45"/>
              <a:gd name="T3" fmla="*/ 0 h 15"/>
              <a:gd name="T4" fmla="*/ 6245 w 45"/>
              <a:gd name="T5" fmla="*/ 10929 h 15"/>
              <a:gd name="T6" fmla="*/ 14051 w 45"/>
              <a:gd name="T7" fmla="*/ 18735 h 15"/>
              <a:gd name="T8" fmla="*/ 23419 w 45"/>
              <a:gd name="T9" fmla="*/ 21858 h 15"/>
              <a:gd name="T10" fmla="*/ 35909 w 45"/>
              <a:gd name="T11" fmla="*/ 23419 h 15"/>
              <a:gd name="T12" fmla="*/ 35909 w 45"/>
              <a:gd name="T13" fmla="*/ 23419 h 15"/>
              <a:gd name="T14" fmla="*/ 46837 w 45"/>
              <a:gd name="T15" fmla="*/ 21858 h 15"/>
              <a:gd name="T16" fmla="*/ 56205 w 45"/>
              <a:gd name="T17" fmla="*/ 18735 h 15"/>
              <a:gd name="T18" fmla="*/ 64011 w 45"/>
              <a:gd name="T19" fmla="*/ 10929 h 15"/>
              <a:gd name="T20" fmla="*/ 70256 w 45"/>
              <a:gd name="T21" fmla="*/ 0 h 15"/>
              <a:gd name="T22" fmla="*/ 0 w 45"/>
              <a:gd name="T23" fmla="*/ 0 h 1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45" h="15">
                <a:moveTo>
                  <a:pt x="0" y="0"/>
                </a:moveTo>
                <a:lnTo>
                  <a:pt x="0" y="0"/>
                </a:lnTo>
                <a:lnTo>
                  <a:pt x="4" y="7"/>
                </a:lnTo>
                <a:lnTo>
                  <a:pt x="9" y="12"/>
                </a:lnTo>
                <a:lnTo>
                  <a:pt x="15" y="14"/>
                </a:lnTo>
                <a:lnTo>
                  <a:pt x="23" y="15"/>
                </a:lnTo>
                <a:lnTo>
                  <a:pt x="30" y="14"/>
                </a:lnTo>
                <a:lnTo>
                  <a:pt x="36" y="12"/>
                </a:lnTo>
                <a:lnTo>
                  <a:pt x="41" y="7"/>
                </a:lnTo>
                <a:lnTo>
                  <a:pt x="4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895" name="Freeform 1215">
            <a:extLst>
              <a:ext uri="{FF2B5EF4-FFF2-40B4-BE49-F238E27FC236}">
                <a16:creationId xmlns="" xmlns:a16="http://schemas.microsoft.com/office/drawing/2014/main" id="{DABCD330-B398-40BF-BAC6-DEEA48D8EB43}"/>
              </a:ext>
            </a:extLst>
          </p:cNvPr>
          <p:cNvSpPr>
            <a:spLocks/>
          </p:cNvSpPr>
          <p:nvPr/>
        </p:nvSpPr>
        <p:spPr bwMode="auto">
          <a:xfrm>
            <a:off x="3492501" y="4010027"/>
            <a:ext cx="34926" cy="38100"/>
          </a:xfrm>
          <a:custGeom>
            <a:avLst/>
            <a:gdLst>
              <a:gd name="T0" fmla="*/ 18734 w 12"/>
              <a:gd name="T1" fmla="*/ 9367 h 12"/>
              <a:gd name="T2" fmla="*/ 18734 w 12"/>
              <a:gd name="T3" fmla="*/ 9367 h 12"/>
              <a:gd name="T4" fmla="*/ 18734 w 12"/>
              <a:gd name="T5" fmla="*/ 12489 h 12"/>
              <a:gd name="T6" fmla="*/ 17173 w 12"/>
              <a:gd name="T7" fmla="*/ 17173 h 12"/>
              <a:gd name="T8" fmla="*/ 12489 w 12"/>
              <a:gd name="T9" fmla="*/ 18734 h 12"/>
              <a:gd name="T10" fmla="*/ 9367 w 12"/>
              <a:gd name="T11" fmla="*/ 18734 h 12"/>
              <a:gd name="T12" fmla="*/ 9367 w 12"/>
              <a:gd name="T13" fmla="*/ 18734 h 12"/>
              <a:gd name="T14" fmla="*/ 4684 w 12"/>
              <a:gd name="T15" fmla="*/ 18734 h 12"/>
              <a:gd name="T16" fmla="*/ 1561 w 12"/>
              <a:gd name="T17" fmla="*/ 17173 h 12"/>
              <a:gd name="T18" fmla="*/ 0 w 12"/>
              <a:gd name="T19" fmla="*/ 12489 h 12"/>
              <a:gd name="T20" fmla="*/ 0 w 12"/>
              <a:gd name="T21" fmla="*/ 9367 h 12"/>
              <a:gd name="T22" fmla="*/ 0 w 12"/>
              <a:gd name="T23" fmla="*/ 9367 h 12"/>
              <a:gd name="T24" fmla="*/ 0 w 12"/>
              <a:gd name="T25" fmla="*/ 6245 h 12"/>
              <a:gd name="T26" fmla="*/ 1561 w 12"/>
              <a:gd name="T27" fmla="*/ 1561 h 12"/>
              <a:gd name="T28" fmla="*/ 4684 w 12"/>
              <a:gd name="T29" fmla="*/ 0 h 12"/>
              <a:gd name="T30" fmla="*/ 9367 w 12"/>
              <a:gd name="T31" fmla="*/ 0 h 12"/>
              <a:gd name="T32" fmla="*/ 9367 w 12"/>
              <a:gd name="T33" fmla="*/ 0 h 12"/>
              <a:gd name="T34" fmla="*/ 12489 w 12"/>
              <a:gd name="T35" fmla="*/ 0 h 12"/>
              <a:gd name="T36" fmla="*/ 17173 w 12"/>
              <a:gd name="T37" fmla="*/ 1561 h 12"/>
              <a:gd name="T38" fmla="*/ 18734 w 12"/>
              <a:gd name="T39" fmla="*/ 6245 h 12"/>
              <a:gd name="T40" fmla="*/ 18734 w 12"/>
              <a:gd name="T41" fmla="*/ 9367 h 12"/>
              <a:gd name="T42" fmla="*/ 18734 w 12"/>
              <a:gd name="T43" fmla="*/ 9367 h 1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2" h="12">
                <a:moveTo>
                  <a:pt x="12" y="6"/>
                </a:moveTo>
                <a:lnTo>
                  <a:pt x="12" y="6"/>
                </a:lnTo>
                <a:lnTo>
                  <a:pt x="12" y="8"/>
                </a:lnTo>
                <a:lnTo>
                  <a:pt x="11" y="11"/>
                </a:lnTo>
                <a:lnTo>
                  <a:pt x="8" y="12"/>
                </a:lnTo>
                <a:lnTo>
                  <a:pt x="6" y="12"/>
                </a:lnTo>
                <a:lnTo>
                  <a:pt x="3" y="12"/>
                </a:lnTo>
                <a:lnTo>
                  <a:pt x="1" y="11"/>
                </a:lnTo>
                <a:lnTo>
                  <a:pt x="0" y="8"/>
                </a:lnTo>
                <a:lnTo>
                  <a:pt x="0" y="6"/>
                </a:lnTo>
                <a:lnTo>
                  <a:pt x="0" y="4"/>
                </a:lnTo>
                <a:lnTo>
                  <a:pt x="1" y="1"/>
                </a:lnTo>
                <a:lnTo>
                  <a:pt x="3" y="0"/>
                </a:lnTo>
                <a:lnTo>
                  <a:pt x="6" y="0"/>
                </a:lnTo>
                <a:lnTo>
                  <a:pt x="8" y="0"/>
                </a:lnTo>
                <a:lnTo>
                  <a:pt x="11" y="1"/>
                </a:lnTo>
                <a:lnTo>
                  <a:pt x="12" y="4"/>
                </a:lnTo>
                <a:lnTo>
                  <a:pt x="12" y="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896" name="Freeform 1216">
            <a:extLst>
              <a:ext uri="{FF2B5EF4-FFF2-40B4-BE49-F238E27FC236}">
                <a16:creationId xmlns="" xmlns:a16="http://schemas.microsoft.com/office/drawing/2014/main" id="{7EB6E0AE-B9E6-44D5-A8D7-D1A9A42F967A}"/>
              </a:ext>
            </a:extLst>
          </p:cNvPr>
          <p:cNvSpPr>
            <a:spLocks/>
          </p:cNvSpPr>
          <p:nvPr/>
        </p:nvSpPr>
        <p:spPr bwMode="auto">
          <a:xfrm>
            <a:off x="3575051" y="4010027"/>
            <a:ext cx="47627" cy="38100"/>
          </a:xfrm>
          <a:custGeom>
            <a:avLst/>
            <a:gdLst>
              <a:gd name="T0" fmla="*/ 23419 w 13"/>
              <a:gd name="T1" fmla="*/ 9367 h 12"/>
              <a:gd name="T2" fmla="*/ 23419 w 13"/>
              <a:gd name="T3" fmla="*/ 9367 h 12"/>
              <a:gd name="T4" fmla="*/ 23419 w 13"/>
              <a:gd name="T5" fmla="*/ 12489 h 12"/>
              <a:gd name="T6" fmla="*/ 19816 w 13"/>
              <a:gd name="T7" fmla="*/ 17173 h 12"/>
              <a:gd name="T8" fmla="*/ 16213 w 13"/>
              <a:gd name="T9" fmla="*/ 18734 h 12"/>
              <a:gd name="T10" fmla="*/ 10809 w 13"/>
              <a:gd name="T11" fmla="*/ 18734 h 12"/>
              <a:gd name="T12" fmla="*/ 10809 w 13"/>
              <a:gd name="T13" fmla="*/ 18734 h 12"/>
              <a:gd name="T14" fmla="*/ 7206 w 13"/>
              <a:gd name="T15" fmla="*/ 18734 h 12"/>
              <a:gd name="T16" fmla="*/ 1801 w 13"/>
              <a:gd name="T17" fmla="*/ 17173 h 12"/>
              <a:gd name="T18" fmla="*/ 0 w 13"/>
              <a:gd name="T19" fmla="*/ 12489 h 12"/>
              <a:gd name="T20" fmla="*/ 0 w 13"/>
              <a:gd name="T21" fmla="*/ 9367 h 12"/>
              <a:gd name="T22" fmla="*/ 0 w 13"/>
              <a:gd name="T23" fmla="*/ 9367 h 12"/>
              <a:gd name="T24" fmla="*/ 0 w 13"/>
              <a:gd name="T25" fmla="*/ 6245 h 12"/>
              <a:gd name="T26" fmla="*/ 1801 w 13"/>
              <a:gd name="T27" fmla="*/ 1561 h 12"/>
              <a:gd name="T28" fmla="*/ 7206 w 13"/>
              <a:gd name="T29" fmla="*/ 0 h 12"/>
              <a:gd name="T30" fmla="*/ 10809 w 13"/>
              <a:gd name="T31" fmla="*/ 0 h 12"/>
              <a:gd name="T32" fmla="*/ 10809 w 13"/>
              <a:gd name="T33" fmla="*/ 0 h 12"/>
              <a:gd name="T34" fmla="*/ 16213 w 13"/>
              <a:gd name="T35" fmla="*/ 0 h 12"/>
              <a:gd name="T36" fmla="*/ 19816 w 13"/>
              <a:gd name="T37" fmla="*/ 1561 h 12"/>
              <a:gd name="T38" fmla="*/ 23419 w 13"/>
              <a:gd name="T39" fmla="*/ 6245 h 12"/>
              <a:gd name="T40" fmla="*/ 23419 w 13"/>
              <a:gd name="T41" fmla="*/ 9367 h 12"/>
              <a:gd name="T42" fmla="*/ 23419 w 13"/>
              <a:gd name="T43" fmla="*/ 9367 h 1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3" h="12">
                <a:moveTo>
                  <a:pt x="13" y="6"/>
                </a:moveTo>
                <a:lnTo>
                  <a:pt x="13" y="6"/>
                </a:lnTo>
                <a:lnTo>
                  <a:pt x="13" y="8"/>
                </a:lnTo>
                <a:lnTo>
                  <a:pt x="11" y="11"/>
                </a:lnTo>
                <a:lnTo>
                  <a:pt x="9" y="12"/>
                </a:lnTo>
                <a:lnTo>
                  <a:pt x="6" y="12"/>
                </a:lnTo>
                <a:lnTo>
                  <a:pt x="4" y="12"/>
                </a:lnTo>
                <a:lnTo>
                  <a:pt x="1" y="11"/>
                </a:lnTo>
                <a:lnTo>
                  <a:pt x="0" y="8"/>
                </a:lnTo>
                <a:lnTo>
                  <a:pt x="0" y="6"/>
                </a:lnTo>
                <a:lnTo>
                  <a:pt x="0" y="4"/>
                </a:lnTo>
                <a:lnTo>
                  <a:pt x="1" y="1"/>
                </a:lnTo>
                <a:lnTo>
                  <a:pt x="4" y="0"/>
                </a:lnTo>
                <a:lnTo>
                  <a:pt x="6" y="0"/>
                </a:lnTo>
                <a:lnTo>
                  <a:pt x="9" y="0"/>
                </a:lnTo>
                <a:lnTo>
                  <a:pt x="11" y="1"/>
                </a:lnTo>
                <a:lnTo>
                  <a:pt x="13" y="4"/>
                </a:lnTo>
                <a:lnTo>
                  <a:pt x="13" y="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897" name="Freeform 1217">
            <a:extLst>
              <a:ext uri="{FF2B5EF4-FFF2-40B4-BE49-F238E27FC236}">
                <a16:creationId xmlns="" xmlns:a16="http://schemas.microsoft.com/office/drawing/2014/main" id="{5E05EE71-844C-448D-BFCB-E397C90BC7D4}"/>
              </a:ext>
            </a:extLst>
          </p:cNvPr>
          <p:cNvSpPr>
            <a:spLocks noEditPoints="1"/>
          </p:cNvSpPr>
          <p:nvPr/>
        </p:nvSpPr>
        <p:spPr bwMode="auto">
          <a:xfrm>
            <a:off x="4108451" y="4019552"/>
            <a:ext cx="263526" cy="263526"/>
          </a:xfrm>
          <a:custGeom>
            <a:avLst/>
            <a:gdLst>
              <a:gd name="T0" fmla="*/ 23418 w 84"/>
              <a:gd name="T1" fmla="*/ 131141 h 84"/>
              <a:gd name="T2" fmla="*/ 23418 w 84"/>
              <a:gd name="T3" fmla="*/ 99917 h 84"/>
              <a:gd name="T4" fmla="*/ 15612 w 84"/>
              <a:gd name="T5" fmla="*/ 99917 h 84"/>
              <a:gd name="T6" fmla="*/ 15612 w 84"/>
              <a:gd name="T7" fmla="*/ 99917 h 84"/>
              <a:gd name="T8" fmla="*/ 9367 w 84"/>
              <a:gd name="T9" fmla="*/ 98356 h 84"/>
              <a:gd name="T10" fmla="*/ 4684 w 84"/>
              <a:gd name="T11" fmla="*/ 95233 h 84"/>
              <a:gd name="T12" fmla="*/ 1561 w 84"/>
              <a:gd name="T13" fmla="*/ 90550 h 84"/>
              <a:gd name="T14" fmla="*/ 0 w 84"/>
              <a:gd name="T15" fmla="*/ 84305 h 84"/>
              <a:gd name="T16" fmla="*/ 0 w 84"/>
              <a:gd name="T17" fmla="*/ 15612 h 84"/>
              <a:gd name="T18" fmla="*/ 0 w 84"/>
              <a:gd name="T19" fmla="*/ 15612 h 84"/>
              <a:gd name="T20" fmla="*/ 1561 w 84"/>
              <a:gd name="T21" fmla="*/ 9367 h 84"/>
              <a:gd name="T22" fmla="*/ 4684 w 84"/>
              <a:gd name="T23" fmla="*/ 3122 h 84"/>
              <a:gd name="T24" fmla="*/ 9367 w 84"/>
              <a:gd name="T25" fmla="*/ 1561 h 84"/>
              <a:gd name="T26" fmla="*/ 15612 w 84"/>
              <a:gd name="T27" fmla="*/ 0 h 84"/>
              <a:gd name="T28" fmla="*/ 115529 w 84"/>
              <a:gd name="T29" fmla="*/ 0 h 84"/>
              <a:gd name="T30" fmla="*/ 115529 w 84"/>
              <a:gd name="T31" fmla="*/ 0 h 84"/>
              <a:gd name="T32" fmla="*/ 121774 w 84"/>
              <a:gd name="T33" fmla="*/ 1561 h 84"/>
              <a:gd name="T34" fmla="*/ 128019 w 84"/>
              <a:gd name="T35" fmla="*/ 3122 h 84"/>
              <a:gd name="T36" fmla="*/ 129580 w 84"/>
              <a:gd name="T37" fmla="*/ 9367 h 84"/>
              <a:gd name="T38" fmla="*/ 131141 w 84"/>
              <a:gd name="T39" fmla="*/ 15612 h 84"/>
              <a:gd name="T40" fmla="*/ 131141 w 84"/>
              <a:gd name="T41" fmla="*/ 84305 h 84"/>
              <a:gd name="T42" fmla="*/ 131141 w 84"/>
              <a:gd name="T43" fmla="*/ 84305 h 84"/>
              <a:gd name="T44" fmla="*/ 129580 w 84"/>
              <a:gd name="T45" fmla="*/ 90550 h 84"/>
              <a:gd name="T46" fmla="*/ 128019 w 84"/>
              <a:gd name="T47" fmla="*/ 95233 h 84"/>
              <a:gd name="T48" fmla="*/ 121774 w 84"/>
              <a:gd name="T49" fmla="*/ 98356 h 84"/>
              <a:gd name="T50" fmla="*/ 115529 w 84"/>
              <a:gd name="T51" fmla="*/ 99917 h 84"/>
              <a:gd name="T52" fmla="*/ 64009 w 84"/>
              <a:gd name="T53" fmla="*/ 99917 h 84"/>
              <a:gd name="T54" fmla="*/ 23418 w 84"/>
              <a:gd name="T55" fmla="*/ 131141 h 84"/>
              <a:gd name="T56" fmla="*/ 15612 w 84"/>
              <a:gd name="T57" fmla="*/ 15612 h 84"/>
              <a:gd name="T58" fmla="*/ 15612 w 84"/>
              <a:gd name="T59" fmla="*/ 84305 h 84"/>
              <a:gd name="T60" fmla="*/ 39030 w 84"/>
              <a:gd name="T61" fmla="*/ 84305 h 84"/>
              <a:gd name="T62" fmla="*/ 39030 w 84"/>
              <a:gd name="T63" fmla="*/ 99917 h 84"/>
              <a:gd name="T64" fmla="*/ 59326 w 84"/>
              <a:gd name="T65" fmla="*/ 84305 h 84"/>
              <a:gd name="T66" fmla="*/ 115529 w 84"/>
              <a:gd name="T67" fmla="*/ 84305 h 84"/>
              <a:gd name="T68" fmla="*/ 115529 w 84"/>
              <a:gd name="T69" fmla="*/ 15612 h 84"/>
              <a:gd name="T70" fmla="*/ 15612 w 84"/>
              <a:gd name="T71" fmla="*/ 15612 h 8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4" h="84">
                <a:moveTo>
                  <a:pt x="15" y="84"/>
                </a:moveTo>
                <a:lnTo>
                  <a:pt x="15" y="64"/>
                </a:lnTo>
                <a:lnTo>
                  <a:pt x="10" y="64"/>
                </a:lnTo>
                <a:lnTo>
                  <a:pt x="6" y="63"/>
                </a:lnTo>
                <a:lnTo>
                  <a:pt x="3" y="61"/>
                </a:lnTo>
                <a:lnTo>
                  <a:pt x="1" y="58"/>
                </a:lnTo>
                <a:lnTo>
                  <a:pt x="0" y="54"/>
                </a:lnTo>
                <a:lnTo>
                  <a:pt x="0" y="10"/>
                </a:lnTo>
                <a:lnTo>
                  <a:pt x="1" y="6"/>
                </a:lnTo>
                <a:lnTo>
                  <a:pt x="3" y="2"/>
                </a:lnTo>
                <a:lnTo>
                  <a:pt x="6" y="1"/>
                </a:lnTo>
                <a:lnTo>
                  <a:pt x="10" y="0"/>
                </a:lnTo>
                <a:lnTo>
                  <a:pt x="74" y="0"/>
                </a:lnTo>
                <a:lnTo>
                  <a:pt x="78" y="1"/>
                </a:lnTo>
                <a:lnTo>
                  <a:pt x="82" y="2"/>
                </a:lnTo>
                <a:lnTo>
                  <a:pt x="83" y="6"/>
                </a:lnTo>
                <a:lnTo>
                  <a:pt x="84" y="10"/>
                </a:lnTo>
                <a:lnTo>
                  <a:pt x="84" y="54"/>
                </a:lnTo>
                <a:lnTo>
                  <a:pt x="83" y="58"/>
                </a:lnTo>
                <a:lnTo>
                  <a:pt x="82" y="61"/>
                </a:lnTo>
                <a:lnTo>
                  <a:pt x="78" y="63"/>
                </a:lnTo>
                <a:lnTo>
                  <a:pt x="74" y="64"/>
                </a:lnTo>
                <a:lnTo>
                  <a:pt x="41" y="64"/>
                </a:lnTo>
                <a:lnTo>
                  <a:pt x="15" y="84"/>
                </a:lnTo>
                <a:close/>
                <a:moveTo>
                  <a:pt x="10" y="10"/>
                </a:moveTo>
                <a:lnTo>
                  <a:pt x="10" y="54"/>
                </a:lnTo>
                <a:lnTo>
                  <a:pt x="25" y="54"/>
                </a:lnTo>
                <a:lnTo>
                  <a:pt x="25" y="64"/>
                </a:lnTo>
                <a:lnTo>
                  <a:pt x="38" y="54"/>
                </a:lnTo>
                <a:lnTo>
                  <a:pt x="74" y="54"/>
                </a:lnTo>
                <a:lnTo>
                  <a:pt x="74" y="10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898" name="Freeform 1218">
            <a:extLst>
              <a:ext uri="{FF2B5EF4-FFF2-40B4-BE49-F238E27FC236}">
                <a16:creationId xmlns="" xmlns:a16="http://schemas.microsoft.com/office/drawing/2014/main" id="{9F7F4D1F-0242-4407-A06D-6165D8F84519}"/>
              </a:ext>
            </a:extLst>
          </p:cNvPr>
          <p:cNvSpPr>
            <a:spLocks/>
          </p:cNvSpPr>
          <p:nvPr/>
        </p:nvSpPr>
        <p:spPr bwMode="auto">
          <a:xfrm>
            <a:off x="4352929" y="3917953"/>
            <a:ext cx="120650" cy="120650"/>
          </a:xfrm>
          <a:custGeom>
            <a:avLst/>
            <a:gdLst>
              <a:gd name="T0" fmla="*/ 38055 w 40"/>
              <a:gd name="T1" fmla="*/ 22833 h 40"/>
              <a:gd name="T2" fmla="*/ 38055 w 40"/>
              <a:gd name="T3" fmla="*/ 0 h 40"/>
              <a:gd name="T4" fmla="*/ 22833 w 40"/>
              <a:gd name="T5" fmla="*/ 0 h 40"/>
              <a:gd name="T6" fmla="*/ 22833 w 40"/>
              <a:gd name="T7" fmla="*/ 22833 h 40"/>
              <a:gd name="T8" fmla="*/ 0 w 40"/>
              <a:gd name="T9" fmla="*/ 22833 h 40"/>
              <a:gd name="T10" fmla="*/ 0 w 40"/>
              <a:gd name="T11" fmla="*/ 38055 h 40"/>
              <a:gd name="T12" fmla="*/ 22833 w 40"/>
              <a:gd name="T13" fmla="*/ 38055 h 40"/>
              <a:gd name="T14" fmla="*/ 22833 w 40"/>
              <a:gd name="T15" fmla="*/ 60888 h 40"/>
              <a:gd name="T16" fmla="*/ 38055 w 40"/>
              <a:gd name="T17" fmla="*/ 60888 h 40"/>
              <a:gd name="T18" fmla="*/ 38055 w 40"/>
              <a:gd name="T19" fmla="*/ 38055 h 40"/>
              <a:gd name="T20" fmla="*/ 60888 w 40"/>
              <a:gd name="T21" fmla="*/ 38055 h 40"/>
              <a:gd name="T22" fmla="*/ 60888 w 40"/>
              <a:gd name="T23" fmla="*/ 22833 h 40"/>
              <a:gd name="T24" fmla="*/ 38055 w 40"/>
              <a:gd name="T25" fmla="*/ 22833 h 4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0" h="40">
                <a:moveTo>
                  <a:pt x="25" y="15"/>
                </a:moveTo>
                <a:lnTo>
                  <a:pt x="25" y="0"/>
                </a:lnTo>
                <a:lnTo>
                  <a:pt x="15" y="0"/>
                </a:lnTo>
                <a:lnTo>
                  <a:pt x="15" y="15"/>
                </a:lnTo>
                <a:lnTo>
                  <a:pt x="0" y="15"/>
                </a:lnTo>
                <a:lnTo>
                  <a:pt x="0" y="25"/>
                </a:lnTo>
                <a:lnTo>
                  <a:pt x="15" y="25"/>
                </a:lnTo>
                <a:lnTo>
                  <a:pt x="15" y="40"/>
                </a:lnTo>
                <a:lnTo>
                  <a:pt x="25" y="40"/>
                </a:lnTo>
                <a:lnTo>
                  <a:pt x="25" y="25"/>
                </a:lnTo>
                <a:lnTo>
                  <a:pt x="40" y="25"/>
                </a:lnTo>
                <a:lnTo>
                  <a:pt x="40" y="15"/>
                </a:lnTo>
                <a:lnTo>
                  <a:pt x="25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899" name="Rectangle 1219">
            <a:extLst>
              <a:ext uri="{FF2B5EF4-FFF2-40B4-BE49-F238E27FC236}">
                <a16:creationId xmlns="" xmlns:a16="http://schemas.microsoft.com/office/drawing/2014/main" id="{DF240852-33D5-4EFA-8D98-87C888EC6B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2701" y="3965578"/>
            <a:ext cx="95250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3600" dirty="0">
              <a:latin typeface="Arial" panose="020B0604020202020204" pitchFamily="34" charset="0"/>
            </a:endParaRPr>
          </a:p>
        </p:txBody>
      </p:sp>
      <p:sp>
        <p:nvSpPr>
          <p:cNvPr id="63900" name="Freeform 1220">
            <a:extLst>
              <a:ext uri="{FF2B5EF4-FFF2-40B4-BE49-F238E27FC236}">
                <a16:creationId xmlns="" xmlns:a16="http://schemas.microsoft.com/office/drawing/2014/main" id="{54A2A002-0AE6-42A7-8E99-24F758817958}"/>
              </a:ext>
            </a:extLst>
          </p:cNvPr>
          <p:cNvSpPr>
            <a:spLocks noEditPoints="1"/>
          </p:cNvSpPr>
          <p:nvPr/>
        </p:nvSpPr>
        <p:spPr bwMode="auto">
          <a:xfrm>
            <a:off x="4848227" y="4019552"/>
            <a:ext cx="263525" cy="263526"/>
          </a:xfrm>
          <a:custGeom>
            <a:avLst/>
            <a:gdLst>
              <a:gd name="T0" fmla="*/ 23418 w 84"/>
              <a:gd name="T1" fmla="*/ 131141 h 84"/>
              <a:gd name="T2" fmla="*/ 23418 w 84"/>
              <a:gd name="T3" fmla="*/ 99917 h 84"/>
              <a:gd name="T4" fmla="*/ 15612 w 84"/>
              <a:gd name="T5" fmla="*/ 99917 h 84"/>
              <a:gd name="T6" fmla="*/ 15612 w 84"/>
              <a:gd name="T7" fmla="*/ 99917 h 84"/>
              <a:gd name="T8" fmla="*/ 9367 w 84"/>
              <a:gd name="T9" fmla="*/ 98356 h 84"/>
              <a:gd name="T10" fmla="*/ 3122 w 84"/>
              <a:gd name="T11" fmla="*/ 95233 h 84"/>
              <a:gd name="T12" fmla="*/ 1561 w 84"/>
              <a:gd name="T13" fmla="*/ 90550 h 84"/>
              <a:gd name="T14" fmla="*/ 0 w 84"/>
              <a:gd name="T15" fmla="*/ 84305 h 84"/>
              <a:gd name="T16" fmla="*/ 0 w 84"/>
              <a:gd name="T17" fmla="*/ 15612 h 84"/>
              <a:gd name="T18" fmla="*/ 0 w 84"/>
              <a:gd name="T19" fmla="*/ 15612 h 84"/>
              <a:gd name="T20" fmla="*/ 1561 w 84"/>
              <a:gd name="T21" fmla="*/ 9367 h 84"/>
              <a:gd name="T22" fmla="*/ 3122 w 84"/>
              <a:gd name="T23" fmla="*/ 3122 h 84"/>
              <a:gd name="T24" fmla="*/ 9367 w 84"/>
              <a:gd name="T25" fmla="*/ 1561 h 84"/>
              <a:gd name="T26" fmla="*/ 15612 w 84"/>
              <a:gd name="T27" fmla="*/ 0 h 84"/>
              <a:gd name="T28" fmla="*/ 115529 w 84"/>
              <a:gd name="T29" fmla="*/ 0 h 84"/>
              <a:gd name="T30" fmla="*/ 115529 w 84"/>
              <a:gd name="T31" fmla="*/ 0 h 84"/>
              <a:gd name="T32" fmla="*/ 121774 w 84"/>
              <a:gd name="T33" fmla="*/ 1561 h 84"/>
              <a:gd name="T34" fmla="*/ 126457 w 84"/>
              <a:gd name="T35" fmla="*/ 3122 h 84"/>
              <a:gd name="T36" fmla="*/ 129580 w 84"/>
              <a:gd name="T37" fmla="*/ 9367 h 84"/>
              <a:gd name="T38" fmla="*/ 131141 w 84"/>
              <a:gd name="T39" fmla="*/ 15612 h 84"/>
              <a:gd name="T40" fmla="*/ 131141 w 84"/>
              <a:gd name="T41" fmla="*/ 84305 h 84"/>
              <a:gd name="T42" fmla="*/ 131141 w 84"/>
              <a:gd name="T43" fmla="*/ 84305 h 84"/>
              <a:gd name="T44" fmla="*/ 129580 w 84"/>
              <a:gd name="T45" fmla="*/ 90550 h 84"/>
              <a:gd name="T46" fmla="*/ 126457 w 84"/>
              <a:gd name="T47" fmla="*/ 95233 h 84"/>
              <a:gd name="T48" fmla="*/ 121774 w 84"/>
              <a:gd name="T49" fmla="*/ 98356 h 84"/>
              <a:gd name="T50" fmla="*/ 115529 w 84"/>
              <a:gd name="T51" fmla="*/ 99917 h 84"/>
              <a:gd name="T52" fmla="*/ 64009 w 84"/>
              <a:gd name="T53" fmla="*/ 99917 h 84"/>
              <a:gd name="T54" fmla="*/ 23418 w 84"/>
              <a:gd name="T55" fmla="*/ 131141 h 84"/>
              <a:gd name="T56" fmla="*/ 15612 w 84"/>
              <a:gd name="T57" fmla="*/ 15612 h 84"/>
              <a:gd name="T58" fmla="*/ 15612 w 84"/>
              <a:gd name="T59" fmla="*/ 84305 h 84"/>
              <a:gd name="T60" fmla="*/ 39030 w 84"/>
              <a:gd name="T61" fmla="*/ 84305 h 84"/>
              <a:gd name="T62" fmla="*/ 39030 w 84"/>
              <a:gd name="T63" fmla="*/ 99917 h 84"/>
              <a:gd name="T64" fmla="*/ 59326 w 84"/>
              <a:gd name="T65" fmla="*/ 84305 h 84"/>
              <a:gd name="T66" fmla="*/ 115529 w 84"/>
              <a:gd name="T67" fmla="*/ 84305 h 84"/>
              <a:gd name="T68" fmla="*/ 115529 w 84"/>
              <a:gd name="T69" fmla="*/ 15612 h 84"/>
              <a:gd name="T70" fmla="*/ 15612 w 84"/>
              <a:gd name="T71" fmla="*/ 15612 h 8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4" h="84">
                <a:moveTo>
                  <a:pt x="15" y="84"/>
                </a:moveTo>
                <a:lnTo>
                  <a:pt x="15" y="64"/>
                </a:lnTo>
                <a:lnTo>
                  <a:pt x="10" y="64"/>
                </a:lnTo>
                <a:lnTo>
                  <a:pt x="6" y="63"/>
                </a:lnTo>
                <a:lnTo>
                  <a:pt x="2" y="61"/>
                </a:lnTo>
                <a:lnTo>
                  <a:pt x="1" y="58"/>
                </a:lnTo>
                <a:lnTo>
                  <a:pt x="0" y="54"/>
                </a:lnTo>
                <a:lnTo>
                  <a:pt x="0" y="10"/>
                </a:lnTo>
                <a:lnTo>
                  <a:pt x="1" y="6"/>
                </a:lnTo>
                <a:lnTo>
                  <a:pt x="2" y="2"/>
                </a:lnTo>
                <a:lnTo>
                  <a:pt x="6" y="1"/>
                </a:lnTo>
                <a:lnTo>
                  <a:pt x="10" y="0"/>
                </a:lnTo>
                <a:lnTo>
                  <a:pt x="74" y="0"/>
                </a:lnTo>
                <a:lnTo>
                  <a:pt x="78" y="1"/>
                </a:lnTo>
                <a:lnTo>
                  <a:pt x="81" y="2"/>
                </a:lnTo>
                <a:lnTo>
                  <a:pt x="83" y="6"/>
                </a:lnTo>
                <a:lnTo>
                  <a:pt x="84" y="10"/>
                </a:lnTo>
                <a:lnTo>
                  <a:pt x="84" y="54"/>
                </a:lnTo>
                <a:lnTo>
                  <a:pt x="83" y="58"/>
                </a:lnTo>
                <a:lnTo>
                  <a:pt x="81" y="61"/>
                </a:lnTo>
                <a:lnTo>
                  <a:pt x="78" y="63"/>
                </a:lnTo>
                <a:lnTo>
                  <a:pt x="74" y="64"/>
                </a:lnTo>
                <a:lnTo>
                  <a:pt x="41" y="64"/>
                </a:lnTo>
                <a:lnTo>
                  <a:pt x="15" y="84"/>
                </a:lnTo>
                <a:close/>
                <a:moveTo>
                  <a:pt x="10" y="10"/>
                </a:moveTo>
                <a:lnTo>
                  <a:pt x="10" y="54"/>
                </a:lnTo>
                <a:lnTo>
                  <a:pt x="25" y="54"/>
                </a:lnTo>
                <a:lnTo>
                  <a:pt x="25" y="64"/>
                </a:lnTo>
                <a:lnTo>
                  <a:pt x="38" y="54"/>
                </a:lnTo>
                <a:lnTo>
                  <a:pt x="74" y="54"/>
                </a:lnTo>
                <a:lnTo>
                  <a:pt x="74" y="10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901" name="Freeform 1221">
            <a:extLst>
              <a:ext uri="{FF2B5EF4-FFF2-40B4-BE49-F238E27FC236}">
                <a16:creationId xmlns="" xmlns:a16="http://schemas.microsoft.com/office/drawing/2014/main" id="{7E699367-D8E4-4752-9252-FD2103C2EDF7}"/>
              </a:ext>
            </a:extLst>
          </p:cNvPr>
          <p:cNvSpPr>
            <a:spLocks/>
          </p:cNvSpPr>
          <p:nvPr/>
        </p:nvSpPr>
        <p:spPr bwMode="auto">
          <a:xfrm>
            <a:off x="5591177" y="4019552"/>
            <a:ext cx="260351" cy="263526"/>
          </a:xfrm>
          <a:custGeom>
            <a:avLst/>
            <a:gdLst>
              <a:gd name="T0" fmla="*/ 23418 w 84"/>
              <a:gd name="T1" fmla="*/ 131141 h 84"/>
              <a:gd name="T2" fmla="*/ 23418 w 84"/>
              <a:gd name="T3" fmla="*/ 99917 h 84"/>
              <a:gd name="T4" fmla="*/ 15612 w 84"/>
              <a:gd name="T5" fmla="*/ 99917 h 84"/>
              <a:gd name="T6" fmla="*/ 15612 w 84"/>
              <a:gd name="T7" fmla="*/ 99917 h 84"/>
              <a:gd name="T8" fmla="*/ 9367 w 84"/>
              <a:gd name="T9" fmla="*/ 98356 h 84"/>
              <a:gd name="T10" fmla="*/ 3122 w 84"/>
              <a:gd name="T11" fmla="*/ 95233 h 84"/>
              <a:gd name="T12" fmla="*/ 1561 w 84"/>
              <a:gd name="T13" fmla="*/ 90550 h 84"/>
              <a:gd name="T14" fmla="*/ 0 w 84"/>
              <a:gd name="T15" fmla="*/ 84305 h 84"/>
              <a:gd name="T16" fmla="*/ 0 w 84"/>
              <a:gd name="T17" fmla="*/ 15612 h 84"/>
              <a:gd name="T18" fmla="*/ 0 w 84"/>
              <a:gd name="T19" fmla="*/ 15612 h 84"/>
              <a:gd name="T20" fmla="*/ 1561 w 84"/>
              <a:gd name="T21" fmla="*/ 9367 h 84"/>
              <a:gd name="T22" fmla="*/ 3122 w 84"/>
              <a:gd name="T23" fmla="*/ 3122 h 84"/>
              <a:gd name="T24" fmla="*/ 9367 w 84"/>
              <a:gd name="T25" fmla="*/ 1561 h 84"/>
              <a:gd name="T26" fmla="*/ 15612 w 84"/>
              <a:gd name="T27" fmla="*/ 0 h 84"/>
              <a:gd name="T28" fmla="*/ 84305 w 84"/>
              <a:gd name="T29" fmla="*/ 0 h 84"/>
              <a:gd name="T30" fmla="*/ 84305 w 84"/>
              <a:gd name="T31" fmla="*/ 15612 h 84"/>
              <a:gd name="T32" fmla="*/ 15612 w 84"/>
              <a:gd name="T33" fmla="*/ 15612 h 84"/>
              <a:gd name="T34" fmla="*/ 15612 w 84"/>
              <a:gd name="T35" fmla="*/ 84305 h 84"/>
              <a:gd name="T36" fmla="*/ 37469 w 84"/>
              <a:gd name="T37" fmla="*/ 84305 h 84"/>
              <a:gd name="T38" fmla="*/ 37469 w 84"/>
              <a:gd name="T39" fmla="*/ 99917 h 84"/>
              <a:gd name="T40" fmla="*/ 59326 w 84"/>
              <a:gd name="T41" fmla="*/ 84305 h 84"/>
              <a:gd name="T42" fmla="*/ 115529 w 84"/>
              <a:gd name="T43" fmla="*/ 84305 h 84"/>
              <a:gd name="T44" fmla="*/ 115529 w 84"/>
              <a:gd name="T45" fmla="*/ 37469 h 84"/>
              <a:gd name="T46" fmla="*/ 131141 w 84"/>
              <a:gd name="T47" fmla="*/ 37469 h 84"/>
              <a:gd name="T48" fmla="*/ 131141 w 84"/>
              <a:gd name="T49" fmla="*/ 84305 h 84"/>
              <a:gd name="T50" fmla="*/ 131141 w 84"/>
              <a:gd name="T51" fmla="*/ 84305 h 84"/>
              <a:gd name="T52" fmla="*/ 128019 w 84"/>
              <a:gd name="T53" fmla="*/ 90550 h 84"/>
              <a:gd name="T54" fmla="*/ 126457 w 84"/>
              <a:gd name="T55" fmla="*/ 95233 h 84"/>
              <a:gd name="T56" fmla="*/ 120213 w 84"/>
              <a:gd name="T57" fmla="*/ 98356 h 84"/>
              <a:gd name="T58" fmla="*/ 115529 w 84"/>
              <a:gd name="T59" fmla="*/ 99917 h 84"/>
              <a:gd name="T60" fmla="*/ 62448 w 84"/>
              <a:gd name="T61" fmla="*/ 99917 h 84"/>
              <a:gd name="T62" fmla="*/ 23418 w 84"/>
              <a:gd name="T63" fmla="*/ 131141 h 8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4" h="84">
                <a:moveTo>
                  <a:pt x="15" y="84"/>
                </a:moveTo>
                <a:lnTo>
                  <a:pt x="15" y="64"/>
                </a:lnTo>
                <a:lnTo>
                  <a:pt x="10" y="64"/>
                </a:lnTo>
                <a:lnTo>
                  <a:pt x="6" y="63"/>
                </a:lnTo>
                <a:lnTo>
                  <a:pt x="2" y="61"/>
                </a:lnTo>
                <a:lnTo>
                  <a:pt x="1" y="58"/>
                </a:lnTo>
                <a:lnTo>
                  <a:pt x="0" y="54"/>
                </a:lnTo>
                <a:lnTo>
                  <a:pt x="0" y="10"/>
                </a:lnTo>
                <a:lnTo>
                  <a:pt x="1" y="6"/>
                </a:lnTo>
                <a:lnTo>
                  <a:pt x="2" y="2"/>
                </a:lnTo>
                <a:lnTo>
                  <a:pt x="6" y="1"/>
                </a:lnTo>
                <a:lnTo>
                  <a:pt x="10" y="0"/>
                </a:lnTo>
                <a:lnTo>
                  <a:pt x="54" y="0"/>
                </a:lnTo>
                <a:lnTo>
                  <a:pt x="54" y="10"/>
                </a:lnTo>
                <a:lnTo>
                  <a:pt x="10" y="10"/>
                </a:lnTo>
                <a:lnTo>
                  <a:pt x="10" y="54"/>
                </a:lnTo>
                <a:lnTo>
                  <a:pt x="24" y="54"/>
                </a:lnTo>
                <a:lnTo>
                  <a:pt x="24" y="64"/>
                </a:lnTo>
                <a:lnTo>
                  <a:pt x="38" y="54"/>
                </a:lnTo>
                <a:lnTo>
                  <a:pt x="74" y="54"/>
                </a:lnTo>
                <a:lnTo>
                  <a:pt x="74" y="24"/>
                </a:lnTo>
                <a:lnTo>
                  <a:pt x="84" y="24"/>
                </a:lnTo>
                <a:lnTo>
                  <a:pt x="84" y="54"/>
                </a:lnTo>
                <a:lnTo>
                  <a:pt x="82" y="58"/>
                </a:lnTo>
                <a:lnTo>
                  <a:pt x="81" y="61"/>
                </a:lnTo>
                <a:lnTo>
                  <a:pt x="77" y="63"/>
                </a:lnTo>
                <a:lnTo>
                  <a:pt x="74" y="64"/>
                </a:lnTo>
                <a:lnTo>
                  <a:pt x="40" y="64"/>
                </a:lnTo>
                <a:lnTo>
                  <a:pt x="15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902" name="Freeform 1222">
            <a:extLst>
              <a:ext uri="{FF2B5EF4-FFF2-40B4-BE49-F238E27FC236}">
                <a16:creationId xmlns="" xmlns:a16="http://schemas.microsoft.com/office/drawing/2014/main" id="{54C9952F-6F51-4AEA-8E4F-C347450250C6}"/>
              </a:ext>
            </a:extLst>
          </p:cNvPr>
          <p:cNvSpPr>
            <a:spLocks/>
          </p:cNvSpPr>
          <p:nvPr/>
        </p:nvSpPr>
        <p:spPr bwMode="auto">
          <a:xfrm>
            <a:off x="5778502" y="3946526"/>
            <a:ext cx="139700" cy="111125"/>
          </a:xfrm>
          <a:custGeom>
            <a:avLst/>
            <a:gdLst>
              <a:gd name="T0" fmla="*/ 28401 w 47"/>
              <a:gd name="T1" fmla="*/ 56203 h 36"/>
              <a:gd name="T2" fmla="*/ 0 w 47"/>
              <a:gd name="T3" fmla="*/ 28102 h 36"/>
              <a:gd name="T4" fmla="*/ 11958 w 47"/>
              <a:gd name="T5" fmla="*/ 15612 h 36"/>
              <a:gd name="T6" fmla="*/ 28401 w 47"/>
              <a:gd name="T7" fmla="*/ 32785 h 36"/>
              <a:gd name="T8" fmla="*/ 59792 w 47"/>
              <a:gd name="T9" fmla="*/ 0 h 36"/>
              <a:gd name="T10" fmla="*/ 70256 w 47"/>
              <a:gd name="T11" fmla="*/ 12490 h 36"/>
              <a:gd name="T12" fmla="*/ 28401 w 47"/>
              <a:gd name="T13" fmla="*/ 56203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7" h="36">
                <a:moveTo>
                  <a:pt x="19" y="36"/>
                </a:moveTo>
                <a:lnTo>
                  <a:pt x="0" y="18"/>
                </a:lnTo>
                <a:lnTo>
                  <a:pt x="8" y="10"/>
                </a:lnTo>
                <a:lnTo>
                  <a:pt x="19" y="21"/>
                </a:lnTo>
                <a:lnTo>
                  <a:pt x="40" y="0"/>
                </a:lnTo>
                <a:lnTo>
                  <a:pt x="47" y="8"/>
                </a:lnTo>
                <a:lnTo>
                  <a:pt x="19" y="3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903" name="Freeform 1223">
            <a:extLst>
              <a:ext uri="{FF2B5EF4-FFF2-40B4-BE49-F238E27FC236}">
                <a16:creationId xmlns="" xmlns:a16="http://schemas.microsoft.com/office/drawing/2014/main" id="{DE9B01A7-FB84-4494-AB50-59B1C590A1D5}"/>
              </a:ext>
            </a:extLst>
          </p:cNvPr>
          <p:cNvSpPr>
            <a:spLocks/>
          </p:cNvSpPr>
          <p:nvPr/>
        </p:nvSpPr>
        <p:spPr bwMode="auto">
          <a:xfrm>
            <a:off x="6330952" y="4019552"/>
            <a:ext cx="250826" cy="263526"/>
          </a:xfrm>
          <a:custGeom>
            <a:avLst/>
            <a:gdLst>
              <a:gd name="T0" fmla="*/ 112746 w 83"/>
              <a:gd name="T1" fmla="*/ 84305 h 84"/>
              <a:gd name="T2" fmla="*/ 57896 w 83"/>
              <a:gd name="T3" fmla="*/ 84305 h 84"/>
              <a:gd name="T4" fmla="*/ 36566 w 83"/>
              <a:gd name="T5" fmla="*/ 99917 h 84"/>
              <a:gd name="T6" fmla="*/ 36566 w 83"/>
              <a:gd name="T7" fmla="*/ 84305 h 84"/>
              <a:gd name="T8" fmla="*/ 13712 w 83"/>
              <a:gd name="T9" fmla="*/ 84305 h 84"/>
              <a:gd name="T10" fmla="*/ 13712 w 83"/>
              <a:gd name="T11" fmla="*/ 15612 h 84"/>
              <a:gd name="T12" fmla="*/ 82274 w 83"/>
              <a:gd name="T13" fmla="*/ 15612 h 84"/>
              <a:gd name="T14" fmla="*/ 82274 w 83"/>
              <a:gd name="T15" fmla="*/ 0 h 84"/>
              <a:gd name="T16" fmla="*/ 13712 w 83"/>
              <a:gd name="T17" fmla="*/ 0 h 84"/>
              <a:gd name="T18" fmla="*/ 13712 w 83"/>
              <a:gd name="T19" fmla="*/ 0 h 84"/>
              <a:gd name="T20" fmla="*/ 9142 w 83"/>
              <a:gd name="T21" fmla="*/ 1561 h 84"/>
              <a:gd name="T22" fmla="*/ 3047 w 83"/>
              <a:gd name="T23" fmla="*/ 3122 h 84"/>
              <a:gd name="T24" fmla="*/ 1524 w 83"/>
              <a:gd name="T25" fmla="*/ 9367 h 84"/>
              <a:gd name="T26" fmla="*/ 0 w 83"/>
              <a:gd name="T27" fmla="*/ 15612 h 84"/>
              <a:gd name="T28" fmla="*/ 0 w 83"/>
              <a:gd name="T29" fmla="*/ 84305 h 84"/>
              <a:gd name="T30" fmla="*/ 0 w 83"/>
              <a:gd name="T31" fmla="*/ 84305 h 84"/>
              <a:gd name="T32" fmla="*/ 1524 w 83"/>
              <a:gd name="T33" fmla="*/ 90550 h 84"/>
              <a:gd name="T34" fmla="*/ 3047 w 83"/>
              <a:gd name="T35" fmla="*/ 95233 h 84"/>
              <a:gd name="T36" fmla="*/ 9142 w 83"/>
              <a:gd name="T37" fmla="*/ 98356 h 84"/>
              <a:gd name="T38" fmla="*/ 13712 w 83"/>
              <a:gd name="T39" fmla="*/ 99917 h 84"/>
              <a:gd name="T40" fmla="*/ 21330 w 83"/>
              <a:gd name="T41" fmla="*/ 99917 h 84"/>
              <a:gd name="T42" fmla="*/ 21330 w 83"/>
              <a:gd name="T43" fmla="*/ 131141 h 84"/>
              <a:gd name="T44" fmla="*/ 60944 w 83"/>
              <a:gd name="T45" fmla="*/ 99917 h 84"/>
              <a:gd name="T46" fmla="*/ 112746 w 83"/>
              <a:gd name="T47" fmla="*/ 99917 h 84"/>
              <a:gd name="T48" fmla="*/ 112746 w 83"/>
              <a:gd name="T49" fmla="*/ 99917 h 84"/>
              <a:gd name="T50" fmla="*/ 117316 w 83"/>
              <a:gd name="T51" fmla="*/ 98356 h 84"/>
              <a:gd name="T52" fmla="*/ 123411 w 83"/>
              <a:gd name="T53" fmla="*/ 95233 h 84"/>
              <a:gd name="T54" fmla="*/ 124934 w 83"/>
              <a:gd name="T55" fmla="*/ 90550 h 84"/>
              <a:gd name="T56" fmla="*/ 126458 w 83"/>
              <a:gd name="T57" fmla="*/ 84305 h 84"/>
              <a:gd name="T58" fmla="*/ 126458 w 83"/>
              <a:gd name="T59" fmla="*/ 37469 h 84"/>
              <a:gd name="T60" fmla="*/ 112746 w 83"/>
              <a:gd name="T61" fmla="*/ 37469 h 84"/>
              <a:gd name="T62" fmla="*/ 112746 w 83"/>
              <a:gd name="T63" fmla="*/ 84305 h 8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3" h="84">
                <a:moveTo>
                  <a:pt x="74" y="54"/>
                </a:moveTo>
                <a:lnTo>
                  <a:pt x="38" y="54"/>
                </a:lnTo>
                <a:lnTo>
                  <a:pt x="24" y="64"/>
                </a:lnTo>
                <a:lnTo>
                  <a:pt x="24" y="54"/>
                </a:lnTo>
                <a:lnTo>
                  <a:pt x="9" y="54"/>
                </a:lnTo>
                <a:lnTo>
                  <a:pt x="9" y="10"/>
                </a:lnTo>
                <a:lnTo>
                  <a:pt x="54" y="10"/>
                </a:lnTo>
                <a:lnTo>
                  <a:pt x="54" y="0"/>
                </a:ln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2" y="61"/>
                </a:lnTo>
                <a:lnTo>
                  <a:pt x="6" y="63"/>
                </a:lnTo>
                <a:lnTo>
                  <a:pt x="9" y="64"/>
                </a:lnTo>
                <a:lnTo>
                  <a:pt x="14" y="64"/>
                </a:lnTo>
                <a:lnTo>
                  <a:pt x="14" y="84"/>
                </a:lnTo>
                <a:lnTo>
                  <a:pt x="40" y="64"/>
                </a:lnTo>
                <a:lnTo>
                  <a:pt x="74" y="64"/>
                </a:lnTo>
                <a:lnTo>
                  <a:pt x="77" y="63"/>
                </a:lnTo>
                <a:lnTo>
                  <a:pt x="81" y="61"/>
                </a:lnTo>
                <a:lnTo>
                  <a:pt x="82" y="58"/>
                </a:lnTo>
                <a:lnTo>
                  <a:pt x="83" y="54"/>
                </a:lnTo>
                <a:lnTo>
                  <a:pt x="83" y="24"/>
                </a:lnTo>
                <a:lnTo>
                  <a:pt x="74" y="24"/>
                </a:lnTo>
                <a:lnTo>
                  <a:pt x="74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904" name="Freeform 1224">
            <a:extLst>
              <a:ext uri="{FF2B5EF4-FFF2-40B4-BE49-F238E27FC236}">
                <a16:creationId xmlns="" xmlns:a16="http://schemas.microsoft.com/office/drawing/2014/main" id="{9EBEC83B-C0C4-4BED-934F-88EA6AB317DC}"/>
              </a:ext>
            </a:extLst>
          </p:cNvPr>
          <p:cNvSpPr>
            <a:spLocks/>
          </p:cNvSpPr>
          <p:nvPr/>
        </p:nvSpPr>
        <p:spPr bwMode="auto">
          <a:xfrm>
            <a:off x="6527803" y="3946528"/>
            <a:ext cx="120650" cy="120650"/>
          </a:xfrm>
          <a:custGeom>
            <a:avLst/>
            <a:gdLst>
              <a:gd name="T0" fmla="*/ 60888 w 37"/>
              <a:gd name="T1" fmla="*/ 13165 h 37"/>
              <a:gd name="T2" fmla="*/ 47723 w 37"/>
              <a:gd name="T3" fmla="*/ 0 h 37"/>
              <a:gd name="T4" fmla="*/ 29621 w 37"/>
              <a:gd name="T5" fmla="*/ 18102 h 37"/>
              <a:gd name="T6" fmla="*/ 11519 w 37"/>
              <a:gd name="T7" fmla="*/ 0 h 37"/>
              <a:gd name="T8" fmla="*/ 0 w 37"/>
              <a:gd name="T9" fmla="*/ 13165 h 37"/>
              <a:gd name="T10" fmla="*/ 18102 w 37"/>
              <a:gd name="T11" fmla="*/ 31267 h 37"/>
              <a:gd name="T12" fmla="*/ 0 w 37"/>
              <a:gd name="T13" fmla="*/ 49369 h 37"/>
              <a:gd name="T14" fmla="*/ 11519 w 37"/>
              <a:gd name="T15" fmla="*/ 60888 h 37"/>
              <a:gd name="T16" fmla="*/ 29621 w 37"/>
              <a:gd name="T17" fmla="*/ 42786 h 37"/>
              <a:gd name="T18" fmla="*/ 47723 w 37"/>
              <a:gd name="T19" fmla="*/ 60888 h 37"/>
              <a:gd name="T20" fmla="*/ 60888 w 37"/>
              <a:gd name="T21" fmla="*/ 49369 h 37"/>
              <a:gd name="T22" fmla="*/ 42786 w 37"/>
              <a:gd name="T23" fmla="*/ 31267 h 37"/>
              <a:gd name="T24" fmla="*/ 60888 w 37"/>
              <a:gd name="T25" fmla="*/ 13165 h 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37">
                <a:moveTo>
                  <a:pt x="37" y="8"/>
                </a:moveTo>
                <a:lnTo>
                  <a:pt x="29" y="0"/>
                </a:lnTo>
                <a:lnTo>
                  <a:pt x="18" y="11"/>
                </a:lnTo>
                <a:lnTo>
                  <a:pt x="7" y="0"/>
                </a:lnTo>
                <a:lnTo>
                  <a:pt x="0" y="8"/>
                </a:lnTo>
                <a:lnTo>
                  <a:pt x="11" y="19"/>
                </a:lnTo>
                <a:lnTo>
                  <a:pt x="0" y="30"/>
                </a:lnTo>
                <a:lnTo>
                  <a:pt x="7" y="37"/>
                </a:lnTo>
                <a:lnTo>
                  <a:pt x="18" y="26"/>
                </a:lnTo>
                <a:lnTo>
                  <a:pt x="29" y="37"/>
                </a:lnTo>
                <a:lnTo>
                  <a:pt x="37" y="30"/>
                </a:lnTo>
                <a:lnTo>
                  <a:pt x="26" y="19"/>
                </a:lnTo>
                <a:lnTo>
                  <a:pt x="37" y="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905" name="Freeform 1225">
            <a:extLst>
              <a:ext uri="{FF2B5EF4-FFF2-40B4-BE49-F238E27FC236}">
                <a16:creationId xmlns="" xmlns:a16="http://schemas.microsoft.com/office/drawing/2014/main" id="{8EC5ECA1-04E1-4ED2-A97F-C15B405124E7}"/>
              </a:ext>
            </a:extLst>
          </p:cNvPr>
          <p:cNvSpPr>
            <a:spLocks noEditPoints="1"/>
          </p:cNvSpPr>
          <p:nvPr/>
        </p:nvSpPr>
        <p:spPr bwMode="auto">
          <a:xfrm>
            <a:off x="1177928" y="4873628"/>
            <a:ext cx="307974" cy="120650"/>
          </a:xfrm>
          <a:custGeom>
            <a:avLst/>
            <a:gdLst>
              <a:gd name="T0" fmla="*/ 138948 w 99"/>
              <a:gd name="T1" fmla="*/ 60888 h 39"/>
              <a:gd name="T2" fmla="*/ 15612 w 99"/>
              <a:gd name="T3" fmla="*/ 60888 h 39"/>
              <a:gd name="T4" fmla="*/ 15612 w 99"/>
              <a:gd name="T5" fmla="*/ 60888 h 39"/>
              <a:gd name="T6" fmla="*/ 9367 w 99"/>
              <a:gd name="T7" fmla="*/ 59327 h 39"/>
              <a:gd name="T8" fmla="*/ 3122 w 99"/>
              <a:gd name="T9" fmla="*/ 57766 h 39"/>
              <a:gd name="T10" fmla="*/ 1561 w 99"/>
              <a:gd name="T11" fmla="*/ 51521 h 39"/>
              <a:gd name="T12" fmla="*/ 0 w 99"/>
              <a:gd name="T13" fmla="*/ 46837 h 39"/>
              <a:gd name="T14" fmla="*/ 0 w 99"/>
              <a:gd name="T15" fmla="*/ 15612 h 39"/>
              <a:gd name="T16" fmla="*/ 0 w 99"/>
              <a:gd name="T17" fmla="*/ 15612 h 39"/>
              <a:gd name="T18" fmla="*/ 1561 w 99"/>
              <a:gd name="T19" fmla="*/ 9367 h 39"/>
              <a:gd name="T20" fmla="*/ 3122 w 99"/>
              <a:gd name="T21" fmla="*/ 3122 h 39"/>
              <a:gd name="T22" fmla="*/ 9367 w 99"/>
              <a:gd name="T23" fmla="*/ 1561 h 39"/>
              <a:gd name="T24" fmla="*/ 15612 w 99"/>
              <a:gd name="T25" fmla="*/ 0 h 39"/>
              <a:gd name="T26" fmla="*/ 138948 w 99"/>
              <a:gd name="T27" fmla="*/ 0 h 39"/>
              <a:gd name="T28" fmla="*/ 138948 w 99"/>
              <a:gd name="T29" fmla="*/ 0 h 39"/>
              <a:gd name="T30" fmla="*/ 143632 w 99"/>
              <a:gd name="T31" fmla="*/ 1561 h 39"/>
              <a:gd name="T32" fmla="*/ 149876 w 99"/>
              <a:gd name="T33" fmla="*/ 3122 h 39"/>
              <a:gd name="T34" fmla="*/ 151438 w 99"/>
              <a:gd name="T35" fmla="*/ 9367 h 39"/>
              <a:gd name="T36" fmla="*/ 154560 w 99"/>
              <a:gd name="T37" fmla="*/ 15612 h 39"/>
              <a:gd name="T38" fmla="*/ 154560 w 99"/>
              <a:gd name="T39" fmla="*/ 46837 h 39"/>
              <a:gd name="T40" fmla="*/ 154560 w 99"/>
              <a:gd name="T41" fmla="*/ 46837 h 39"/>
              <a:gd name="T42" fmla="*/ 151438 w 99"/>
              <a:gd name="T43" fmla="*/ 51521 h 39"/>
              <a:gd name="T44" fmla="*/ 149876 w 99"/>
              <a:gd name="T45" fmla="*/ 57766 h 39"/>
              <a:gd name="T46" fmla="*/ 143632 w 99"/>
              <a:gd name="T47" fmla="*/ 59327 h 39"/>
              <a:gd name="T48" fmla="*/ 138948 w 99"/>
              <a:gd name="T49" fmla="*/ 60888 h 39"/>
              <a:gd name="T50" fmla="*/ 138948 w 99"/>
              <a:gd name="T51" fmla="*/ 60888 h 39"/>
              <a:gd name="T52" fmla="*/ 15612 w 99"/>
              <a:gd name="T53" fmla="*/ 15612 h 39"/>
              <a:gd name="T54" fmla="*/ 15612 w 99"/>
              <a:gd name="T55" fmla="*/ 46837 h 39"/>
              <a:gd name="T56" fmla="*/ 138948 w 99"/>
              <a:gd name="T57" fmla="*/ 46837 h 39"/>
              <a:gd name="T58" fmla="*/ 138948 w 99"/>
              <a:gd name="T59" fmla="*/ 15612 h 39"/>
              <a:gd name="T60" fmla="*/ 15612 w 99"/>
              <a:gd name="T61" fmla="*/ 15612 h 3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99" h="39">
                <a:moveTo>
                  <a:pt x="89" y="39"/>
                </a:moveTo>
                <a:lnTo>
                  <a:pt x="10" y="39"/>
                </a:lnTo>
                <a:lnTo>
                  <a:pt x="6" y="38"/>
                </a:lnTo>
                <a:lnTo>
                  <a:pt x="2" y="37"/>
                </a:lnTo>
                <a:lnTo>
                  <a:pt x="1" y="33"/>
                </a:lnTo>
                <a:lnTo>
                  <a:pt x="0" y="30"/>
                </a:lnTo>
                <a:lnTo>
                  <a:pt x="0" y="10"/>
                </a:lnTo>
                <a:lnTo>
                  <a:pt x="1" y="6"/>
                </a:lnTo>
                <a:lnTo>
                  <a:pt x="2" y="2"/>
                </a:lnTo>
                <a:lnTo>
                  <a:pt x="6" y="1"/>
                </a:lnTo>
                <a:lnTo>
                  <a:pt x="10" y="0"/>
                </a:lnTo>
                <a:lnTo>
                  <a:pt x="89" y="0"/>
                </a:lnTo>
                <a:lnTo>
                  <a:pt x="92" y="1"/>
                </a:lnTo>
                <a:lnTo>
                  <a:pt x="96" y="2"/>
                </a:lnTo>
                <a:lnTo>
                  <a:pt x="97" y="6"/>
                </a:lnTo>
                <a:lnTo>
                  <a:pt x="99" y="10"/>
                </a:lnTo>
                <a:lnTo>
                  <a:pt x="99" y="30"/>
                </a:lnTo>
                <a:lnTo>
                  <a:pt x="97" y="33"/>
                </a:lnTo>
                <a:lnTo>
                  <a:pt x="96" y="37"/>
                </a:lnTo>
                <a:lnTo>
                  <a:pt x="92" y="38"/>
                </a:lnTo>
                <a:lnTo>
                  <a:pt x="89" y="39"/>
                </a:lnTo>
                <a:close/>
                <a:moveTo>
                  <a:pt x="10" y="10"/>
                </a:moveTo>
                <a:lnTo>
                  <a:pt x="10" y="30"/>
                </a:lnTo>
                <a:lnTo>
                  <a:pt x="89" y="30"/>
                </a:lnTo>
                <a:lnTo>
                  <a:pt x="89" y="10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906" name="Freeform 1226">
            <a:extLst>
              <a:ext uri="{FF2B5EF4-FFF2-40B4-BE49-F238E27FC236}">
                <a16:creationId xmlns="" xmlns:a16="http://schemas.microsoft.com/office/drawing/2014/main" id="{95C383A6-CD93-46A6-9EE9-64DD253C0FCE}"/>
              </a:ext>
            </a:extLst>
          </p:cNvPr>
          <p:cNvSpPr>
            <a:spLocks/>
          </p:cNvSpPr>
          <p:nvPr/>
        </p:nvSpPr>
        <p:spPr bwMode="auto">
          <a:xfrm>
            <a:off x="1412878" y="4921252"/>
            <a:ext cx="28574" cy="25400"/>
          </a:xfrm>
          <a:custGeom>
            <a:avLst/>
            <a:gdLst>
              <a:gd name="T0" fmla="*/ 14053 w 10"/>
              <a:gd name="T1" fmla="*/ 7027 h 10"/>
              <a:gd name="T2" fmla="*/ 14053 w 10"/>
              <a:gd name="T3" fmla="*/ 7027 h 10"/>
              <a:gd name="T4" fmla="*/ 14053 w 10"/>
              <a:gd name="T5" fmla="*/ 9837 h 10"/>
              <a:gd name="T6" fmla="*/ 11242 w 10"/>
              <a:gd name="T7" fmla="*/ 11242 h 10"/>
              <a:gd name="T8" fmla="*/ 9837 w 10"/>
              <a:gd name="T9" fmla="*/ 14053 h 10"/>
              <a:gd name="T10" fmla="*/ 7027 w 10"/>
              <a:gd name="T11" fmla="*/ 14053 h 10"/>
              <a:gd name="T12" fmla="*/ 7027 w 10"/>
              <a:gd name="T13" fmla="*/ 14053 h 10"/>
              <a:gd name="T14" fmla="*/ 2811 w 10"/>
              <a:gd name="T15" fmla="*/ 14053 h 10"/>
              <a:gd name="T16" fmla="*/ 1405 w 10"/>
              <a:gd name="T17" fmla="*/ 11242 h 10"/>
              <a:gd name="T18" fmla="*/ 0 w 10"/>
              <a:gd name="T19" fmla="*/ 9837 h 10"/>
              <a:gd name="T20" fmla="*/ 0 w 10"/>
              <a:gd name="T21" fmla="*/ 7027 h 10"/>
              <a:gd name="T22" fmla="*/ 0 w 10"/>
              <a:gd name="T23" fmla="*/ 7027 h 10"/>
              <a:gd name="T24" fmla="*/ 0 w 10"/>
              <a:gd name="T25" fmla="*/ 2811 h 10"/>
              <a:gd name="T26" fmla="*/ 1405 w 10"/>
              <a:gd name="T27" fmla="*/ 1405 h 10"/>
              <a:gd name="T28" fmla="*/ 2811 w 10"/>
              <a:gd name="T29" fmla="*/ 0 h 10"/>
              <a:gd name="T30" fmla="*/ 7027 w 10"/>
              <a:gd name="T31" fmla="*/ 0 h 10"/>
              <a:gd name="T32" fmla="*/ 7027 w 10"/>
              <a:gd name="T33" fmla="*/ 0 h 10"/>
              <a:gd name="T34" fmla="*/ 9837 w 10"/>
              <a:gd name="T35" fmla="*/ 0 h 10"/>
              <a:gd name="T36" fmla="*/ 11242 w 10"/>
              <a:gd name="T37" fmla="*/ 1405 h 10"/>
              <a:gd name="T38" fmla="*/ 14053 w 10"/>
              <a:gd name="T39" fmla="*/ 2811 h 10"/>
              <a:gd name="T40" fmla="*/ 14053 w 10"/>
              <a:gd name="T41" fmla="*/ 7027 h 10"/>
              <a:gd name="T42" fmla="*/ 14053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10" y="5"/>
                </a:moveTo>
                <a:lnTo>
                  <a:pt x="10" y="5"/>
                </a:lnTo>
                <a:lnTo>
                  <a:pt x="10" y="7"/>
                </a:lnTo>
                <a:lnTo>
                  <a:pt x="8" y="8"/>
                </a:lnTo>
                <a:lnTo>
                  <a:pt x="7" y="10"/>
                </a:lnTo>
                <a:lnTo>
                  <a:pt x="5" y="10"/>
                </a:lnTo>
                <a:lnTo>
                  <a:pt x="2" y="10"/>
                </a:lnTo>
                <a:lnTo>
                  <a:pt x="1" y="8"/>
                </a:lnTo>
                <a:lnTo>
                  <a:pt x="0" y="7"/>
                </a:lnTo>
                <a:lnTo>
                  <a:pt x="0" y="5"/>
                </a:lnTo>
                <a:lnTo>
                  <a:pt x="0" y="2"/>
                </a:lnTo>
                <a:lnTo>
                  <a:pt x="1" y="1"/>
                </a:lnTo>
                <a:lnTo>
                  <a:pt x="2" y="0"/>
                </a:lnTo>
                <a:lnTo>
                  <a:pt x="5" y="0"/>
                </a:lnTo>
                <a:lnTo>
                  <a:pt x="7" y="0"/>
                </a:lnTo>
                <a:lnTo>
                  <a:pt x="8" y="1"/>
                </a:lnTo>
                <a:lnTo>
                  <a:pt x="10" y="2"/>
                </a:lnTo>
                <a:lnTo>
                  <a:pt x="1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907" name="Freeform 1227">
            <a:extLst>
              <a:ext uri="{FF2B5EF4-FFF2-40B4-BE49-F238E27FC236}">
                <a16:creationId xmlns="" xmlns:a16="http://schemas.microsoft.com/office/drawing/2014/main" id="{4AB76DEE-0475-4BF5-9FA1-2BA57E086F3D}"/>
              </a:ext>
            </a:extLst>
          </p:cNvPr>
          <p:cNvSpPr>
            <a:spLocks noEditPoints="1"/>
          </p:cNvSpPr>
          <p:nvPr/>
        </p:nvSpPr>
        <p:spPr bwMode="auto">
          <a:xfrm>
            <a:off x="1216027" y="4667252"/>
            <a:ext cx="241301" cy="187326"/>
          </a:xfrm>
          <a:custGeom>
            <a:avLst/>
            <a:gdLst>
              <a:gd name="T0" fmla="*/ 106360 w 79"/>
              <a:gd name="T1" fmla="*/ 93672 h 59"/>
              <a:gd name="T2" fmla="*/ 15414 w 79"/>
              <a:gd name="T3" fmla="*/ 93672 h 59"/>
              <a:gd name="T4" fmla="*/ 15414 w 79"/>
              <a:gd name="T5" fmla="*/ 93672 h 59"/>
              <a:gd name="T6" fmla="*/ 9249 w 79"/>
              <a:gd name="T7" fmla="*/ 92084 h 59"/>
              <a:gd name="T8" fmla="*/ 3083 w 79"/>
              <a:gd name="T9" fmla="*/ 90497 h 59"/>
              <a:gd name="T10" fmla="*/ 1541 w 79"/>
              <a:gd name="T11" fmla="*/ 84146 h 59"/>
              <a:gd name="T12" fmla="*/ 0 w 79"/>
              <a:gd name="T13" fmla="*/ 77795 h 59"/>
              <a:gd name="T14" fmla="*/ 0 w 79"/>
              <a:gd name="T15" fmla="*/ 15877 h 59"/>
              <a:gd name="T16" fmla="*/ 0 w 79"/>
              <a:gd name="T17" fmla="*/ 15877 h 59"/>
              <a:gd name="T18" fmla="*/ 1541 w 79"/>
              <a:gd name="T19" fmla="*/ 9526 h 59"/>
              <a:gd name="T20" fmla="*/ 3083 w 79"/>
              <a:gd name="T21" fmla="*/ 3175 h 59"/>
              <a:gd name="T22" fmla="*/ 9249 w 79"/>
              <a:gd name="T23" fmla="*/ 1588 h 59"/>
              <a:gd name="T24" fmla="*/ 15414 w 79"/>
              <a:gd name="T25" fmla="*/ 0 h 59"/>
              <a:gd name="T26" fmla="*/ 106360 w 79"/>
              <a:gd name="T27" fmla="*/ 0 h 59"/>
              <a:gd name="T28" fmla="*/ 106360 w 79"/>
              <a:gd name="T29" fmla="*/ 0 h 59"/>
              <a:gd name="T30" fmla="*/ 110984 w 79"/>
              <a:gd name="T31" fmla="*/ 1588 h 59"/>
              <a:gd name="T32" fmla="*/ 117150 w 79"/>
              <a:gd name="T33" fmla="*/ 3175 h 59"/>
              <a:gd name="T34" fmla="*/ 118691 w 79"/>
              <a:gd name="T35" fmla="*/ 9526 h 59"/>
              <a:gd name="T36" fmla="*/ 121774 w 79"/>
              <a:gd name="T37" fmla="*/ 15877 h 59"/>
              <a:gd name="T38" fmla="*/ 121774 w 79"/>
              <a:gd name="T39" fmla="*/ 77795 h 59"/>
              <a:gd name="T40" fmla="*/ 121774 w 79"/>
              <a:gd name="T41" fmla="*/ 77795 h 59"/>
              <a:gd name="T42" fmla="*/ 118691 w 79"/>
              <a:gd name="T43" fmla="*/ 84146 h 59"/>
              <a:gd name="T44" fmla="*/ 117150 w 79"/>
              <a:gd name="T45" fmla="*/ 90497 h 59"/>
              <a:gd name="T46" fmla="*/ 110984 w 79"/>
              <a:gd name="T47" fmla="*/ 92084 h 59"/>
              <a:gd name="T48" fmla="*/ 106360 w 79"/>
              <a:gd name="T49" fmla="*/ 93672 h 59"/>
              <a:gd name="T50" fmla="*/ 106360 w 79"/>
              <a:gd name="T51" fmla="*/ 93672 h 59"/>
              <a:gd name="T52" fmla="*/ 15414 w 79"/>
              <a:gd name="T53" fmla="*/ 15877 h 59"/>
              <a:gd name="T54" fmla="*/ 15414 w 79"/>
              <a:gd name="T55" fmla="*/ 77795 h 59"/>
              <a:gd name="T56" fmla="*/ 106360 w 79"/>
              <a:gd name="T57" fmla="*/ 77795 h 59"/>
              <a:gd name="T58" fmla="*/ 106360 w 79"/>
              <a:gd name="T59" fmla="*/ 15877 h 59"/>
              <a:gd name="T60" fmla="*/ 15414 w 79"/>
              <a:gd name="T61" fmla="*/ 15877 h 5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79" h="59">
                <a:moveTo>
                  <a:pt x="69" y="59"/>
                </a:moveTo>
                <a:lnTo>
                  <a:pt x="10" y="59"/>
                </a:lnTo>
                <a:lnTo>
                  <a:pt x="6" y="58"/>
                </a:lnTo>
                <a:lnTo>
                  <a:pt x="2" y="57"/>
                </a:lnTo>
                <a:lnTo>
                  <a:pt x="1" y="53"/>
                </a:lnTo>
                <a:lnTo>
                  <a:pt x="0" y="49"/>
                </a:lnTo>
                <a:lnTo>
                  <a:pt x="0" y="10"/>
                </a:lnTo>
                <a:lnTo>
                  <a:pt x="1" y="6"/>
                </a:lnTo>
                <a:lnTo>
                  <a:pt x="2" y="2"/>
                </a:lnTo>
                <a:lnTo>
                  <a:pt x="6" y="1"/>
                </a:lnTo>
                <a:lnTo>
                  <a:pt x="10" y="0"/>
                </a:lnTo>
                <a:lnTo>
                  <a:pt x="69" y="0"/>
                </a:lnTo>
                <a:lnTo>
                  <a:pt x="72" y="1"/>
                </a:lnTo>
                <a:lnTo>
                  <a:pt x="76" y="2"/>
                </a:lnTo>
                <a:lnTo>
                  <a:pt x="77" y="6"/>
                </a:lnTo>
                <a:lnTo>
                  <a:pt x="79" y="10"/>
                </a:lnTo>
                <a:lnTo>
                  <a:pt x="79" y="49"/>
                </a:lnTo>
                <a:lnTo>
                  <a:pt x="77" y="53"/>
                </a:lnTo>
                <a:lnTo>
                  <a:pt x="76" y="57"/>
                </a:lnTo>
                <a:lnTo>
                  <a:pt x="72" y="58"/>
                </a:lnTo>
                <a:lnTo>
                  <a:pt x="69" y="59"/>
                </a:lnTo>
                <a:close/>
                <a:moveTo>
                  <a:pt x="10" y="10"/>
                </a:moveTo>
                <a:lnTo>
                  <a:pt x="10" y="49"/>
                </a:lnTo>
                <a:lnTo>
                  <a:pt x="69" y="49"/>
                </a:lnTo>
                <a:lnTo>
                  <a:pt x="69" y="10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908" name="Freeform 1228">
            <a:extLst>
              <a:ext uri="{FF2B5EF4-FFF2-40B4-BE49-F238E27FC236}">
                <a16:creationId xmlns="" xmlns:a16="http://schemas.microsoft.com/office/drawing/2014/main" id="{3FE3979F-D243-4B77-94F7-F34F3B1B689B}"/>
              </a:ext>
            </a:extLst>
          </p:cNvPr>
          <p:cNvSpPr>
            <a:spLocks noEditPoints="1"/>
          </p:cNvSpPr>
          <p:nvPr/>
        </p:nvSpPr>
        <p:spPr bwMode="auto">
          <a:xfrm>
            <a:off x="7800977" y="3965576"/>
            <a:ext cx="374651" cy="317501"/>
          </a:xfrm>
          <a:custGeom>
            <a:avLst/>
            <a:gdLst>
              <a:gd name="T0" fmla="*/ 171600 w 119"/>
              <a:gd name="T1" fmla="*/ 0 h 104"/>
              <a:gd name="T2" fmla="*/ 15743 w 119"/>
              <a:gd name="T3" fmla="*/ 0 h 104"/>
              <a:gd name="T4" fmla="*/ 15743 w 119"/>
              <a:gd name="T5" fmla="*/ 0 h 104"/>
              <a:gd name="T6" fmla="*/ 9446 w 119"/>
              <a:gd name="T7" fmla="*/ 1531 h 104"/>
              <a:gd name="T8" fmla="*/ 4723 w 119"/>
              <a:gd name="T9" fmla="*/ 4594 h 104"/>
              <a:gd name="T10" fmla="*/ 1574 w 119"/>
              <a:gd name="T11" fmla="*/ 9187 h 104"/>
              <a:gd name="T12" fmla="*/ 0 w 119"/>
              <a:gd name="T13" fmla="*/ 15312 h 104"/>
              <a:gd name="T14" fmla="*/ 0 w 119"/>
              <a:gd name="T15" fmla="*/ 113307 h 104"/>
              <a:gd name="T16" fmla="*/ 0 w 119"/>
              <a:gd name="T17" fmla="*/ 113307 h 104"/>
              <a:gd name="T18" fmla="*/ 1574 w 119"/>
              <a:gd name="T19" fmla="*/ 119432 h 104"/>
              <a:gd name="T20" fmla="*/ 4723 w 119"/>
              <a:gd name="T21" fmla="*/ 124025 h 104"/>
              <a:gd name="T22" fmla="*/ 9446 w 119"/>
              <a:gd name="T23" fmla="*/ 127087 h 104"/>
              <a:gd name="T24" fmla="*/ 15743 w 119"/>
              <a:gd name="T25" fmla="*/ 128619 h 104"/>
              <a:gd name="T26" fmla="*/ 85013 w 119"/>
              <a:gd name="T27" fmla="*/ 128619 h 104"/>
              <a:gd name="T28" fmla="*/ 85013 w 119"/>
              <a:gd name="T29" fmla="*/ 143930 h 104"/>
              <a:gd name="T30" fmla="*/ 55101 w 119"/>
              <a:gd name="T31" fmla="*/ 143930 h 104"/>
              <a:gd name="T32" fmla="*/ 55101 w 119"/>
              <a:gd name="T33" fmla="*/ 159242 h 104"/>
              <a:gd name="T34" fmla="*/ 132242 w 119"/>
              <a:gd name="T35" fmla="*/ 159242 h 104"/>
              <a:gd name="T36" fmla="*/ 132242 w 119"/>
              <a:gd name="T37" fmla="*/ 143930 h 104"/>
              <a:gd name="T38" fmla="*/ 100756 w 119"/>
              <a:gd name="T39" fmla="*/ 143930 h 104"/>
              <a:gd name="T40" fmla="*/ 100756 w 119"/>
              <a:gd name="T41" fmla="*/ 128619 h 104"/>
              <a:gd name="T42" fmla="*/ 171600 w 119"/>
              <a:gd name="T43" fmla="*/ 128619 h 104"/>
              <a:gd name="T44" fmla="*/ 171600 w 119"/>
              <a:gd name="T45" fmla="*/ 128619 h 104"/>
              <a:gd name="T46" fmla="*/ 176323 w 119"/>
              <a:gd name="T47" fmla="*/ 127087 h 104"/>
              <a:gd name="T48" fmla="*/ 182620 w 119"/>
              <a:gd name="T49" fmla="*/ 124025 h 104"/>
              <a:gd name="T50" fmla="*/ 184194 w 119"/>
              <a:gd name="T51" fmla="*/ 119432 h 104"/>
              <a:gd name="T52" fmla="*/ 187343 w 119"/>
              <a:gd name="T53" fmla="*/ 113307 h 104"/>
              <a:gd name="T54" fmla="*/ 187343 w 119"/>
              <a:gd name="T55" fmla="*/ 15312 h 104"/>
              <a:gd name="T56" fmla="*/ 187343 w 119"/>
              <a:gd name="T57" fmla="*/ 15312 h 104"/>
              <a:gd name="T58" fmla="*/ 184194 w 119"/>
              <a:gd name="T59" fmla="*/ 9187 h 104"/>
              <a:gd name="T60" fmla="*/ 182620 w 119"/>
              <a:gd name="T61" fmla="*/ 4594 h 104"/>
              <a:gd name="T62" fmla="*/ 176323 w 119"/>
              <a:gd name="T63" fmla="*/ 1531 h 104"/>
              <a:gd name="T64" fmla="*/ 171600 w 119"/>
              <a:gd name="T65" fmla="*/ 0 h 104"/>
              <a:gd name="T66" fmla="*/ 171600 w 119"/>
              <a:gd name="T67" fmla="*/ 0 h 104"/>
              <a:gd name="T68" fmla="*/ 171600 w 119"/>
              <a:gd name="T69" fmla="*/ 15312 h 104"/>
              <a:gd name="T70" fmla="*/ 171600 w 119"/>
              <a:gd name="T71" fmla="*/ 90339 h 104"/>
              <a:gd name="T72" fmla="*/ 15743 w 119"/>
              <a:gd name="T73" fmla="*/ 90339 h 104"/>
              <a:gd name="T74" fmla="*/ 15743 w 119"/>
              <a:gd name="T75" fmla="*/ 15312 h 104"/>
              <a:gd name="T76" fmla="*/ 171600 w 119"/>
              <a:gd name="T77" fmla="*/ 15312 h 104"/>
              <a:gd name="T78" fmla="*/ 15743 w 119"/>
              <a:gd name="T79" fmla="*/ 113307 h 104"/>
              <a:gd name="T80" fmla="*/ 15743 w 119"/>
              <a:gd name="T81" fmla="*/ 105651 h 104"/>
              <a:gd name="T82" fmla="*/ 171600 w 119"/>
              <a:gd name="T83" fmla="*/ 105651 h 104"/>
              <a:gd name="T84" fmla="*/ 171600 w 119"/>
              <a:gd name="T85" fmla="*/ 113307 h 104"/>
              <a:gd name="T86" fmla="*/ 15743 w 119"/>
              <a:gd name="T87" fmla="*/ 113307 h 104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9" h="104">
                <a:moveTo>
                  <a:pt x="109" y="0"/>
                </a:move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74"/>
                </a:lnTo>
                <a:lnTo>
                  <a:pt x="1" y="78"/>
                </a:lnTo>
                <a:lnTo>
                  <a:pt x="3" y="81"/>
                </a:lnTo>
                <a:lnTo>
                  <a:pt x="6" y="83"/>
                </a:lnTo>
                <a:lnTo>
                  <a:pt x="10" y="84"/>
                </a:lnTo>
                <a:lnTo>
                  <a:pt x="54" y="84"/>
                </a:lnTo>
                <a:lnTo>
                  <a:pt x="54" y="94"/>
                </a:lnTo>
                <a:lnTo>
                  <a:pt x="35" y="94"/>
                </a:lnTo>
                <a:lnTo>
                  <a:pt x="35" y="104"/>
                </a:lnTo>
                <a:lnTo>
                  <a:pt x="84" y="104"/>
                </a:lnTo>
                <a:lnTo>
                  <a:pt x="84" y="94"/>
                </a:lnTo>
                <a:lnTo>
                  <a:pt x="64" y="94"/>
                </a:lnTo>
                <a:lnTo>
                  <a:pt x="64" y="84"/>
                </a:lnTo>
                <a:lnTo>
                  <a:pt x="109" y="84"/>
                </a:lnTo>
                <a:lnTo>
                  <a:pt x="112" y="83"/>
                </a:lnTo>
                <a:lnTo>
                  <a:pt x="116" y="81"/>
                </a:lnTo>
                <a:lnTo>
                  <a:pt x="117" y="78"/>
                </a:lnTo>
                <a:lnTo>
                  <a:pt x="119" y="74"/>
                </a:lnTo>
                <a:lnTo>
                  <a:pt x="119" y="10"/>
                </a:lnTo>
                <a:lnTo>
                  <a:pt x="117" y="6"/>
                </a:lnTo>
                <a:lnTo>
                  <a:pt x="116" y="3"/>
                </a:lnTo>
                <a:lnTo>
                  <a:pt x="112" y="1"/>
                </a:lnTo>
                <a:lnTo>
                  <a:pt x="109" y="0"/>
                </a:lnTo>
                <a:close/>
                <a:moveTo>
                  <a:pt x="109" y="10"/>
                </a:moveTo>
                <a:lnTo>
                  <a:pt x="109" y="59"/>
                </a:lnTo>
                <a:lnTo>
                  <a:pt x="10" y="59"/>
                </a:lnTo>
                <a:lnTo>
                  <a:pt x="10" y="10"/>
                </a:lnTo>
                <a:lnTo>
                  <a:pt x="109" y="10"/>
                </a:lnTo>
                <a:close/>
                <a:moveTo>
                  <a:pt x="10" y="74"/>
                </a:moveTo>
                <a:lnTo>
                  <a:pt x="10" y="69"/>
                </a:lnTo>
                <a:lnTo>
                  <a:pt x="109" y="69"/>
                </a:lnTo>
                <a:lnTo>
                  <a:pt x="109" y="74"/>
                </a:lnTo>
                <a:lnTo>
                  <a:pt x="10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909" name="Freeform 1229">
            <a:extLst>
              <a:ext uri="{FF2B5EF4-FFF2-40B4-BE49-F238E27FC236}">
                <a16:creationId xmlns="" xmlns:a16="http://schemas.microsoft.com/office/drawing/2014/main" id="{AD295077-C673-4631-B5F0-E67D26D03380}"/>
              </a:ext>
            </a:extLst>
          </p:cNvPr>
          <p:cNvSpPr>
            <a:spLocks noEditPoints="1"/>
          </p:cNvSpPr>
          <p:nvPr/>
        </p:nvSpPr>
        <p:spPr bwMode="auto">
          <a:xfrm>
            <a:off x="1889126" y="4705351"/>
            <a:ext cx="365124" cy="269876"/>
          </a:xfrm>
          <a:custGeom>
            <a:avLst/>
            <a:gdLst>
              <a:gd name="T0" fmla="*/ 176470 w 118"/>
              <a:gd name="T1" fmla="*/ 91064 h 88"/>
              <a:gd name="T2" fmla="*/ 174922 w 118"/>
              <a:gd name="T3" fmla="*/ 91064 h 88"/>
              <a:gd name="T4" fmla="*/ 174922 w 118"/>
              <a:gd name="T5" fmla="*/ 7717 h 88"/>
              <a:gd name="T6" fmla="*/ 173374 w 118"/>
              <a:gd name="T7" fmla="*/ 1543 h 88"/>
              <a:gd name="T8" fmla="*/ 167182 w 118"/>
              <a:gd name="T9" fmla="*/ 0 h 88"/>
              <a:gd name="T10" fmla="*/ 15480 w 118"/>
              <a:gd name="T11" fmla="*/ 0 h 88"/>
              <a:gd name="T12" fmla="*/ 9288 w 118"/>
              <a:gd name="T13" fmla="*/ 1543 h 88"/>
              <a:gd name="T14" fmla="*/ 7740 w 118"/>
              <a:gd name="T15" fmla="*/ 7717 h 88"/>
              <a:gd name="T16" fmla="*/ 7740 w 118"/>
              <a:gd name="T17" fmla="*/ 91064 h 88"/>
              <a:gd name="T18" fmla="*/ 4644 w 118"/>
              <a:gd name="T19" fmla="*/ 91064 h 88"/>
              <a:gd name="T20" fmla="*/ 3096 w 118"/>
              <a:gd name="T21" fmla="*/ 92608 h 88"/>
              <a:gd name="T22" fmla="*/ 0 w 118"/>
              <a:gd name="T23" fmla="*/ 97238 h 88"/>
              <a:gd name="T24" fmla="*/ 4644 w 118"/>
              <a:gd name="T25" fmla="*/ 123477 h 88"/>
              <a:gd name="T26" fmla="*/ 7740 w 118"/>
              <a:gd name="T27" fmla="*/ 129651 h 88"/>
              <a:gd name="T28" fmla="*/ 17028 w 118"/>
              <a:gd name="T29" fmla="*/ 134282 h 88"/>
              <a:gd name="T30" fmla="*/ 159442 w 118"/>
              <a:gd name="T31" fmla="*/ 135825 h 88"/>
              <a:gd name="T32" fmla="*/ 165634 w 118"/>
              <a:gd name="T33" fmla="*/ 134282 h 88"/>
              <a:gd name="T34" fmla="*/ 174922 w 118"/>
              <a:gd name="T35" fmla="*/ 129651 h 88"/>
              <a:gd name="T36" fmla="*/ 182662 w 118"/>
              <a:gd name="T37" fmla="*/ 100325 h 88"/>
              <a:gd name="T38" fmla="*/ 182662 w 118"/>
              <a:gd name="T39" fmla="*/ 97238 h 88"/>
              <a:gd name="T40" fmla="*/ 179566 w 118"/>
              <a:gd name="T41" fmla="*/ 92608 h 88"/>
              <a:gd name="T42" fmla="*/ 176470 w 118"/>
              <a:gd name="T43" fmla="*/ 91064 h 88"/>
              <a:gd name="T44" fmla="*/ 159442 w 118"/>
              <a:gd name="T45" fmla="*/ 15435 h 88"/>
              <a:gd name="T46" fmla="*/ 114551 w 118"/>
              <a:gd name="T47" fmla="*/ 91064 h 88"/>
              <a:gd name="T48" fmla="*/ 109907 w 118"/>
              <a:gd name="T49" fmla="*/ 91064 h 88"/>
              <a:gd name="T50" fmla="*/ 102167 w 118"/>
              <a:gd name="T51" fmla="*/ 98782 h 88"/>
              <a:gd name="T52" fmla="*/ 74303 w 118"/>
              <a:gd name="T53" fmla="*/ 92608 h 88"/>
              <a:gd name="T54" fmla="*/ 72755 w 118"/>
              <a:gd name="T55" fmla="*/ 91064 h 88"/>
              <a:gd name="T56" fmla="*/ 23220 w 118"/>
              <a:gd name="T57" fmla="*/ 91064 h 88"/>
              <a:gd name="T58" fmla="*/ 159442 w 118"/>
              <a:gd name="T59" fmla="*/ 121934 h 88"/>
              <a:gd name="T60" fmla="*/ 23220 w 118"/>
              <a:gd name="T61" fmla="*/ 121934 h 88"/>
              <a:gd name="T62" fmla="*/ 17028 w 118"/>
              <a:gd name="T63" fmla="*/ 106499 h 88"/>
              <a:gd name="T64" fmla="*/ 69659 w 118"/>
              <a:gd name="T65" fmla="*/ 111130 h 88"/>
              <a:gd name="T66" fmla="*/ 72755 w 118"/>
              <a:gd name="T67" fmla="*/ 114216 h 88"/>
              <a:gd name="T68" fmla="*/ 106811 w 118"/>
              <a:gd name="T69" fmla="*/ 114216 h 88"/>
              <a:gd name="T70" fmla="*/ 109907 w 118"/>
              <a:gd name="T71" fmla="*/ 114216 h 88"/>
              <a:gd name="T72" fmla="*/ 117647 w 118"/>
              <a:gd name="T73" fmla="*/ 106499 h 88"/>
              <a:gd name="T74" fmla="*/ 162538 w 118"/>
              <a:gd name="T75" fmla="*/ 118847 h 88"/>
              <a:gd name="T76" fmla="*/ 159442 w 118"/>
              <a:gd name="T77" fmla="*/ 121934 h 88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118" h="88">
                <a:moveTo>
                  <a:pt x="114" y="59"/>
                </a:moveTo>
                <a:lnTo>
                  <a:pt x="114" y="59"/>
                </a:lnTo>
                <a:lnTo>
                  <a:pt x="113" y="59"/>
                </a:lnTo>
                <a:lnTo>
                  <a:pt x="113" y="5"/>
                </a:lnTo>
                <a:lnTo>
                  <a:pt x="113" y="2"/>
                </a:lnTo>
                <a:lnTo>
                  <a:pt x="112" y="1"/>
                </a:lnTo>
                <a:lnTo>
                  <a:pt x="111" y="0"/>
                </a:lnTo>
                <a:lnTo>
                  <a:pt x="108" y="0"/>
                </a:lnTo>
                <a:lnTo>
                  <a:pt x="10" y="0"/>
                </a:lnTo>
                <a:lnTo>
                  <a:pt x="7" y="0"/>
                </a:lnTo>
                <a:lnTo>
                  <a:pt x="6" y="1"/>
                </a:lnTo>
                <a:lnTo>
                  <a:pt x="5" y="2"/>
                </a:lnTo>
                <a:lnTo>
                  <a:pt x="5" y="5"/>
                </a:lnTo>
                <a:lnTo>
                  <a:pt x="5" y="59"/>
                </a:lnTo>
                <a:lnTo>
                  <a:pt x="3" y="59"/>
                </a:lnTo>
                <a:lnTo>
                  <a:pt x="2" y="60"/>
                </a:lnTo>
                <a:lnTo>
                  <a:pt x="1" y="61"/>
                </a:lnTo>
                <a:lnTo>
                  <a:pt x="0" y="63"/>
                </a:lnTo>
                <a:lnTo>
                  <a:pt x="0" y="65"/>
                </a:lnTo>
                <a:lnTo>
                  <a:pt x="3" y="80"/>
                </a:lnTo>
                <a:lnTo>
                  <a:pt x="5" y="84"/>
                </a:lnTo>
                <a:lnTo>
                  <a:pt x="7" y="86"/>
                </a:lnTo>
                <a:lnTo>
                  <a:pt x="11" y="87"/>
                </a:lnTo>
                <a:lnTo>
                  <a:pt x="15" y="88"/>
                </a:lnTo>
                <a:lnTo>
                  <a:pt x="103" y="88"/>
                </a:lnTo>
                <a:lnTo>
                  <a:pt x="107" y="87"/>
                </a:lnTo>
                <a:lnTo>
                  <a:pt x="111" y="86"/>
                </a:lnTo>
                <a:lnTo>
                  <a:pt x="113" y="84"/>
                </a:lnTo>
                <a:lnTo>
                  <a:pt x="114" y="80"/>
                </a:lnTo>
                <a:lnTo>
                  <a:pt x="118" y="65"/>
                </a:lnTo>
                <a:lnTo>
                  <a:pt x="118" y="63"/>
                </a:lnTo>
                <a:lnTo>
                  <a:pt x="117" y="61"/>
                </a:lnTo>
                <a:lnTo>
                  <a:pt x="116" y="60"/>
                </a:lnTo>
                <a:lnTo>
                  <a:pt x="114" y="59"/>
                </a:lnTo>
                <a:close/>
                <a:moveTo>
                  <a:pt x="15" y="10"/>
                </a:moveTo>
                <a:lnTo>
                  <a:pt x="103" y="10"/>
                </a:lnTo>
                <a:lnTo>
                  <a:pt x="103" y="59"/>
                </a:lnTo>
                <a:lnTo>
                  <a:pt x="74" y="59"/>
                </a:lnTo>
                <a:lnTo>
                  <a:pt x="71" y="59"/>
                </a:lnTo>
                <a:lnTo>
                  <a:pt x="70" y="60"/>
                </a:lnTo>
                <a:lnTo>
                  <a:pt x="66" y="64"/>
                </a:lnTo>
                <a:lnTo>
                  <a:pt x="52" y="64"/>
                </a:lnTo>
                <a:lnTo>
                  <a:pt x="48" y="60"/>
                </a:lnTo>
                <a:lnTo>
                  <a:pt x="47" y="59"/>
                </a:lnTo>
                <a:lnTo>
                  <a:pt x="44" y="59"/>
                </a:lnTo>
                <a:lnTo>
                  <a:pt x="15" y="59"/>
                </a:lnTo>
                <a:lnTo>
                  <a:pt x="15" y="10"/>
                </a:lnTo>
                <a:close/>
                <a:moveTo>
                  <a:pt x="103" y="79"/>
                </a:moveTo>
                <a:lnTo>
                  <a:pt x="15" y="79"/>
                </a:lnTo>
                <a:lnTo>
                  <a:pt x="13" y="77"/>
                </a:lnTo>
                <a:lnTo>
                  <a:pt x="11" y="69"/>
                </a:lnTo>
                <a:lnTo>
                  <a:pt x="42" y="69"/>
                </a:lnTo>
                <a:lnTo>
                  <a:pt x="45" y="72"/>
                </a:lnTo>
                <a:lnTo>
                  <a:pt x="47" y="74"/>
                </a:lnTo>
                <a:lnTo>
                  <a:pt x="49" y="74"/>
                </a:lnTo>
                <a:lnTo>
                  <a:pt x="69" y="74"/>
                </a:lnTo>
                <a:lnTo>
                  <a:pt x="71" y="74"/>
                </a:lnTo>
                <a:lnTo>
                  <a:pt x="73" y="72"/>
                </a:lnTo>
                <a:lnTo>
                  <a:pt x="76" y="69"/>
                </a:lnTo>
                <a:lnTo>
                  <a:pt x="107" y="69"/>
                </a:lnTo>
                <a:lnTo>
                  <a:pt x="105" y="77"/>
                </a:lnTo>
                <a:lnTo>
                  <a:pt x="103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910" name="Rectangle 1230">
            <a:extLst>
              <a:ext uri="{FF2B5EF4-FFF2-40B4-BE49-F238E27FC236}">
                <a16:creationId xmlns="" xmlns:a16="http://schemas.microsoft.com/office/drawing/2014/main" id="{A6664F8B-132B-450E-A73F-B5BA9CEEC3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1379" y="4178300"/>
            <a:ext cx="120650" cy="2857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3600" dirty="0">
              <a:latin typeface="Arial" panose="020B0604020202020204" pitchFamily="34" charset="0"/>
            </a:endParaRPr>
          </a:p>
        </p:txBody>
      </p:sp>
      <p:sp>
        <p:nvSpPr>
          <p:cNvPr id="63911" name="Freeform 1231">
            <a:extLst>
              <a:ext uri="{FF2B5EF4-FFF2-40B4-BE49-F238E27FC236}">
                <a16:creationId xmlns="" xmlns:a16="http://schemas.microsoft.com/office/drawing/2014/main" id="{B70F2AE9-42FB-45BF-B708-818B380EF4C5}"/>
              </a:ext>
            </a:extLst>
          </p:cNvPr>
          <p:cNvSpPr>
            <a:spLocks noEditPoints="1"/>
          </p:cNvSpPr>
          <p:nvPr/>
        </p:nvSpPr>
        <p:spPr bwMode="auto">
          <a:xfrm>
            <a:off x="7061201" y="3946527"/>
            <a:ext cx="374651" cy="307974"/>
          </a:xfrm>
          <a:custGeom>
            <a:avLst/>
            <a:gdLst>
              <a:gd name="T0" fmla="*/ 171600 w 119"/>
              <a:gd name="T1" fmla="*/ 46836 h 99"/>
              <a:gd name="T2" fmla="*/ 100756 w 119"/>
              <a:gd name="T3" fmla="*/ 46836 h 99"/>
              <a:gd name="T4" fmla="*/ 100756 w 119"/>
              <a:gd name="T5" fmla="*/ 39030 h 99"/>
              <a:gd name="T6" fmla="*/ 100756 w 119"/>
              <a:gd name="T7" fmla="*/ 39030 h 99"/>
              <a:gd name="T8" fmla="*/ 100756 w 119"/>
              <a:gd name="T9" fmla="*/ 34347 h 99"/>
              <a:gd name="T10" fmla="*/ 103905 w 119"/>
              <a:gd name="T11" fmla="*/ 32785 h 99"/>
              <a:gd name="T12" fmla="*/ 105479 w 119"/>
              <a:gd name="T13" fmla="*/ 31224 h 99"/>
              <a:gd name="T14" fmla="*/ 108627 w 119"/>
              <a:gd name="T15" fmla="*/ 31224 h 99"/>
              <a:gd name="T16" fmla="*/ 116499 w 119"/>
              <a:gd name="T17" fmla="*/ 31224 h 99"/>
              <a:gd name="T18" fmla="*/ 116499 w 119"/>
              <a:gd name="T19" fmla="*/ 31224 h 99"/>
              <a:gd name="T20" fmla="*/ 125945 w 119"/>
              <a:gd name="T21" fmla="*/ 29663 h 99"/>
              <a:gd name="T22" fmla="*/ 132242 w 119"/>
              <a:gd name="T23" fmla="*/ 23418 h 99"/>
              <a:gd name="T24" fmla="*/ 138539 w 119"/>
              <a:gd name="T25" fmla="*/ 17173 h 99"/>
              <a:gd name="T26" fmla="*/ 140114 w 119"/>
              <a:gd name="T27" fmla="*/ 7806 h 99"/>
              <a:gd name="T28" fmla="*/ 140114 w 119"/>
              <a:gd name="T29" fmla="*/ 0 h 99"/>
              <a:gd name="T30" fmla="*/ 124371 w 119"/>
              <a:gd name="T31" fmla="*/ 0 h 99"/>
              <a:gd name="T32" fmla="*/ 124371 w 119"/>
              <a:gd name="T33" fmla="*/ 7806 h 99"/>
              <a:gd name="T34" fmla="*/ 124371 w 119"/>
              <a:gd name="T35" fmla="*/ 7806 h 99"/>
              <a:gd name="T36" fmla="*/ 124371 w 119"/>
              <a:gd name="T37" fmla="*/ 12490 h 99"/>
              <a:gd name="T38" fmla="*/ 122796 w 119"/>
              <a:gd name="T39" fmla="*/ 14051 h 99"/>
              <a:gd name="T40" fmla="*/ 121222 w 119"/>
              <a:gd name="T41" fmla="*/ 15612 h 99"/>
              <a:gd name="T42" fmla="*/ 116499 w 119"/>
              <a:gd name="T43" fmla="*/ 15612 h 99"/>
              <a:gd name="T44" fmla="*/ 108627 w 119"/>
              <a:gd name="T45" fmla="*/ 15612 h 99"/>
              <a:gd name="T46" fmla="*/ 108627 w 119"/>
              <a:gd name="T47" fmla="*/ 15612 h 99"/>
              <a:gd name="T48" fmla="*/ 99182 w 119"/>
              <a:gd name="T49" fmla="*/ 17173 h 99"/>
              <a:gd name="T50" fmla="*/ 94459 w 119"/>
              <a:gd name="T51" fmla="*/ 23418 h 99"/>
              <a:gd name="T52" fmla="*/ 88161 w 119"/>
              <a:gd name="T53" fmla="*/ 29663 h 99"/>
              <a:gd name="T54" fmla="*/ 86587 w 119"/>
              <a:gd name="T55" fmla="*/ 39030 h 99"/>
              <a:gd name="T56" fmla="*/ 86587 w 119"/>
              <a:gd name="T57" fmla="*/ 46836 h 99"/>
              <a:gd name="T58" fmla="*/ 15743 w 119"/>
              <a:gd name="T59" fmla="*/ 46836 h 99"/>
              <a:gd name="T60" fmla="*/ 15743 w 119"/>
              <a:gd name="T61" fmla="*/ 46836 h 99"/>
              <a:gd name="T62" fmla="*/ 9446 w 119"/>
              <a:gd name="T63" fmla="*/ 48398 h 99"/>
              <a:gd name="T64" fmla="*/ 4723 w 119"/>
              <a:gd name="T65" fmla="*/ 49959 h 99"/>
              <a:gd name="T66" fmla="*/ 3149 w 119"/>
              <a:gd name="T67" fmla="*/ 56204 h 99"/>
              <a:gd name="T68" fmla="*/ 0 w 119"/>
              <a:gd name="T69" fmla="*/ 62448 h 99"/>
              <a:gd name="T70" fmla="*/ 0 w 119"/>
              <a:gd name="T71" fmla="*/ 138948 h 99"/>
              <a:gd name="T72" fmla="*/ 0 w 119"/>
              <a:gd name="T73" fmla="*/ 138948 h 99"/>
              <a:gd name="T74" fmla="*/ 3149 w 119"/>
              <a:gd name="T75" fmla="*/ 145193 h 99"/>
              <a:gd name="T76" fmla="*/ 4723 w 119"/>
              <a:gd name="T77" fmla="*/ 149876 h 99"/>
              <a:gd name="T78" fmla="*/ 9446 w 119"/>
              <a:gd name="T79" fmla="*/ 152999 h 99"/>
              <a:gd name="T80" fmla="*/ 15743 w 119"/>
              <a:gd name="T81" fmla="*/ 154560 h 99"/>
              <a:gd name="T82" fmla="*/ 171600 w 119"/>
              <a:gd name="T83" fmla="*/ 154560 h 99"/>
              <a:gd name="T84" fmla="*/ 171600 w 119"/>
              <a:gd name="T85" fmla="*/ 154560 h 99"/>
              <a:gd name="T86" fmla="*/ 177897 w 119"/>
              <a:gd name="T87" fmla="*/ 152999 h 99"/>
              <a:gd name="T88" fmla="*/ 182620 w 119"/>
              <a:gd name="T89" fmla="*/ 149876 h 99"/>
              <a:gd name="T90" fmla="*/ 184194 w 119"/>
              <a:gd name="T91" fmla="*/ 145193 h 99"/>
              <a:gd name="T92" fmla="*/ 187343 w 119"/>
              <a:gd name="T93" fmla="*/ 138948 h 99"/>
              <a:gd name="T94" fmla="*/ 187343 w 119"/>
              <a:gd name="T95" fmla="*/ 62448 h 99"/>
              <a:gd name="T96" fmla="*/ 187343 w 119"/>
              <a:gd name="T97" fmla="*/ 62448 h 99"/>
              <a:gd name="T98" fmla="*/ 184194 w 119"/>
              <a:gd name="T99" fmla="*/ 56204 h 99"/>
              <a:gd name="T100" fmla="*/ 182620 w 119"/>
              <a:gd name="T101" fmla="*/ 49959 h 99"/>
              <a:gd name="T102" fmla="*/ 177897 w 119"/>
              <a:gd name="T103" fmla="*/ 48398 h 99"/>
              <a:gd name="T104" fmla="*/ 171600 w 119"/>
              <a:gd name="T105" fmla="*/ 46836 h 99"/>
              <a:gd name="T106" fmla="*/ 171600 w 119"/>
              <a:gd name="T107" fmla="*/ 46836 h 99"/>
              <a:gd name="T108" fmla="*/ 15743 w 119"/>
              <a:gd name="T109" fmla="*/ 138948 h 99"/>
              <a:gd name="T110" fmla="*/ 15743 w 119"/>
              <a:gd name="T111" fmla="*/ 62448 h 99"/>
              <a:gd name="T112" fmla="*/ 171600 w 119"/>
              <a:gd name="T113" fmla="*/ 62448 h 99"/>
              <a:gd name="T114" fmla="*/ 171600 w 119"/>
              <a:gd name="T115" fmla="*/ 138948 h 99"/>
              <a:gd name="T116" fmla="*/ 15743 w 119"/>
              <a:gd name="T117" fmla="*/ 138948 h 9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19" h="99">
                <a:moveTo>
                  <a:pt x="109" y="30"/>
                </a:moveTo>
                <a:lnTo>
                  <a:pt x="64" y="30"/>
                </a:lnTo>
                <a:lnTo>
                  <a:pt x="64" y="25"/>
                </a:lnTo>
                <a:lnTo>
                  <a:pt x="64" y="22"/>
                </a:lnTo>
                <a:lnTo>
                  <a:pt x="66" y="21"/>
                </a:lnTo>
                <a:lnTo>
                  <a:pt x="67" y="20"/>
                </a:lnTo>
                <a:lnTo>
                  <a:pt x="69" y="20"/>
                </a:lnTo>
                <a:lnTo>
                  <a:pt x="74" y="20"/>
                </a:lnTo>
                <a:lnTo>
                  <a:pt x="80" y="19"/>
                </a:lnTo>
                <a:lnTo>
                  <a:pt x="84" y="15"/>
                </a:lnTo>
                <a:lnTo>
                  <a:pt x="88" y="11"/>
                </a:lnTo>
                <a:lnTo>
                  <a:pt x="89" y="5"/>
                </a:lnTo>
                <a:lnTo>
                  <a:pt x="89" y="0"/>
                </a:lnTo>
                <a:lnTo>
                  <a:pt x="79" y="0"/>
                </a:lnTo>
                <a:lnTo>
                  <a:pt x="79" y="5"/>
                </a:lnTo>
                <a:lnTo>
                  <a:pt x="79" y="8"/>
                </a:lnTo>
                <a:lnTo>
                  <a:pt x="78" y="9"/>
                </a:lnTo>
                <a:lnTo>
                  <a:pt x="77" y="10"/>
                </a:lnTo>
                <a:lnTo>
                  <a:pt x="74" y="10"/>
                </a:lnTo>
                <a:lnTo>
                  <a:pt x="69" y="10"/>
                </a:lnTo>
                <a:lnTo>
                  <a:pt x="63" y="11"/>
                </a:lnTo>
                <a:lnTo>
                  <a:pt x="60" y="15"/>
                </a:lnTo>
                <a:lnTo>
                  <a:pt x="56" y="19"/>
                </a:lnTo>
                <a:lnTo>
                  <a:pt x="55" y="25"/>
                </a:lnTo>
                <a:lnTo>
                  <a:pt x="55" y="30"/>
                </a:lnTo>
                <a:lnTo>
                  <a:pt x="10" y="30"/>
                </a:lnTo>
                <a:lnTo>
                  <a:pt x="6" y="31"/>
                </a:lnTo>
                <a:lnTo>
                  <a:pt x="3" y="32"/>
                </a:lnTo>
                <a:lnTo>
                  <a:pt x="2" y="36"/>
                </a:lnTo>
                <a:lnTo>
                  <a:pt x="0" y="40"/>
                </a:lnTo>
                <a:lnTo>
                  <a:pt x="0" y="89"/>
                </a:lnTo>
                <a:lnTo>
                  <a:pt x="2" y="93"/>
                </a:lnTo>
                <a:lnTo>
                  <a:pt x="3" y="96"/>
                </a:lnTo>
                <a:lnTo>
                  <a:pt x="6" y="98"/>
                </a:lnTo>
                <a:lnTo>
                  <a:pt x="10" y="99"/>
                </a:lnTo>
                <a:lnTo>
                  <a:pt x="109" y="99"/>
                </a:lnTo>
                <a:lnTo>
                  <a:pt x="113" y="98"/>
                </a:lnTo>
                <a:lnTo>
                  <a:pt x="116" y="96"/>
                </a:lnTo>
                <a:lnTo>
                  <a:pt x="117" y="93"/>
                </a:lnTo>
                <a:lnTo>
                  <a:pt x="119" y="89"/>
                </a:lnTo>
                <a:lnTo>
                  <a:pt x="119" y="40"/>
                </a:lnTo>
                <a:lnTo>
                  <a:pt x="117" y="36"/>
                </a:lnTo>
                <a:lnTo>
                  <a:pt x="116" y="32"/>
                </a:lnTo>
                <a:lnTo>
                  <a:pt x="113" y="31"/>
                </a:lnTo>
                <a:lnTo>
                  <a:pt x="109" y="30"/>
                </a:lnTo>
                <a:close/>
                <a:moveTo>
                  <a:pt x="10" y="89"/>
                </a:moveTo>
                <a:lnTo>
                  <a:pt x="10" y="40"/>
                </a:lnTo>
                <a:lnTo>
                  <a:pt x="109" y="40"/>
                </a:lnTo>
                <a:lnTo>
                  <a:pt x="109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912" name="Freeform 1232">
            <a:extLst>
              <a:ext uri="{FF2B5EF4-FFF2-40B4-BE49-F238E27FC236}">
                <a16:creationId xmlns="" xmlns:a16="http://schemas.microsoft.com/office/drawing/2014/main" id="{E4E5B76D-9126-4F3E-A430-9BBC030CDE08}"/>
              </a:ext>
            </a:extLst>
          </p:cNvPr>
          <p:cNvSpPr>
            <a:spLocks/>
          </p:cNvSpPr>
          <p:nvPr/>
        </p:nvSpPr>
        <p:spPr bwMode="auto">
          <a:xfrm>
            <a:off x="7143751" y="4086229"/>
            <a:ext cx="28577" cy="28574"/>
          </a:xfrm>
          <a:custGeom>
            <a:avLst/>
            <a:gdLst>
              <a:gd name="T0" fmla="*/ 14053 w 10"/>
              <a:gd name="T1" fmla="*/ 7027 h 10"/>
              <a:gd name="T2" fmla="*/ 14053 w 10"/>
              <a:gd name="T3" fmla="*/ 7027 h 10"/>
              <a:gd name="T4" fmla="*/ 14053 w 10"/>
              <a:gd name="T5" fmla="*/ 11242 h 10"/>
              <a:gd name="T6" fmla="*/ 12648 w 10"/>
              <a:gd name="T7" fmla="*/ 12648 h 10"/>
              <a:gd name="T8" fmla="*/ 9837 w 10"/>
              <a:gd name="T9" fmla="*/ 14053 h 10"/>
              <a:gd name="T10" fmla="*/ 7027 w 10"/>
              <a:gd name="T11" fmla="*/ 14053 h 10"/>
              <a:gd name="T12" fmla="*/ 7027 w 10"/>
              <a:gd name="T13" fmla="*/ 14053 h 10"/>
              <a:gd name="T14" fmla="*/ 2811 w 10"/>
              <a:gd name="T15" fmla="*/ 14053 h 10"/>
              <a:gd name="T16" fmla="*/ 1405 w 10"/>
              <a:gd name="T17" fmla="*/ 12648 h 10"/>
              <a:gd name="T18" fmla="*/ 0 w 10"/>
              <a:gd name="T19" fmla="*/ 11242 h 10"/>
              <a:gd name="T20" fmla="*/ 0 w 10"/>
              <a:gd name="T21" fmla="*/ 7027 h 10"/>
              <a:gd name="T22" fmla="*/ 0 w 10"/>
              <a:gd name="T23" fmla="*/ 7027 h 10"/>
              <a:gd name="T24" fmla="*/ 0 w 10"/>
              <a:gd name="T25" fmla="*/ 4216 h 10"/>
              <a:gd name="T26" fmla="*/ 1405 w 10"/>
              <a:gd name="T27" fmla="*/ 2811 h 10"/>
              <a:gd name="T28" fmla="*/ 2811 w 10"/>
              <a:gd name="T29" fmla="*/ 0 h 10"/>
              <a:gd name="T30" fmla="*/ 7027 w 10"/>
              <a:gd name="T31" fmla="*/ 0 h 10"/>
              <a:gd name="T32" fmla="*/ 7027 w 10"/>
              <a:gd name="T33" fmla="*/ 0 h 10"/>
              <a:gd name="T34" fmla="*/ 9837 w 10"/>
              <a:gd name="T35" fmla="*/ 0 h 10"/>
              <a:gd name="T36" fmla="*/ 12648 w 10"/>
              <a:gd name="T37" fmla="*/ 2811 h 10"/>
              <a:gd name="T38" fmla="*/ 14053 w 10"/>
              <a:gd name="T39" fmla="*/ 4216 h 10"/>
              <a:gd name="T40" fmla="*/ 14053 w 10"/>
              <a:gd name="T41" fmla="*/ 7027 h 10"/>
              <a:gd name="T42" fmla="*/ 14053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10" y="5"/>
                </a:moveTo>
                <a:lnTo>
                  <a:pt x="10" y="5"/>
                </a:lnTo>
                <a:lnTo>
                  <a:pt x="10" y="8"/>
                </a:lnTo>
                <a:lnTo>
                  <a:pt x="9" y="9"/>
                </a:lnTo>
                <a:lnTo>
                  <a:pt x="7" y="10"/>
                </a:lnTo>
                <a:lnTo>
                  <a:pt x="5" y="10"/>
                </a:lnTo>
                <a:lnTo>
                  <a:pt x="2" y="10"/>
                </a:lnTo>
                <a:lnTo>
                  <a:pt x="1" y="9"/>
                </a:lnTo>
                <a:lnTo>
                  <a:pt x="0" y="8"/>
                </a:lnTo>
                <a:lnTo>
                  <a:pt x="0" y="5"/>
                </a:lnTo>
                <a:lnTo>
                  <a:pt x="0" y="3"/>
                </a:lnTo>
                <a:lnTo>
                  <a:pt x="1" y="2"/>
                </a:lnTo>
                <a:lnTo>
                  <a:pt x="2" y="0"/>
                </a:lnTo>
                <a:lnTo>
                  <a:pt x="5" y="0"/>
                </a:lnTo>
                <a:lnTo>
                  <a:pt x="7" y="0"/>
                </a:lnTo>
                <a:lnTo>
                  <a:pt x="9" y="2"/>
                </a:lnTo>
                <a:lnTo>
                  <a:pt x="10" y="3"/>
                </a:lnTo>
                <a:lnTo>
                  <a:pt x="1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913" name="Freeform 1233">
            <a:extLst>
              <a:ext uri="{FF2B5EF4-FFF2-40B4-BE49-F238E27FC236}">
                <a16:creationId xmlns="" xmlns:a16="http://schemas.microsoft.com/office/drawing/2014/main" id="{BA50F7B4-637C-4414-80C6-8A6536517773}"/>
              </a:ext>
            </a:extLst>
          </p:cNvPr>
          <p:cNvSpPr>
            <a:spLocks/>
          </p:cNvSpPr>
          <p:nvPr/>
        </p:nvSpPr>
        <p:spPr bwMode="auto">
          <a:xfrm>
            <a:off x="7191379" y="4086229"/>
            <a:ext cx="28574" cy="28574"/>
          </a:xfrm>
          <a:custGeom>
            <a:avLst/>
            <a:gdLst>
              <a:gd name="T0" fmla="*/ 14053 w 10"/>
              <a:gd name="T1" fmla="*/ 7027 h 10"/>
              <a:gd name="T2" fmla="*/ 14053 w 10"/>
              <a:gd name="T3" fmla="*/ 7027 h 10"/>
              <a:gd name="T4" fmla="*/ 14053 w 10"/>
              <a:gd name="T5" fmla="*/ 11242 h 10"/>
              <a:gd name="T6" fmla="*/ 11242 w 10"/>
              <a:gd name="T7" fmla="*/ 12648 h 10"/>
              <a:gd name="T8" fmla="*/ 9837 w 10"/>
              <a:gd name="T9" fmla="*/ 14053 h 10"/>
              <a:gd name="T10" fmla="*/ 7027 w 10"/>
              <a:gd name="T11" fmla="*/ 14053 h 10"/>
              <a:gd name="T12" fmla="*/ 7027 w 10"/>
              <a:gd name="T13" fmla="*/ 14053 h 10"/>
              <a:gd name="T14" fmla="*/ 2811 w 10"/>
              <a:gd name="T15" fmla="*/ 14053 h 10"/>
              <a:gd name="T16" fmla="*/ 1405 w 10"/>
              <a:gd name="T17" fmla="*/ 12648 h 10"/>
              <a:gd name="T18" fmla="*/ 0 w 10"/>
              <a:gd name="T19" fmla="*/ 11242 h 10"/>
              <a:gd name="T20" fmla="*/ 0 w 10"/>
              <a:gd name="T21" fmla="*/ 7027 h 10"/>
              <a:gd name="T22" fmla="*/ 0 w 10"/>
              <a:gd name="T23" fmla="*/ 7027 h 10"/>
              <a:gd name="T24" fmla="*/ 0 w 10"/>
              <a:gd name="T25" fmla="*/ 4216 h 10"/>
              <a:gd name="T26" fmla="*/ 1405 w 10"/>
              <a:gd name="T27" fmla="*/ 2811 h 10"/>
              <a:gd name="T28" fmla="*/ 2811 w 10"/>
              <a:gd name="T29" fmla="*/ 0 h 10"/>
              <a:gd name="T30" fmla="*/ 7027 w 10"/>
              <a:gd name="T31" fmla="*/ 0 h 10"/>
              <a:gd name="T32" fmla="*/ 7027 w 10"/>
              <a:gd name="T33" fmla="*/ 0 h 10"/>
              <a:gd name="T34" fmla="*/ 9837 w 10"/>
              <a:gd name="T35" fmla="*/ 0 h 10"/>
              <a:gd name="T36" fmla="*/ 11242 w 10"/>
              <a:gd name="T37" fmla="*/ 2811 h 10"/>
              <a:gd name="T38" fmla="*/ 14053 w 10"/>
              <a:gd name="T39" fmla="*/ 4216 h 10"/>
              <a:gd name="T40" fmla="*/ 14053 w 10"/>
              <a:gd name="T41" fmla="*/ 7027 h 10"/>
              <a:gd name="T42" fmla="*/ 14053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10" y="5"/>
                </a:moveTo>
                <a:lnTo>
                  <a:pt x="10" y="5"/>
                </a:lnTo>
                <a:lnTo>
                  <a:pt x="10" y="8"/>
                </a:lnTo>
                <a:lnTo>
                  <a:pt x="8" y="9"/>
                </a:lnTo>
                <a:lnTo>
                  <a:pt x="7" y="10"/>
                </a:lnTo>
                <a:lnTo>
                  <a:pt x="5" y="10"/>
                </a:lnTo>
                <a:lnTo>
                  <a:pt x="2" y="10"/>
                </a:lnTo>
                <a:lnTo>
                  <a:pt x="1" y="9"/>
                </a:lnTo>
                <a:lnTo>
                  <a:pt x="0" y="8"/>
                </a:lnTo>
                <a:lnTo>
                  <a:pt x="0" y="5"/>
                </a:lnTo>
                <a:lnTo>
                  <a:pt x="0" y="3"/>
                </a:lnTo>
                <a:lnTo>
                  <a:pt x="1" y="2"/>
                </a:lnTo>
                <a:lnTo>
                  <a:pt x="2" y="0"/>
                </a:lnTo>
                <a:lnTo>
                  <a:pt x="5" y="0"/>
                </a:lnTo>
                <a:lnTo>
                  <a:pt x="7" y="0"/>
                </a:lnTo>
                <a:lnTo>
                  <a:pt x="8" y="2"/>
                </a:lnTo>
                <a:lnTo>
                  <a:pt x="10" y="3"/>
                </a:lnTo>
                <a:lnTo>
                  <a:pt x="1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914" name="Freeform 1234">
            <a:extLst>
              <a:ext uri="{FF2B5EF4-FFF2-40B4-BE49-F238E27FC236}">
                <a16:creationId xmlns="" xmlns:a16="http://schemas.microsoft.com/office/drawing/2014/main" id="{49318BC3-9F3C-4A63-A8EA-E48C97AEED78}"/>
              </a:ext>
            </a:extLst>
          </p:cNvPr>
          <p:cNvSpPr>
            <a:spLocks/>
          </p:cNvSpPr>
          <p:nvPr/>
        </p:nvSpPr>
        <p:spPr bwMode="auto">
          <a:xfrm>
            <a:off x="7239001" y="4086229"/>
            <a:ext cx="28577" cy="28574"/>
          </a:xfrm>
          <a:custGeom>
            <a:avLst/>
            <a:gdLst>
              <a:gd name="T0" fmla="*/ 14053 w 9"/>
              <a:gd name="T1" fmla="*/ 7027 h 10"/>
              <a:gd name="T2" fmla="*/ 14053 w 9"/>
              <a:gd name="T3" fmla="*/ 7027 h 10"/>
              <a:gd name="T4" fmla="*/ 14053 w 9"/>
              <a:gd name="T5" fmla="*/ 11242 h 10"/>
              <a:gd name="T6" fmla="*/ 12492 w 9"/>
              <a:gd name="T7" fmla="*/ 12648 h 10"/>
              <a:gd name="T8" fmla="*/ 10930 w 9"/>
              <a:gd name="T9" fmla="*/ 14053 h 10"/>
              <a:gd name="T10" fmla="*/ 7807 w 9"/>
              <a:gd name="T11" fmla="*/ 14053 h 10"/>
              <a:gd name="T12" fmla="*/ 7807 w 9"/>
              <a:gd name="T13" fmla="*/ 14053 h 10"/>
              <a:gd name="T14" fmla="*/ 3123 w 9"/>
              <a:gd name="T15" fmla="*/ 14053 h 10"/>
              <a:gd name="T16" fmla="*/ 1561 w 9"/>
              <a:gd name="T17" fmla="*/ 12648 h 10"/>
              <a:gd name="T18" fmla="*/ 0 w 9"/>
              <a:gd name="T19" fmla="*/ 11242 h 10"/>
              <a:gd name="T20" fmla="*/ 0 w 9"/>
              <a:gd name="T21" fmla="*/ 7027 h 10"/>
              <a:gd name="T22" fmla="*/ 0 w 9"/>
              <a:gd name="T23" fmla="*/ 7027 h 10"/>
              <a:gd name="T24" fmla="*/ 0 w 9"/>
              <a:gd name="T25" fmla="*/ 4216 h 10"/>
              <a:gd name="T26" fmla="*/ 1561 w 9"/>
              <a:gd name="T27" fmla="*/ 2811 h 10"/>
              <a:gd name="T28" fmla="*/ 3123 w 9"/>
              <a:gd name="T29" fmla="*/ 0 h 10"/>
              <a:gd name="T30" fmla="*/ 7807 w 9"/>
              <a:gd name="T31" fmla="*/ 0 h 10"/>
              <a:gd name="T32" fmla="*/ 7807 w 9"/>
              <a:gd name="T33" fmla="*/ 0 h 10"/>
              <a:gd name="T34" fmla="*/ 10930 w 9"/>
              <a:gd name="T35" fmla="*/ 0 h 10"/>
              <a:gd name="T36" fmla="*/ 12492 w 9"/>
              <a:gd name="T37" fmla="*/ 2811 h 10"/>
              <a:gd name="T38" fmla="*/ 14053 w 9"/>
              <a:gd name="T39" fmla="*/ 4216 h 10"/>
              <a:gd name="T40" fmla="*/ 14053 w 9"/>
              <a:gd name="T41" fmla="*/ 7027 h 10"/>
              <a:gd name="T42" fmla="*/ 14053 w 9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" h="10">
                <a:moveTo>
                  <a:pt x="9" y="5"/>
                </a:moveTo>
                <a:lnTo>
                  <a:pt x="9" y="5"/>
                </a:lnTo>
                <a:lnTo>
                  <a:pt x="9" y="8"/>
                </a:lnTo>
                <a:lnTo>
                  <a:pt x="8" y="9"/>
                </a:lnTo>
                <a:lnTo>
                  <a:pt x="7" y="10"/>
                </a:lnTo>
                <a:lnTo>
                  <a:pt x="5" y="10"/>
                </a:lnTo>
                <a:lnTo>
                  <a:pt x="2" y="10"/>
                </a:lnTo>
                <a:lnTo>
                  <a:pt x="1" y="9"/>
                </a:lnTo>
                <a:lnTo>
                  <a:pt x="0" y="8"/>
                </a:lnTo>
                <a:lnTo>
                  <a:pt x="0" y="5"/>
                </a:lnTo>
                <a:lnTo>
                  <a:pt x="0" y="3"/>
                </a:lnTo>
                <a:lnTo>
                  <a:pt x="1" y="2"/>
                </a:lnTo>
                <a:lnTo>
                  <a:pt x="2" y="0"/>
                </a:lnTo>
                <a:lnTo>
                  <a:pt x="5" y="0"/>
                </a:lnTo>
                <a:lnTo>
                  <a:pt x="7" y="0"/>
                </a:lnTo>
                <a:lnTo>
                  <a:pt x="8" y="2"/>
                </a:lnTo>
                <a:lnTo>
                  <a:pt x="9" y="3"/>
                </a:lnTo>
                <a:lnTo>
                  <a:pt x="9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915" name="Freeform 1235">
            <a:extLst>
              <a:ext uri="{FF2B5EF4-FFF2-40B4-BE49-F238E27FC236}">
                <a16:creationId xmlns="" xmlns:a16="http://schemas.microsoft.com/office/drawing/2014/main" id="{D6CE806A-9B2F-4246-A8E6-E3AD212C465B}"/>
              </a:ext>
            </a:extLst>
          </p:cNvPr>
          <p:cNvSpPr>
            <a:spLocks/>
          </p:cNvSpPr>
          <p:nvPr/>
        </p:nvSpPr>
        <p:spPr bwMode="auto">
          <a:xfrm>
            <a:off x="7277102" y="4086229"/>
            <a:ext cx="34926" cy="28574"/>
          </a:xfrm>
          <a:custGeom>
            <a:avLst/>
            <a:gdLst>
              <a:gd name="T0" fmla="*/ 18734 w 10"/>
              <a:gd name="T1" fmla="*/ 7027 h 10"/>
              <a:gd name="T2" fmla="*/ 18734 w 10"/>
              <a:gd name="T3" fmla="*/ 7027 h 10"/>
              <a:gd name="T4" fmla="*/ 18734 w 10"/>
              <a:gd name="T5" fmla="*/ 11242 h 10"/>
              <a:gd name="T6" fmla="*/ 16861 w 10"/>
              <a:gd name="T7" fmla="*/ 12648 h 10"/>
              <a:gd name="T8" fmla="*/ 14987 w 10"/>
              <a:gd name="T9" fmla="*/ 14053 h 10"/>
              <a:gd name="T10" fmla="*/ 9367 w 10"/>
              <a:gd name="T11" fmla="*/ 14053 h 10"/>
              <a:gd name="T12" fmla="*/ 9367 w 10"/>
              <a:gd name="T13" fmla="*/ 14053 h 10"/>
              <a:gd name="T14" fmla="*/ 5620 w 10"/>
              <a:gd name="T15" fmla="*/ 14053 h 10"/>
              <a:gd name="T16" fmla="*/ 3747 w 10"/>
              <a:gd name="T17" fmla="*/ 12648 h 10"/>
              <a:gd name="T18" fmla="*/ 0 w 10"/>
              <a:gd name="T19" fmla="*/ 11242 h 10"/>
              <a:gd name="T20" fmla="*/ 0 w 10"/>
              <a:gd name="T21" fmla="*/ 7027 h 10"/>
              <a:gd name="T22" fmla="*/ 0 w 10"/>
              <a:gd name="T23" fmla="*/ 7027 h 10"/>
              <a:gd name="T24" fmla="*/ 0 w 10"/>
              <a:gd name="T25" fmla="*/ 4216 h 10"/>
              <a:gd name="T26" fmla="*/ 3747 w 10"/>
              <a:gd name="T27" fmla="*/ 2811 h 10"/>
              <a:gd name="T28" fmla="*/ 5620 w 10"/>
              <a:gd name="T29" fmla="*/ 0 h 10"/>
              <a:gd name="T30" fmla="*/ 9367 w 10"/>
              <a:gd name="T31" fmla="*/ 0 h 10"/>
              <a:gd name="T32" fmla="*/ 9367 w 10"/>
              <a:gd name="T33" fmla="*/ 0 h 10"/>
              <a:gd name="T34" fmla="*/ 14987 w 10"/>
              <a:gd name="T35" fmla="*/ 0 h 10"/>
              <a:gd name="T36" fmla="*/ 16861 w 10"/>
              <a:gd name="T37" fmla="*/ 2811 h 10"/>
              <a:gd name="T38" fmla="*/ 18734 w 10"/>
              <a:gd name="T39" fmla="*/ 4216 h 10"/>
              <a:gd name="T40" fmla="*/ 18734 w 10"/>
              <a:gd name="T41" fmla="*/ 7027 h 10"/>
              <a:gd name="T42" fmla="*/ 18734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10" y="5"/>
                </a:moveTo>
                <a:lnTo>
                  <a:pt x="10" y="5"/>
                </a:lnTo>
                <a:lnTo>
                  <a:pt x="10" y="8"/>
                </a:lnTo>
                <a:lnTo>
                  <a:pt x="9" y="9"/>
                </a:lnTo>
                <a:lnTo>
                  <a:pt x="8" y="10"/>
                </a:lnTo>
                <a:lnTo>
                  <a:pt x="5" y="10"/>
                </a:lnTo>
                <a:lnTo>
                  <a:pt x="3" y="10"/>
                </a:lnTo>
                <a:lnTo>
                  <a:pt x="2" y="9"/>
                </a:lnTo>
                <a:lnTo>
                  <a:pt x="0" y="8"/>
                </a:lnTo>
                <a:lnTo>
                  <a:pt x="0" y="5"/>
                </a:lnTo>
                <a:lnTo>
                  <a:pt x="0" y="3"/>
                </a:lnTo>
                <a:lnTo>
                  <a:pt x="2" y="2"/>
                </a:lnTo>
                <a:lnTo>
                  <a:pt x="3" y="0"/>
                </a:lnTo>
                <a:lnTo>
                  <a:pt x="5" y="0"/>
                </a:lnTo>
                <a:lnTo>
                  <a:pt x="8" y="0"/>
                </a:lnTo>
                <a:lnTo>
                  <a:pt x="9" y="2"/>
                </a:lnTo>
                <a:lnTo>
                  <a:pt x="10" y="3"/>
                </a:lnTo>
                <a:lnTo>
                  <a:pt x="1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916" name="Freeform 1236">
            <a:extLst>
              <a:ext uri="{FF2B5EF4-FFF2-40B4-BE49-F238E27FC236}">
                <a16:creationId xmlns="" xmlns:a16="http://schemas.microsoft.com/office/drawing/2014/main" id="{3D72C2AB-4EFB-4EB0-B264-64779EC06A30}"/>
              </a:ext>
            </a:extLst>
          </p:cNvPr>
          <p:cNvSpPr>
            <a:spLocks/>
          </p:cNvSpPr>
          <p:nvPr/>
        </p:nvSpPr>
        <p:spPr bwMode="auto">
          <a:xfrm>
            <a:off x="7321550" y="4086229"/>
            <a:ext cx="38100" cy="28574"/>
          </a:xfrm>
          <a:custGeom>
            <a:avLst/>
            <a:gdLst>
              <a:gd name="T0" fmla="*/ 18734 w 10"/>
              <a:gd name="T1" fmla="*/ 7027 h 10"/>
              <a:gd name="T2" fmla="*/ 18734 w 10"/>
              <a:gd name="T3" fmla="*/ 7027 h 10"/>
              <a:gd name="T4" fmla="*/ 18734 w 10"/>
              <a:gd name="T5" fmla="*/ 11242 h 10"/>
              <a:gd name="T6" fmla="*/ 16861 w 10"/>
              <a:gd name="T7" fmla="*/ 12648 h 10"/>
              <a:gd name="T8" fmla="*/ 14987 w 10"/>
              <a:gd name="T9" fmla="*/ 14053 h 10"/>
              <a:gd name="T10" fmla="*/ 9367 w 10"/>
              <a:gd name="T11" fmla="*/ 14053 h 10"/>
              <a:gd name="T12" fmla="*/ 9367 w 10"/>
              <a:gd name="T13" fmla="*/ 14053 h 10"/>
              <a:gd name="T14" fmla="*/ 5620 w 10"/>
              <a:gd name="T15" fmla="*/ 14053 h 10"/>
              <a:gd name="T16" fmla="*/ 1873 w 10"/>
              <a:gd name="T17" fmla="*/ 12648 h 10"/>
              <a:gd name="T18" fmla="*/ 0 w 10"/>
              <a:gd name="T19" fmla="*/ 11242 h 10"/>
              <a:gd name="T20" fmla="*/ 0 w 10"/>
              <a:gd name="T21" fmla="*/ 7027 h 10"/>
              <a:gd name="T22" fmla="*/ 0 w 10"/>
              <a:gd name="T23" fmla="*/ 7027 h 10"/>
              <a:gd name="T24" fmla="*/ 0 w 10"/>
              <a:gd name="T25" fmla="*/ 4216 h 10"/>
              <a:gd name="T26" fmla="*/ 1873 w 10"/>
              <a:gd name="T27" fmla="*/ 2811 h 10"/>
              <a:gd name="T28" fmla="*/ 5620 w 10"/>
              <a:gd name="T29" fmla="*/ 0 h 10"/>
              <a:gd name="T30" fmla="*/ 9367 w 10"/>
              <a:gd name="T31" fmla="*/ 0 h 10"/>
              <a:gd name="T32" fmla="*/ 9367 w 10"/>
              <a:gd name="T33" fmla="*/ 0 h 10"/>
              <a:gd name="T34" fmla="*/ 14987 w 10"/>
              <a:gd name="T35" fmla="*/ 0 h 10"/>
              <a:gd name="T36" fmla="*/ 16861 w 10"/>
              <a:gd name="T37" fmla="*/ 2811 h 10"/>
              <a:gd name="T38" fmla="*/ 18734 w 10"/>
              <a:gd name="T39" fmla="*/ 4216 h 10"/>
              <a:gd name="T40" fmla="*/ 18734 w 10"/>
              <a:gd name="T41" fmla="*/ 7027 h 10"/>
              <a:gd name="T42" fmla="*/ 18734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10" y="5"/>
                </a:moveTo>
                <a:lnTo>
                  <a:pt x="10" y="5"/>
                </a:lnTo>
                <a:lnTo>
                  <a:pt x="10" y="8"/>
                </a:lnTo>
                <a:lnTo>
                  <a:pt x="9" y="9"/>
                </a:lnTo>
                <a:lnTo>
                  <a:pt x="8" y="10"/>
                </a:lnTo>
                <a:lnTo>
                  <a:pt x="5" y="10"/>
                </a:lnTo>
                <a:lnTo>
                  <a:pt x="3" y="10"/>
                </a:lnTo>
                <a:lnTo>
                  <a:pt x="1" y="9"/>
                </a:lnTo>
                <a:lnTo>
                  <a:pt x="0" y="8"/>
                </a:lnTo>
                <a:lnTo>
                  <a:pt x="0" y="5"/>
                </a:lnTo>
                <a:lnTo>
                  <a:pt x="0" y="3"/>
                </a:lnTo>
                <a:lnTo>
                  <a:pt x="1" y="2"/>
                </a:lnTo>
                <a:lnTo>
                  <a:pt x="3" y="0"/>
                </a:lnTo>
                <a:lnTo>
                  <a:pt x="5" y="0"/>
                </a:lnTo>
                <a:lnTo>
                  <a:pt x="8" y="0"/>
                </a:lnTo>
                <a:lnTo>
                  <a:pt x="9" y="2"/>
                </a:lnTo>
                <a:lnTo>
                  <a:pt x="10" y="3"/>
                </a:lnTo>
                <a:lnTo>
                  <a:pt x="1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917" name="Freeform 1237">
            <a:extLst>
              <a:ext uri="{FF2B5EF4-FFF2-40B4-BE49-F238E27FC236}">
                <a16:creationId xmlns="" xmlns:a16="http://schemas.microsoft.com/office/drawing/2014/main" id="{A07845AB-256C-42EB-9DA1-3C66FAFAC714}"/>
              </a:ext>
            </a:extLst>
          </p:cNvPr>
          <p:cNvSpPr>
            <a:spLocks/>
          </p:cNvSpPr>
          <p:nvPr/>
        </p:nvSpPr>
        <p:spPr bwMode="auto">
          <a:xfrm>
            <a:off x="7143751" y="4133851"/>
            <a:ext cx="28577" cy="28577"/>
          </a:xfrm>
          <a:custGeom>
            <a:avLst/>
            <a:gdLst>
              <a:gd name="T0" fmla="*/ 14053 w 10"/>
              <a:gd name="T1" fmla="*/ 7027 h 10"/>
              <a:gd name="T2" fmla="*/ 14053 w 10"/>
              <a:gd name="T3" fmla="*/ 7027 h 10"/>
              <a:gd name="T4" fmla="*/ 14053 w 10"/>
              <a:gd name="T5" fmla="*/ 11242 h 10"/>
              <a:gd name="T6" fmla="*/ 12648 w 10"/>
              <a:gd name="T7" fmla="*/ 12648 h 10"/>
              <a:gd name="T8" fmla="*/ 9837 w 10"/>
              <a:gd name="T9" fmla="*/ 14053 h 10"/>
              <a:gd name="T10" fmla="*/ 7027 w 10"/>
              <a:gd name="T11" fmla="*/ 14053 h 10"/>
              <a:gd name="T12" fmla="*/ 7027 w 10"/>
              <a:gd name="T13" fmla="*/ 14053 h 10"/>
              <a:gd name="T14" fmla="*/ 2811 w 10"/>
              <a:gd name="T15" fmla="*/ 14053 h 10"/>
              <a:gd name="T16" fmla="*/ 1405 w 10"/>
              <a:gd name="T17" fmla="*/ 12648 h 10"/>
              <a:gd name="T18" fmla="*/ 0 w 10"/>
              <a:gd name="T19" fmla="*/ 11242 h 10"/>
              <a:gd name="T20" fmla="*/ 0 w 10"/>
              <a:gd name="T21" fmla="*/ 7027 h 10"/>
              <a:gd name="T22" fmla="*/ 0 w 10"/>
              <a:gd name="T23" fmla="*/ 7027 h 10"/>
              <a:gd name="T24" fmla="*/ 0 w 10"/>
              <a:gd name="T25" fmla="*/ 4216 h 10"/>
              <a:gd name="T26" fmla="*/ 1405 w 10"/>
              <a:gd name="T27" fmla="*/ 2811 h 10"/>
              <a:gd name="T28" fmla="*/ 2811 w 10"/>
              <a:gd name="T29" fmla="*/ 0 h 10"/>
              <a:gd name="T30" fmla="*/ 7027 w 10"/>
              <a:gd name="T31" fmla="*/ 0 h 10"/>
              <a:gd name="T32" fmla="*/ 7027 w 10"/>
              <a:gd name="T33" fmla="*/ 0 h 10"/>
              <a:gd name="T34" fmla="*/ 9837 w 10"/>
              <a:gd name="T35" fmla="*/ 0 h 10"/>
              <a:gd name="T36" fmla="*/ 12648 w 10"/>
              <a:gd name="T37" fmla="*/ 2811 h 10"/>
              <a:gd name="T38" fmla="*/ 14053 w 10"/>
              <a:gd name="T39" fmla="*/ 4216 h 10"/>
              <a:gd name="T40" fmla="*/ 14053 w 10"/>
              <a:gd name="T41" fmla="*/ 7027 h 10"/>
              <a:gd name="T42" fmla="*/ 14053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10" y="5"/>
                </a:moveTo>
                <a:lnTo>
                  <a:pt x="10" y="5"/>
                </a:lnTo>
                <a:lnTo>
                  <a:pt x="10" y="8"/>
                </a:lnTo>
                <a:lnTo>
                  <a:pt x="9" y="9"/>
                </a:lnTo>
                <a:lnTo>
                  <a:pt x="7" y="10"/>
                </a:lnTo>
                <a:lnTo>
                  <a:pt x="5" y="10"/>
                </a:lnTo>
                <a:lnTo>
                  <a:pt x="2" y="10"/>
                </a:lnTo>
                <a:lnTo>
                  <a:pt x="1" y="9"/>
                </a:lnTo>
                <a:lnTo>
                  <a:pt x="0" y="8"/>
                </a:lnTo>
                <a:lnTo>
                  <a:pt x="0" y="5"/>
                </a:lnTo>
                <a:lnTo>
                  <a:pt x="0" y="3"/>
                </a:lnTo>
                <a:lnTo>
                  <a:pt x="1" y="2"/>
                </a:lnTo>
                <a:lnTo>
                  <a:pt x="2" y="0"/>
                </a:lnTo>
                <a:lnTo>
                  <a:pt x="5" y="0"/>
                </a:lnTo>
                <a:lnTo>
                  <a:pt x="7" y="0"/>
                </a:lnTo>
                <a:lnTo>
                  <a:pt x="9" y="2"/>
                </a:lnTo>
                <a:lnTo>
                  <a:pt x="10" y="3"/>
                </a:lnTo>
                <a:lnTo>
                  <a:pt x="1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918" name="Freeform 1238">
            <a:extLst>
              <a:ext uri="{FF2B5EF4-FFF2-40B4-BE49-F238E27FC236}">
                <a16:creationId xmlns="" xmlns:a16="http://schemas.microsoft.com/office/drawing/2014/main" id="{A7396D1A-F646-45A4-9930-689680BD222B}"/>
              </a:ext>
            </a:extLst>
          </p:cNvPr>
          <p:cNvSpPr>
            <a:spLocks/>
          </p:cNvSpPr>
          <p:nvPr/>
        </p:nvSpPr>
        <p:spPr bwMode="auto">
          <a:xfrm>
            <a:off x="7191379" y="4133851"/>
            <a:ext cx="28574" cy="28577"/>
          </a:xfrm>
          <a:custGeom>
            <a:avLst/>
            <a:gdLst>
              <a:gd name="T0" fmla="*/ 14053 w 10"/>
              <a:gd name="T1" fmla="*/ 7027 h 10"/>
              <a:gd name="T2" fmla="*/ 14053 w 10"/>
              <a:gd name="T3" fmla="*/ 7027 h 10"/>
              <a:gd name="T4" fmla="*/ 14053 w 10"/>
              <a:gd name="T5" fmla="*/ 11242 h 10"/>
              <a:gd name="T6" fmla="*/ 11242 w 10"/>
              <a:gd name="T7" fmla="*/ 12648 h 10"/>
              <a:gd name="T8" fmla="*/ 9837 w 10"/>
              <a:gd name="T9" fmla="*/ 14053 h 10"/>
              <a:gd name="T10" fmla="*/ 7027 w 10"/>
              <a:gd name="T11" fmla="*/ 14053 h 10"/>
              <a:gd name="T12" fmla="*/ 7027 w 10"/>
              <a:gd name="T13" fmla="*/ 14053 h 10"/>
              <a:gd name="T14" fmla="*/ 2811 w 10"/>
              <a:gd name="T15" fmla="*/ 14053 h 10"/>
              <a:gd name="T16" fmla="*/ 1405 w 10"/>
              <a:gd name="T17" fmla="*/ 12648 h 10"/>
              <a:gd name="T18" fmla="*/ 0 w 10"/>
              <a:gd name="T19" fmla="*/ 11242 h 10"/>
              <a:gd name="T20" fmla="*/ 0 w 10"/>
              <a:gd name="T21" fmla="*/ 7027 h 10"/>
              <a:gd name="T22" fmla="*/ 0 w 10"/>
              <a:gd name="T23" fmla="*/ 7027 h 10"/>
              <a:gd name="T24" fmla="*/ 0 w 10"/>
              <a:gd name="T25" fmla="*/ 4216 h 10"/>
              <a:gd name="T26" fmla="*/ 1405 w 10"/>
              <a:gd name="T27" fmla="*/ 2811 h 10"/>
              <a:gd name="T28" fmla="*/ 2811 w 10"/>
              <a:gd name="T29" fmla="*/ 0 h 10"/>
              <a:gd name="T30" fmla="*/ 7027 w 10"/>
              <a:gd name="T31" fmla="*/ 0 h 10"/>
              <a:gd name="T32" fmla="*/ 7027 w 10"/>
              <a:gd name="T33" fmla="*/ 0 h 10"/>
              <a:gd name="T34" fmla="*/ 9837 w 10"/>
              <a:gd name="T35" fmla="*/ 0 h 10"/>
              <a:gd name="T36" fmla="*/ 11242 w 10"/>
              <a:gd name="T37" fmla="*/ 2811 h 10"/>
              <a:gd name="T38" fmla="*/ 14053 w 10"/>
              <a:gd name="T39" fmla="*/ 4216 h 10"/>
              <a:gd name="T40" fmla="*/ 14053 w 10"/>
              <a:gd name="T41" fmla="*/ 7027 h 10"/>
              <a:gd name="T42" fmla="*/ 14053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10" y="5"/>
                </a:moveTo>
                <a:lnTo>
                  <a:pt x="10" y="5"/>
                </a:lnTo>
                <a:lnTo>
                  <a:pt x="10" y="8"/>
                </a:lnTo>
                <a:lnTo>
                  <a:pt x="8" y="9"/>
                </a:lnTo>
                <a:lnTo>
                  <a:pt x="7" y="10"/>
                </a:lnTo>
                <a:lnTo>
                  <a:pt x="5" y="10"/>
                </a:lnTo>
                <a:lnTo>
                  <a:pt x="2" y="10"/>
                </a:lnTo>
                <a:lnTo>
                  <a:pt x="1" y="9"/>
                </a:lnTo>
                <a:lnTo>
                  <a:pt x="0" y="8"/>
                </a:lnTo>
                <a:lnTo>
                  <a:pt x="0" y="5"/>
                </a:lnTo>
                <a:lnTo>
                  <a:pt x="0" y="3"/>
                </a:lnTo>
                <a:lnTo>
                  <a:pt x="1" y="2"/>
                </a:lnTo>
                <a:lnTo>
                  <a:pt x="2" y="0"/>
                </a:lnTo>
                <a:lnTo>
                  <a:pt x="5" y="0"/>
                </a:lnTo>
                <a:lnTo>
                  <a:pt x="7" y="0"/>
                </a:lnTo>
                <a:lnTo>
                  <a:pt x="8" y="2"/>
                </a:lnTo>
                <a:lnTo>
                  <a:pt x="10" y="3"/>
                </a:lnTo>
                <a:lnTo>
                  <a:pt x="1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919" name="Freeform 1239">
            <a:extLst>
              <a:ext uri="{FF2B5EF4-FFF2-40B4-BE49-F238E27FC236}">
                <a16:creationId xmlns="" xmlns:a16="http://schemas.microsoft.com/office/drawing/2014/main" id="{30AC1C96-366D-4FCF-A6CC-2F61A400F67C}"/>
              </a:ext>
            </a:extLst>
          </p:cNvPr>
          <p:cNvSpPr>
            <a:spLocks/>
          </p:cNvSpPr>
          <p:nvPr/>
        </p:nvSpPr>
        <p:spPr bwMode="auto">
          <a:xfrm>
            <a:off x="7239001" y="4133851"/>
            <a:ext cx="28577" cy="28577"/>
          </a:xfrm>
          <a:custGeom>
            <a:avLst/>
            <a:gdLst>
              <a:gd name="T0" fmla="*/ 14053 w 9"/>
              <a:gd name="T1" fmla="*/ 7027 h 10"/>
              <a:gd name="T2" fmla="*/ 14053 w 9"/>
              <a:gd name="T3" fmla="*/ 7027 h 10"/>
              <a:gd name="T4" fmla="*/ 14053 w 9"/>
              <a:gd name="T5" fmla="*/ 11242 h 10"/>
              <a:gd name="T6" fmla="*/ 12492 w 9"/>
              <a:gd name="T7" fmla="*/ 12648 h 10"/>
              <a:gd name="T8" fmla="*/ 10930 w 9"/>
              <a:gd name="T9" fmla="*/ 14053 h 10"/>
              <a:gd name="T10" fmla="*/ 7807 w 9"/>
              <a:gd name="T11" fmla="*/ 14053 h 10"/>
              <a:gd name="T12" fmla="*/ 7807 w 9"/>
              <a:gd name="T13" fmla="*/ 14053 h 10"/>
              <a:gd name="T14" fmla="*/ 3123 w 9"/>
              <a:gd name="T15" fmla="*/ 14053 h 10"/>
              <a:gd name="T16" fmla="*/ 1561 w 9"/>
              <a:gd name="T17" fmla="*/ 12648 h 10"/>
              <a:gd name="T18" fmla="*/ 0 w 9"/>
              <a:gd name="T19" fmla="*/ 11242 h 10"/>
              <a:gd name="T20" fmla="*/ 0 w 9"/>
              <a:gd name="T21" fmla="*/ 7027 h 10"/>
              <a:gd name="T22" fmla="*/ 0 w 9"/>
              <a:gd name="T23" fmla="*/ 7027 h 10"/>
              <a:gd name="T24" fmla="*/ 0 w 9"/>
              <a:gd name="T25" fmla="*/ 4216 h 10"/>
              <a:gd name="T26" fmla="*/ 1561 w 9"/>
              <a:gd name="T27" fmla="*/ 2811 h 10"/>
              <a:gd name="T28" fmla="*/ 3123 w 9"/>
              <a:gd name="T29" fmla="*/ 0 h 10"/>
              <a:gd name="T30" fmla="*/ 7807 w 9"/>
              <a:gd name="T31" fmla="*/ 0 h 10"/>
              <a:gd name="T32" fmla="*/ 7807 w 9"/>
              <a:gd name="T33" fmla="*/ 0 h 10"/>
              <a:gd name="T34" fmla="*/ 10930 w 9"/>
              <a:gd name="T35" fmla="*/ 0 h 10"/>
              <a:gd name="T36" fmla="*/ 12492 w 9"/>
              <a:gd name="T37" fmla="*/ 2811 h 10"/>
              <a:gd name="T38" fmla="*/ 14053 w 9"/>
              <a:gd name="T39" fmla="*/ 4216 h 10"/>
              <a:gd name="T40" fmla="*/ 14053 w 9"/>
              <a:gd name="T41" fmla="*/ 7027 h 10"/>
              <a:gd name="T42" fmla="*/ 14053 w 9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" h="10">
                <a:moveTo>
                  <a:pt x="9" y="5"/>
                </a:moveTo>
                <a:lnTo>
                  <a:pt x="9" y="5"/>
                </a:lnTo>
                <a:lnTo>
                  <a:pt x="9" y="8"/>
                </a:lnTo>
                <a:lnTo>
                  <a:pt x="8" y="9"/>
                </a:lnTo>
                <a:lnTo>
                  <a:pt x="7" y="10"/>
                </a:lnTo>
                <a:lnTo>
                  <a:pt x="5" y="10"/>
                </a:lnTo>
                <a:lnTo>
                  <a:pt x="2" y="10"/>
                </a:lnTo>
                <a:lnTo>
                  <a:pt x="1" y="9"/>
                </a:lnTo>
                <a:lnTo>
                  <a:pt x="0" y="8"/>
                </a:lnTo>
                <a:lnTo>
                  <a:pt x="0" y="5"/>
                </a:lnTo>
                <a:lnTo>
                  <a:pt x="0" y="3"/>
                </a:lnTo>
                <a:lnTo>
                  <a:pt x="1" y="2"/>
                </a:lnTo>
                <a:lnTo>
                  <a:pt x="2" y="0"/>
                </a:lnTo>
                <a:lnTo>
                  <a:pt x="5" y="0"/>
                </a:lnTo>
                <a:lnTo>
                  <a:pt x="7" y="0"/>
                </a:lnTo>
                <a:lnTo>
                  <a:pt x="8" y="2"/>
                </a:lnTo>
                <a:lnTo>
                  <a:pt x="9" y="3"/>
                </a:lnTo>
                <a:lnTo>
                  <a:pt x="9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920" name="Freeform 1240">
            <a:extLst>
              <a:ext uri="{FF2B5EF4-FFF2-40B4-BE49-F238E27FC236}">
                <a16:creationId xmlns="" xmlns:a16="http://schemas.microsoft.com/office/drawing/2014/main" id="{8AD02A0A-1811-43B9-B8B2-0D320526E0EE}"/>
              </a:ext>
            </a:extLst>
          </p:cNvPr>
          <p:cNvSpPr>
            <a:spLocks/>
          </p:cNvSpPr>
          <p:nvPr/>
        </p:nvSpPr>
        <p:spPr bwMode="auto">
          <a:xfrm>
            <a:off x="7277102" y="4133851"/>
            <a:ext cx="34926" cy="28577"/>
          </a:xfrm>
          <a:custGeom>
            <a:avLst/>
            <a:gdLst>
              <a:gd name="T0" fmla="*/ 18734 w 10"/>
              <a:gd name="T1" fmla="*/ 7027 h 10"/>
              <a:gd name="T2" fmla="*/ 18734 w 10"/>
              <a:gd name="T3" fmla="*/ 7027 h 10"/>
              <a:gd name="T4" fmla="*/ 18734 w 10"/>
              <a:gd name="T5" fmla="*/ 11242 h 10"/>
              <a:gd name="T6" fmla="*/ 16861 w 10"/>
              <a:gd name="T7" fmla="*/ 12648 h 10"/>
              <a:gd name="T8" fmla="*/ 14987 w 10"/>
              <a:gd name="T9" fmla="*/ 14053 h 10"/>
              <a:gd name="T10" fmla="*/ 9367 w 10"/>
              <a:gd name="T11" fmla="*/ 14053 h 10"/>
              <a:gd name="T12" fmla="*/ 9367 w 10"/>
              <a:gd name="T13" fmla="*/ 14053 h 10"/>
              <a:gd name="T14" fmla="*/ 5620 w 10"/>
              <a:gd name="T15" fmla="*/ 14053 h 10"/>
              <a:gd name="T16" fmla="*/ 3747 w 10"/>
              <a:gd name="T17" fmla="*/ 12648 h 10"/>
              <a:gd name="T18" fmla="*/ 0 w 10"/>
              <a:gd name="T19" fmla="*/ 11242 h 10"/>
              <a:gd name="T20" fmla="*/ 0 w 10"/>
              <a:gd name="T21" fmla="*/ 7027 h 10"/>
              <a:gd name="T22" fmla="*/ 0 w 10"/>
              <a:gd name="T23" fmla="*/ 7027 h 10"/>
              <a:gd name="T24" fmla="*/ 0 w 10"/>
              <a:gd name="T25" fmla="*/ 4216 h 10"/>
              <a:gd name="T26" fmla="*/ 3747 w 10"/>
              <a:gd name="T27" fmla="*/ 2811 h 10"/>
              <a:gd name="T28" fmla="*/ 5620 w 10"/>
              <a:gd name="T29" fmla="*/ 0 h 10"/>
              <a:gd name="T30" fmla="*/ 9367 w 10"/>
              <a:gd name="T31" fmla="*/ 0 h 10"/>
              <a:gd name="T32" fmla="*/ 9367 w 10"/>
              <a:gd name="T33" fmla="*/ 0 h 10"/>
              <a:gd name="T34" fmla="*/ 14987 w 10"/>
              <a:gd name="T35" fmla="*/ 0 h 10"/>
              <a:gd name="T36" fmla="*/ 16861 w 10"/>
              <a:gd name="T37" fmla="*/ 2811 h 10"/>
              <a:gd name="T38" fmla="*/ 18734 w 10"/>
              <a:gd name="T39" fmla="*/ 4216 h 10"/>
              <a:gd name="T40" fmla="*/ 18734 w 10"/>
              <a:gd name="T41" fmla="*/ 7027 h 10"/>
              <a:gd name="T42" fmla="*/ 18734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10" y="5"/>
                </a:moveTo>
                <a:lnTo>
                  <a:pt x="10" y="5"/>
                </a:lnTo>
                <a:lnTo>
                  <a:pt x="10" y="8"/>
                </a:lnTo>
                <a:lnTo>
                  <a:pt x="9" y="9"/>
                </a:lnTo>
                <a:lnTo>
                  <a:pt x="8" y="10"/>
                </a:lnTo>
                <a:lnTo>
                  <a:pt x="5" y="10"/>
                </a:lnTo>
                <a:lnTo>
                  <a:pt x="3" y="10"/>
                </a:lnTo>
                <a:lnTo>
                  <a:pt x="2" y="9"/>
                </a:lnTo>
                <a:lnTo>
                  <a:pt x="0" y="8"/>
                </a:lnTo>
                <a:lnTo>
                  <a:pt x="0" y="5"/>
                </a:lnTo>
                <a:lnTo>
                  <a:pt x="0" y="3"/>
                </a:lnTo>
                <a:lnTo>
                  <a:pt x="2" y="2"/>
                </a:lnTo>
                <a:lnTo>
                  <a:pt x="3" y="0"/>
                </a:lnTo>
                <a:lnTo>
                  <a:pt x="5" y="0"/>
                </a:lnTo>
                <a:lnTo>
                  <a:pt x="8" y="0"/>
                </a:lnTo>
                <a:lnTo>
                  <a:pt x="9" y="2"/>
                </a:lnTo>
                <a:lnTo>
                  <a:pt x="10" y="3"/>
                </a:lnTo>
                <a:lnTo>
                  <a:pt x="1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921" name="Freeform 1241">
            <a:extLst>
              <a:ext uri="{FF2B5EF4-FFF2-40B4-BE49-F238E27FC236}">
                <a16:creationId xmlns="" xmlns:a16="http://schemas.microsoft.com/office/drawing/2014/main" id="{618806A8-EDA6-4F4D-9EE3-1200019764C1}"/>
              </a:ext>
            </a:extLst>
          </p:cNvPr>
          <p:cNvSpPr>
            <a:spLocks/>
          </p:cNvSpPr>
          <p:nvPr/>
        </p:nvSpPr>
        <p:spPr bwMode="auto">
          <a:xfrm>
            <a:off x="7321550" y="4133851"/>
            <a:ext cx="38100" cy="28577"/>
          </a:xfrm>
          <a:custGeom>
            <a:avLst/>
            <a:gdLst>
              <a:gd name="T0" fmla="*/ 18734 w 10"/>
              <a:gd name="T1" fmla="*/ 7027 h 10"/>
              <a:gd name="T2" fmla="*/ 18734 w 10"/>
              <a:gd name="T3" fmla="*/ 7027 h 10"/>
              <a:gd name="T4" fmla="*/ 18734 w 10"/>
              <a:gd name="T5" fmla="*/ 11242 h 10"/>
              <a:gd name="T6" fmla="*/ 16861 w 10"/>
              <a:gd name="T7" fmla="*/ 12648 h 10"/>
              <a:gd name="T8" fmla="*/ 14987 w 10"/>
              <a:gd name="T9" fmla="*/ 14053 h 10"/>
              <a:gd name="T10" fmla="*/ 9367 w 10"/>
              <a:gd name="T11" fmla="*/ 14053 h 10"/>
              <a:gd name="T12" fmla="*/ 9367 w 10"/>
              <a:gd name="T13" fmla="*/ 14053 h 10"/>
              <a:gd name="T14" fmla="*/ 5620 w 10"/>
              <a:gd name="T15" fmla="*/ 14053 h 10"/>
              <a:gd name="T16" fmla="*/ 1873 w 10"/>
              <a:gd name="T17" fmla="*/ 12648 h 10"/>
              <a:gd name="T18" fmla="*/ 0 w 10"/>
              <a:gd name="T19" fmla="*/ 11242 h 10"/>
              <a:gd name="T20" fmla="*/ 0 w 10"/>
              <a:gd name="T21" fmla="*/ 7027 h 10"/>
              <a:gd name="T22" fmla="*/ 0 w 10"/>
              <a:gd name="T23" fmla="*/ 7027 h 10"/>
              <a:gd name="T24" fmla="*/ 0 w 10"/>
              <a:gd name="T25" fmla="*/ 4216 h 10"/>
              <a:gd name="T26" fmla="*/ 1873 w 10"/>
              <a:gd name="T27" fmla="*/ 2811 h 10"/>
              <a:gd name="T28" fmla="*/ 5620 w 10"/>
              <a:gd name="T29" fmla="*/ 0 h 10"/>
              <a:gd name="T30" fmla="*/ 9367 w 10"/>
              <a:gd name="T31" fmla="*/ 0 h 10"/>
              <a:gd name="T32" fmla="*/ 9367 w 10"/>
              <a:gd name="T33" fmla="*/ 0 h 10"/>
              <a:gd name="T34" fmla="*/ 14987 w 10"/>
              <a:gd name="T35" fmla="*/ 0 h 10"/>
              <a:gd name="T36" fmla="*/ 16861 w 10"/>
              <a:gd name="T37" fmla="*/ 2811 h 10"/>
              <a:gd name="T38" fmla="*/ 18734 w 10"/>
              <a:gd name="T39" fmla="*/ 4216 h 10"/>
              <a:gd name="T40" fmla="*/ 18734 w 10"/>
              <a:gd name="T41" fmla="*/ 7027 h 10"/>
              <a:gd name="T42" fmla="*/ 18734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10" y="5"/>
                </a:moveTo>
                <a:lnTo>
                  <a:pt x="10" y="5"/>
                </a:lnTo>
                <a:lnTo>
                  <a:pt x="10" y="8"/>
                </a:lnTo>
                <a:lnTo>
                  <a:pt x="9" y="9"/>
                </a:lnTo>
                <a:lnTo>
                  <a:pt x="8" y="10"/>
                </a:lnTo>
                <a:lnTo>
                  <a:pt x="5" y="10"/>
                </a:lnTo>
                <a:lnTo>
                  <a:pt x="3" y="10"/>
                </a:lnTo>
                <a:lnTo>
                  <a:pt x="1" y="9"/>
                </a:lnTo>
                <a:lnTo>
                  <a:pt x="0" y="8"/>
                </a:lnTo>
                <a:lnTo>
                  <a:pt x="0" y="5"/>
                </a:lnTo>
                <a:lnTo>
                  <a:pt x="0" y="3"/>
                </a:lnTo>
                <a:lnTo>
                  <a:pt x="1" y="2"/>
                </a:lnTo>
                <a:lnTo>
                  <a:pt x="3" y="0"/>
                </a:lnTo>
                <a:lnTo>
                  <a:pt x="5" y="0"/>
                </a:lnTo>
                <a:lnTo>
                  <a:pt x="8" y="0"/>
                </a:lnTo>
                <a:lnTo>
                  <a:pt x="9" y="2"/>
                </a:lnTo>
                <a:lnTo>
                  <a:pt x="10" y="3"/>
                </a:lnTo>
                <a:lnTo>
                  <a:pt x="1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grpSp>
        <p:nvGrpSpPr>
          <p:cNvPr id="63922" name="Group 579">
            <a:extLst>
              <a:ext uri="{FF2B5EF4-FFF2-40B4-BE49-F238E27FC236}">
                <a16:creationId xmlns="" xmlns:a16="http://schemas.microsoft.com/office/drawing/2014/main" id="{CE13024D-F398-4B2A-AB1E-664A36875260}"/>
              </a:ext>
            </a:extLst>
          </p:cNvPr>
          <p:cNvGrpSpPr>
            <a:grpSpLocks/>
          </p:cNvGrpSpPr>
          <p:nvPr/>
        </p:nvGrpSpPr>
        <p:grpSpPr bwMode="auto">
          <a:xfrm>
            <a:off x="3378201" y="4714877"/>
            <a:ext cx="301626" cy="288924"/>
            <a:chOff x="2252661" y="3142491"/>
            <a:chExt cx="199833" cy="193592"/>
          </a:xfrm>
        </p:grpSpPr>
        <p:sp>
          <p:nvSpPr>
            <p:cNvPr id="64015" name="Freeform 1242">
              <a:extLst>
                <a:ext uri="{FF2B5EF4-FFF2-40B4-BE49-F238E27FC236}">
                  <a16:creationId xmlns="" xmlns:a16="http://schemas.microsoft.com/office/drawing/2014/main" id="{6E7C0FCC-0AC0-41AE-805B-DFE84A2C783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2577" y="3142491"/>
              <a:ext cx="99916" cy="99916"/>
            </a:xfrm>
            <a:custGeom>
              <a:avLst/>
              <a:gdLst>
                <a:gd name="T0" fmla="*/ 18734 w 48"/>
                <a:gd name="T1" fmla="*/ 0 h 48"/>
                <a:gd name="T2" fmla="*/ 18734 w 48"/>
                <a:gd name="T3" fmla="*/ 20816 h 48"/>
                <a:gd name="T4" fmla="*/ 64529 w 48"/>
                <a:gd name="T5" fmla="*/ 20816 h 48"/>
                <a:gd name="T6" fmla="*/ 0 w 48"/>
                <a:gd name="T7" fmla="*/ 83263 h 48"/>
                <a:gd name="T8" fmla="*/ 14571 w 48"/>
                <a:gd name="T9" fmla="*/ 99916 h 48"/>
                <a:gd name="T10" fmla="*/ 79100 w 48"/>
                <a:gd name="T11" fmla="*/ 35387 h 48"/>
                <a:gd name="T12" fmla="*/ 79100 w 48"/>
                <a:gd name="T13" fmla="*/ 81182 h 48"/>
                <a:gd name="T14" fmla="*/ 99916 w 48"/>
                <a:gd name="T15" fmla="*/ 81182 h 48"/>
                <a:gd name="T16" fmla="*/ 99916 w 48"/>
                <a:gd name="T17" fmla="*/ 0 h 48"/>
                <a:gd name="T18" fmla="*/ 18734 w 48"/>
                <a:gd name="T19" fmla="*/ 0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8" h="48">
                  <a:moveTo>
                    <a:pt x="9" y="0"/>
                  </a:moveTo>
                  <a:lnTo>
                    <a:pt x="9" y="10"/>
                  </a:lnTo>
                  <a:lnTo>
                    <a:pt x="31" y="10"/>
                  </a:lnTo>
                  <a:lnTo>
                    <a:pt x="0" y="40"/>
                  </a:lnTo>
                  <a:lnTo>
                    <a:pt x="7" y="48"/>
                  </a:lnTo>
                  <a:lnTo>
                    <a:pt x="38" y="17"/>
                  </a:lnTo>
                  <a:lnTo>
                    <a:pt x="38" y="39"/>
                  </a:lnTo>
                  <a:lnTo>
                    <a:pt x="48" y="39"/>
                  </a:lnTo>
                  <a:lnTo>
                    <a:pt x="48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 dirty="0">
                <a:latin typeface="Arial" panose="020B0604020202020204" pitchFamily="34" charset="0"/>
              </a:endParaRPr>
            </a:p>
          </p:txBody>
        </p:sp>
        <p:sp>
          <p:nvSpPr>
            <p:cNvPr id="64016" name="Freeform 1243">
              <a:extLst>
                <a:ext uri="{FF2B5EF4-FFF2-40B4-BE49-F238E27FC236}">
                  <a16:creationId xmlns="" xmlns:a16="http://schemas.microsoft.com/office/drawing/2014/main" id="{9DC13F3F-EE07-4E1A-AA6C-5A8B5AD6621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52661" y="3142491"/>
              <a:ext cx="199833" cy="193592"/>
            </a:xfrm>
            <a:custGeom>
              <a:avLst/>
              <a:gdLst>
                <a:gd name="T0" fmla="*/ 136057 w 94"/>
                <a:gd name="T1" fmla="*/ 112408 h 93"/>
                <a:gd name="T2" fmla="*/ 129679 w 94"/>
                <a:gd name="T3" fmla="*/ 114490 h 93"/>
                <a:gd name="T4" fmla="*/ 119049 w 94"/>
                <a:gd name="T5" fmla="*/ 124898 h 93"/>
                <a:gd name="T6" fmla="*/ 116924 w 94"/>
                <a:gd name="T7" fmla="*/ 133225 h 93"/>
                <a:gd name="T8" fmla="*/ 82909 w 94"/>
                <a:gd name="T9" fmla="*/ 114490 h 93"/>
                <a:gd name="T10" fmla="*/ 63776 w 94"/>
                <a:gd name="T11" fmla="*/ 81184 h 93"/>
                <a:gd name="T12" fmla="*/ 72280 w 94"/>
                <a:gd name="T13" fmla="*/ 79102 h 93"/>
                <a:gd name="T14" fmla="*/ 82909 w 94"/>
                <a:gd name="T15" fmla="*/ 68694 h 93"/>
                <a:gd name="T16" fmla="*/ 85035 w 94"/>
                <a:gd name="T17" fmla="*/ 20816 h 93"/>
                <a:gd name="T18" fmla="*/ 82909 w 94"/>
                <a:gd name="T19" fmla="*/ 12490 h 93"/>
                <a:gd name="T20" fmla="*/ 72280 w 94"/>
                <a:gd name="T21" fmla="*/ 2082 h 93"/>
                <a:gd name="T22" fmla="*/ 21259 w 94"/>
                <a:gd name="T23" fmla="*/ 0 h 93"/>
                <a:gd name="T24" fmla="*/ 12755 w 94"/>
                <a:gd name="T25" fmla="*/ 2082 h 93"/>
                <a:gd name="T26" fmla="*/ 4252 w 94"/>
                <a:gd name="T27" fmla="*/ 12490 h 93"/>
                <a:gd name="T28" fmla="*/ 0 w 94"/>
                <a:gd name="T29" fmla="*/ 70776 h 93"/>
                <a:gd name="T30" fmla="*/ 4252 w 94"/>
                <a:gd name="T31" fmla="*/ 97837 h 93"/>
                <a:gd name="T32" fmla="*/ 21259 w 94"/>
                <a:gd name="T33" fmla="*/ 139470 h 93"/>
                <a:gd name="T34" fmla="*/ 55273 w 94"/>
                <a:gd name="T35" fmla="*/ 172776 h 93"/>
                <a:gd name="T36" fmla="*/ 99917 w 94"/>
                <a:gd name="T37" fmla="*/ 191510 h 93"/>
                <a:gd name="T38" fmla="*/ 178574 w 94"/>
                <a:gd name="T39" fmla="*/ 193592 h 93"/>
                <a:gd name="T40" fmla="*/ 187078 w 94"/>
                <a:gd name="T41" fmla="*/ 191510 h 93"/>
                <a:gd name="T42" fmla="*/ 197707 w 94"/>
                <a:gd name="T43" fmla="*/ 181102 h 93"/>
                <a:gd name="T44" fmla="*/ 199833 w 94"/>
                <a:gd name="T45" fmla="*/ 133225 h 93"/>
                <a:gd name="T46" fmla="*/ 197707 w 94"/>
                <a:gd name="T47" fmla="*/ 124898 h 93"/>
                <a:gd name="T48" fmla="*/ 187078 w 94"/>
                <a:gd name="T49" fmla="*/ 114490 h 93"/>
                <a:gd name="T50" fmla="*/ 178574 w 94"/>
                <a:gd name="T51" fmla="*/ 112408 h 93"/>
                <a:gd name="T52" fmla="*/ 127553 w 94"/>
                <a:gd name="T53" fmla="*/ 172776 h 93"/>
                <a:gd name="T54" fmla="*/ 85035 w 94"/>
                <a:gd name="T55" fmla="*/ 166531 h 93"/>
                <a:gd name="T56" fmla="*/ 53147 w 94"/>
                <a:gd name="T57" fmla="*/ 143633 h 93"/>
                <a:gd name="T58" fmla="*/ 29762 w 94"/>
                <a:gd name="T59" fmla="*/ 112408 h 93"/>
                <a:gd name="T60" fmla="*/ 21259 w 94"/>
                <a:gd name="T61" fmla="*/ 70776 h 93"/>
                <a:gd name="T62" fmla="*/ 63776 w 94"/>
                <a:gd name="T63" fmla="*/ 20816 h 93"/>
                <a:gd name="T64" fmla="*/ 53147 w 94"/>
                <a:gd name="T65" fmla="*/ 60367 h 93"/>
                <a:gd name="T66" fmla="*/ 48895 w 94"/>
                <a:gd name="T67" fmla="*/ 60367 h 93"/>
                <a:gd name="T68" fmla="*/ 44644 w 94"/>
                <a:gd name="T69" fmla="*/ 62449 h 93"/>
                <a:gd name="T70" fmla="*/ 42518 w 94"/>
                <a:gd name="T71" fmla="*/ 70776 h 93"/>
                <a:gd name="T72" fmla="*/ 44644 w 94"/>
                <a:gd name="T73" fmla="*/ 89510 h 93"/>
                <a:gd name="T74" fmla="*/ 57399 w 94"/>
                <a:gd name="T75" fmla="*/ 116572 h 93"/>
                <a:gd name="T76" fmla="*/ 78658 w 94"/>
                <a:gd name="T77" fmla="*/ 139470 h 93"/>
                <a:gd name="T78" fmla="*/ 108420 w 94"/>
                <a:gd name="T79" fmla="*/ 149878 h 93"/>
                <a:gd name="T80" fmla="*/ 127553 w 94"/>
                <a:gd name="T81" fmla="*/ 154041 h 93"/>
                <a:gd name="T82" fmla="*/ 133931 w 94"/>
                <a:gd name="T83" fmla="*/ 149878 h 93"/>
                <a:gd name="T84" fmla="*/ 136057 w 94"/>
                <a:gd name="T85" fmla="*/ 143633 h 93"/>
                <a:gd name="T86" fmla="*/ 178574 w 94"/>
                <a:gd name="T87" fmla="*/ 133225 h 93"/>
                <a:gd name="T88" fmla="*/ 127553 w 94"/>
                <a:gd name="T89" fmla="*/ 172776 h 9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94" h="93">
                  <a:moveTo>
                    <a:pt x="84" y="54"/>
                  </a:moveTo>
                  <a:lnTo>
                    <a:pt x="64" y="54"/>
                  </a:lnTo>
                  <a:lnTo>
                    <a:pt x="61" y="55"/>
                  </a:lnTo>
                  <a:lnTo>
                    <a:pt x="57" y="56"/>
                  </a:lnTo>
                  <a:lnTo>
                    <a:pt x="56" y="60"/>
                  </a:lnTo>
                  <a:lnTo>
                    <a:pt x="55" y="64"/>
                  </a:lnTo>
                  <a:lnTo>
                    <a:pt x="46" y="60"/>
                  </a:lnTo>
                  <a:lnTo>
                    <a:pt x="39" y="55"/>
                  </a:lnTo>
                  <a:lnTo>
                    <a:pt x="34" y="48"/>
                  </a:lnTo>
                  <a:lnTo>
                    <a:pt x="30" y="39"/>
                  </a:lnTo>
                  <a:lnTo>
                    <a:pt x="34" y="38"/>
                  </a:lnTo>
                  <a:lnTo>
                    <a:pt x="37" y="37"/>
                  </a:lnTo>
                  <a:lnTo>
                    <a:pt x="39" y="33"/>
                  </a:lnTo>
                  <a:lnTo>
                    <a:pt x="40" y="29"/>
                  </a:lnTo>
                  <a:lnTo>
                    <a:pt x="40" y="10"/>
                  </a:lnTo>
                  <a:lnTo>
                    <a:pt x="39" y="6"/>
                  </a:lnTo>
                  <a:lnTo>
                    <a:pt x="37" y="2"/>
                  </a:lnTo>
                  <a:lnTo>
                    <a:pt x="34" y="1"/>
                  </a:lnTo>
                  <a:lnTo>
                    <a:pt x="30" y="0"/>
                  </a:lnTo>
                  <a:lnTo>
                    <a:pt x="10" y="0"/>
                  </a:lnTo>
                  <a:lnTo>
                    <a:pt x="6" y="1"/>
                  </a:lnTo>
                  <a:lnTo>
                    <a:pt x="3" y="2"/>
                  </a:lnTo>
                  <a:lnTo>
                    <a:pt x="2" y="6"/>
                  </a:lnTo>
                  <a:lnTo>
                    <a:pt x="0" y="10"/>
                  </a:lnTo>
                  <a:lnTo>
                    <a:pt x="0" y="34"/>
                  </a:lnTo>
                  <a:lnTo>
                    <a:pt x="2" y="47"/>
                  </a:lnTo>
                  <a:lnTo>
                    <a:pt x="5" y="58"/>
                  </a:lnTo>
                  <a:lnTo>
                    <a:pt x="10" y="67"/>
                  </a:lnTo>
                  <a:lnTo>
                    <a:pt x="18" y="76"/>
                  </a:lnTo>
                  <a:lnTo>
                    <a:pt x="26" y="83"/>
                  </a:lnTo>
                  <a:lnTo>
                    <a:pt x="36" y="88"/>
                  </a:lnTo>
                  <a:lnTo>
                    <a:pt x="47" y="92"/>
                  </a:lnTo>
                  <a:lnTo>
                    <a:pt x="60" y="93"/>
                  </a:lnTo>
                  <a:lnTo>
                    <a:pt x="84" y="93"/>
                  </a:lnTo>
                  <a:lnTo>
                    <a:pt x="88" y="92"/>
                  </a:lnTo>
                  <a:lnTo>
                    <a:pt x="92" y="91"/>
                  </a:lnTo>
                  <a:lnTo>
                    <a:pt x="93" y="87"/>
                  </a:lnTo>
                  <a:lnTo>
                    <a:pt x="94" y="83"/>
                  </a:lnTo>
                  <a:lnTo>
                    <a:pt x="94" y="64"/>
                  </a:lnTo>
                  <a:lnTo>
                    <a:pt x="93" y="60"/>
                  </a:lnTo>
                  <a:lnTo>
                    <a:pt x="92" y="56"/>
                  </a:lnTo>
                  <a:lnTo>
                    <a:pt x="88" y="55"/>
                  </a:lnTo>
                  <a:lnTo>
                    <a:pt x="84" y="54"/>
                  </a:lnTo>
                  <a:close/>
                  <a:moveTo>
                    <a:pt x="60" y="83"/>
                  </a:moveTo>
                  <a:lnTo>
                    <a:pt x="60" y="83"/>
                  </a:lnTo>
                  <a:lnTo>
                    <a:pt x="50" y="82"/>
                  </a:lnTo>
                  <a:lnTo>
                    <a:pt x="40" y="80"/>
                  </a:lnTo>
                  <a:lnTo>
                    <a:pt x="32" y="75"/>
                  </a:lnTo>
                  <a:lnTo>
                    <a:pt x="25" y="69"/>
                  </a:lnTo>
                  <a:lnTo>
                    <a:pt x="19" y="61"/>
                  </a:lnTo>
                  <a:lnTo>
                    <a:pt x="14" y="54"/>
                  </a:lnTo>
                  <a:lnTo>
                    <a:pt x="11" y="44"/>
                  </a:lnTo>
                  <a:lnTo>
                    <a:pt x="10" y="34"/>
                  </a:lnTo>
                  <a:lnTo>
                    <a:pt x="10" y="10"/>
                  </a:lnTo>
                  <a:lnTo>
                    <a:pt x="30" y="10"/>
                  </a:lnTo>
                  <a:lnTo>
                    <a:pt x="30" y="29"/>
                  </a:lnTo>
                  <a:lnTo>
                    <a:pt x="25" y="29"/>
                  </a:lnTo>
                  <a:lnTo>
                    <a:pt x="23" y="29"/>
                  </a:lnTo>
                  <a:lnTo>
                    <a:pt x="21" y="30"/>
                  </a:lnTo>
                  <a:lnTo>
                    <a:pt x="20" y="33"/>
                  </a:lnTo>
                  <a:lnTo>
                    <a:pt x="20" y="34"/>
                  </a:lnTo>
                  <a:lnTo>
                    <a:pt x="21" y="43"/>
                  </a:lnTo>
                  <a:lnTo>
                    <a:pt x="24" y="50"/>
                  </a:lnTo>
                  <a:lnTo>
                    <a:pt x="27" y="56"/>
                  </a:lnTo>
                  <a:lnTo>
                    <a:pt x="31" y="63"/>
                  </a:lnTo>
                  <a:lnTo>
                    <a:pt x="37" y="67"/>
                  </a:lnTo>
                  <a:lnTo>
                    <a:pt x="43" y="71"/>
                  </a:lnTo>
                  <a:lnTo>
                    <a:pt x="51" y="72"/>
                  </a:lnTo>
                  <a:lnTo>
                    <a:pt x="60" y="74"/>
                  </a:lnTo>
                  <a:lnTo>
                    <a:pt x="62" y="74"/>
                  </a:lnTo>
                  <a:lnTo>
                    <a:pt x="63" y="72"/>
                  </a:lnTo>
                  <a:lnTo>
                    <a:pt x="64" y="71"/>
                  </a:lnTo>
                  <a:lnTo>
                    <a:pt x="64" y="69"/>
                  </a:lnTo>
                  <a:lnTo>
                    <a:pt x="64" y="64"/>
                  </a:lnTo>
                  <a:lnTo>
                    <a:pt x="84" y="64"/>
                  </a:lnTo>
                  <a:lnTo>
                    <a:pt x="84" y="83"/>
                  </a:lnTo>
                  <a:lnTo>
                    <a:pt x="60" y="8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454" name="Group 453">
            <a:extLst>
              <a:ext uri="{FF2B5EF4-FFF2-40B4-BE49-F238E27FC236}">
                <a16:creationId xmlns="" xmlns:a16="http://schemas.microsoft.com/office/drawing/2014/main" id="{152E110A-B519-4401-875E-396F83426A64}"/>
              </a:ext>
            </a:extLst>
          </p:cNvPr>
          <p:cNvGrpSpPr/>
          <p:nvPr/>
        </p:nvGrpSpPr>
        <p:grpSpPr>
          <a:xfrm>
            <a:off x="2648353" y="4666896"/>
            <a:ext cx="327857" cy="337224"/>
            <a:chOff x="1277948" y="2323169"/>
            <a:chExt cx="166839" cy="171607"/>
          </a:xfrm>
          <a:solidFill>
            <a:schemeClr val="tx1"/>
          </a:solidFill>
        </p:grpSpPr>
        <p:sp>
          <p:nvSpPr>
            <p:cNvPr id="554" name="Freeform 1244">
              <a:extLst>
                <a:ext uri="{FF2B5EF4-FFF2-40B4-BE49-F238E27FC236}">
                  <a16:creationId xmlns="" xmlns:a16="http://schemas.microsoft.com/office/drawing/2014/main" id="{8701127D-1EAE-4367-B245-56A376FC97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92250" y="2404206"/>
              <a:ext cx="138238" cy="90570"/>
            </a:xfrm>
            <a:custGeom>
              <a:avLst/>
              <a:gdLst>
                <a:gd name="T0" fmla="*/ 60 w 89"/>
                <a:gd name="T1" fmla="*/ 0 h 59"/>
                <a:gd name="T2" fmla="*/ 50 w 89"/>
                <a:gd name="T3" fmla="*/ 10 h 59"/>
                <a:gd name="T4" fmla="*/ 40 w 89"/>
                <a:gd name="T5" fmla="*/ 0 h 59"/>
                <a:gd name="T6" fmla="*/ 30 w 89"/>
                <a:gd name="T7" fmla="*/ 10 h 59"/>
                <a:gd name="T8" fmla="*/ 24 w 89"/>
                <a:gd name="T9" fmla="*/ 11 h 59"/>
                <a:gd name="T10" fmla="*/ 13 w 89"/>
                <a:gd name="T11" fmla="*/ 17 h 59"/>
                <a:gd name="T12" fmla="*/ 5 w 89"/>
                <a:gd name="T13" fmla="*/ 27 h 59"/>
                <a:gd name="T14" fmla="*/ 0 w 89"/>
                <a:gd name="T15" fmla="*/ 38 h 59"/>
                <a:gd name="T16" fmla="*/ 0 w 89"/>
                <a:gd name="T17" fmla="*/ 59 h 59"/>
                <a:gd name="T18" fmla="*/ 89 w 89"/>
                <a:gd name="T19" fmla="*/ 45 h 59"/>
                <a:gd name="T20" fmla="*/ 89 w 89"/>
                <a:gd name="T21" fmla="*/ 38 h 59"/>
                <a:gd name="T22" fmla="*/ 84 w 89"/>
                <a:gd name="T23" fmla="*/ 27 h 59"/>
                <a:gd name="T24" fmla="*/ 77 w 89"/>
                <a:gd name="T25" fmla="*/ 17 h 59"/>
                <a:gd name="T26" fmla="*/ 66 w 89"/>
                <a:gd name="T27" fmla="*/ 11 h 59"/>
                <a:gd name="T28" fmla="*/ 60 w 89"/>
                <a:gd name="T29" fmla="*/ 10 h 59"/>
                <a:gd name="T30" fmla="*/ 35 w 89"/>
                <a:gd name="T31" fmla="*/ 40 h 59"/>
                <a:gd name="T32" fmla="*/ 37 w 89"/>
                <a:gd name="T33" fmla="*/ 32 h 59"/>
                <a:gd name="T34" fmla="*/ 45 w 89"/>
                <a:gd name="T35" fmla="*/ 30 h 59"/>
                <a:gd name="T36" fmla="*/ 48 w 89"/>
                <a:gd name="T37" fmla="*/ 31 h 59"/>
                <a:gd name="T38" fmla="*/ 53 w 89"/>
                <a:gd name="T39" fmla="*/ 36 h 59"/>
                <a:gd name="T40" fmla="*/ 55 w 89"/>
                <a:gd name="T41" fmla="*/ 40 h 59"/>
                <a:gd name="T42" fmla="*/ 52 w 89"/>
                <a:gd name="T43" fmla="*/ 47 h 59"/>
                <a:gd name="T44" fmla="*/ 45 w 89"/>
                <a:gd name="T45" fmla="*/ 49 h 59"/>
                <a:gd name="T46" fmla="*/ 41 w 89"/>
                <a:gd name="T47" fmla="*/ 48 h 59"/>
                <a:gd name="T48" fmla="*/ 36 w 89"/>
                <a:gd name="T49" fmla="*/ 43 h 59"/>
                <a:gd name="T50" fmla="*/ 35 w 89"/>
                <a:gd name="T51" fmla="*/ 40 h 59"/>
                <a:gd name="T52" fmla="*/ 62 w 89"/>
                <a:gd name="T53" fmla="*/ 49 h 59"/>
                <a:gd name="T54" fmla="*/ 63 w 89"/>
                <a:gd name="T55" fmla="*/ 45 h 59"/>
                <a:gd name="T56" fmla="*/ 65 w 89"/>
                <a:gd name="T57" fmla="*/ 40 h 59"/>
                <a:gd name="T58" fmla="*/ 63 w 89"/>
                <a:gd name="T59" fmla="*/ 32 h 59"/>
                <a:gd name="T60" fmla="*/ 52 w 89"/>
                <a:gd name="T61" fmla="*/ 21 h 59"/>
                <a:gd name="T62" fmla="*/ 45 w 89"/>
                <a:gd name="T63" fmla="*/ 20 h 59"/>
                <a:gd name="T64" fmla="*/ 41 w 89"/>
                <a:gd name="T65" fmla="*/ 20 h 59"/>
                <a:gd name="T66" fmla="*/ 31 w 89"/>
                <a:gd name="T67" fmla="*/ 26 h 59"/>
                <a:gd name="T68" fmla="*/ 25 w 89"/>
                <a:gd name="T69" fmla="*/ 36 h 59"/>
                <a:gd name="T70" fmla="*/ 25 w 89"/>
                <a:gd name="T71" fmla="*/ 40 h 59"/>
                <a:gd name="T72" fmla="*/ 28 w 89"/>
                <a:gd name="T73" fmla="*/ 49 h 59"/>
                <a:gd name="T74" fmla="*/ 10 w 89"/>
                <a:gd name="T75" fmla="*/ 45 h 59"/>
                <a:gd name="T76" fmla="*/ 10 w 89"/>
                <a:gd name="T77" fmla="*/ 40 h 59"/>
                <a:gd name="T78" fmla="*/ 14 w 89"/>
                <a:gd name="T79" fmla="*/ 31 h 59"/>
                <a:gd name="T80" fmla="*/ 21 w 89"/>
                <a:gd name="T81" fmla="*/ 24 h 59"/>
                <a:gd name="T82" fmla="*/ 30 w 89"/>
                <a:gd name="T83" fmla="*/ 20 h 59"/>
                <a:gd name="T84" fmla="*/ 45 w 89"/>
                <a:gd name="T85" fmla="*/ 20 h 59"/>
                <a:gd name="T86" fmla="*/ 55 w 89"/>
                <a:gd name="T87" fmla="*/ 20 h 59"/>
                <a:gd name="T88" fmla="*/ 65 w 89"/>
                <a:gd name="T89" fmla="*/ 22 h 59"/>
                <a:gd name="T90" fmla="*/ 72 w 89"/>
                <a:gd name="T91" fmla="*/ 27 h 59"/>
                <a:gd name="T92" fmla="*/ 77 w 89"/>
                <a:gd name="T93" fmla="*/ 35 h 59"/>
                <a:gd name="T94" fmla="*/ 79 w 89"/>
                <a:gd name="T95" fmla="*/ 45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9" h="59">
                  <a:moveTo>
                    <a:pt x="60" y="10"/>
                  </a:moveTo>
                  <a:lnTo>
                    <a:pt x="60" y="0"/>
                  </a:lnTo>
                  <a:lnTo>
                    <a:pt x="50" y="0"/>
                  </a:lnTo>
                  <a:lnTo>
                    <a:pt x="50" y="10"/>
                  </a:lnTo>
                  <a:lnTo>
                    <a:pt x="40" y="10"/>
                  </a:lnTo>
                  <a:lnTo>
                    <a:pt x="40" y="0"/>
                  </a:lnTo>
                  <a:lnTo>
                    <a:pt x="30" y="0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24" y="11"/>
                  </a:lnTo>
                  <a:lnTo>
                    <a:pt x="19" y="14"/>
                  </a:lnTo>
                  <a:lnTo>
                    <a:pt x="13" y="17"/>
                  </a:lnTo>
                  <a:lnTo>
                    <a:pt x="9" y="22"/>
                  </a:lnTo>
                  <a:lnTo>
                    <a:pt x="5" y="27"/>
                  </a:lnTo>
                  <a:lnTo>
                    <a:pt x="3" y="32"/>
                  </a:lnTo>
                  <a:lnTo>
                    <a:pt x="0" y="38"/>
                  </a:lnTo>
                  <a:lnTo>
                    <a:pt x="0" y="45"/>
                  </a:lnTo>
                  <a:lnTo>
                    <a:pt x="0" y="59"/>
                  </a:lnTo>
                  <a:lnTo>
                    <a:pt x="89" y="59"/>
                  </a:lnTo>
                  <a:lnTo>
                    <a:pt x="89" y="45"/>
                  </a:lnTo>
                  <a:lnTo>
                    <a:pt x="89" y="45"/>
                  </a:lnTo>
                  <a:lnTo>
                    <a:pt x="89" y="38"/>
                  </a:lnTo>
                  <a:lnTo>
                    <a:pt x="87" y="32"/>
                  </a:lnTo>
                  <a:lnTo>
                    <a:pt x="84" y="27"/>
                  </a:lnTo>
                  <a:lnTo>
                    <a:pt x="81" y="22"/>
                  </a:lnTo>
                  <a:lnTo>
                    <a:pt x="77" y="17"/>
                  </a:lnTo>
                  <a:lnTo>
                    <a:pt x="71" y="14"/>
                  </a:lnTo>
                  <a:lnTo>
                    <a:pt x="66" y="11"/>
                  </a:lnTo>
                  <a:lnTo>
                    <a:pt x="60" y="10"/>
                  </a:lnTo>
                  <a:lnTo>
                    <a:pt x="60" y="10"/>
                  </a:lnTo>
                  <a:close/>
                  <a:moveTo>
                    <a:pt x="35" y="40"/>
                  </a:moveTo>
                  <a:lnTo>
                    <a:pt x="35" y="40"/>
                  </a:lnTo>
                  <a:lnTo>
                    <a:pt x="36" y="36"/>
                  </a:lnTo>
                  <a:lnTo>
                    <a:pt x="37" y="32"/>
                  </a:lnTo>
                  <a:lnTo>
                    <a:pt x="41" y="31"/>
                  </a:lnTo>
                  <a:lnTo>
                    <a:pt x="45" y="30"/>
                  </a:lnTo>
                  <a:lnTo>
                    <a:pt x="45" y="30"/>
                  </a:lnTo>
                  <a:lnTo>
                    <a:pt x="48" y="31"/>
                  </a:lnTo>
                  <a:lnTo>
                    <a:pt x="52" y="32"/>
                  </a:lnTo>
                  <a:lnTo>
                    <a:pt x="53" y="36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3" y="43"/>
                  </a:lnTo>
                  <a:lnTo>
                    <a:pt x="52" y="47"/>
                  </a:lnTo>
                  <a:lnTo>
                    <a:pt x="48" y="48"/>
                  </a:lnTo>
                  <a:lnTo>
                    <a:pt x="45" y="49"/>
                  </a:lnTo>
                  <a:lnTo>
                    <a:pt x="45" y="49"/>
                  </a:lnTo>
                  <a:lnTo>
                    <a:pt x="41" y="48"/>
                  </a:lnTo>
                  <a:lnTo>
                    <a:pt x="37" y="47"/>
                  </a:lnTo>
                  <a:lnTo>
                    <a:pt x="36" y="43"/>
                  </a:lnTo>
                  <a:lnTo>
                    <a:pt x="35" y="40"/>
                  </a:lnTo>
                  <a:lnTo>
                    <a:pt x="35" y="40"/>
                  </a:lnTo>
                  <a:close/>
                  <a:moveTo>
                    <a:pt x="79" y="49"/>
                  </a:moveTo>
                  <a:lnTo>
                    <a:pt x="62" y="49"/>
                  </a:lnTo>
                  <a:lnTo>
                    <a:pt x="62" y="49"/>
                  </a:lnTo>
                  <a:lnTo>
                    <a:pt x="63" y="45"/>
                  </a:lnTo>
                  <a:lnTo>
                    <a:pt x="65" y="40"/>
                  </a:lnTo>
                  <a:lnTo>
                    <a:pt x="65" y="40"/>
                  </a:lnTo>
                  <a:lnTo>
                    <a:pt x="65" y="36"/>
                  </a:lnTo>
                  <a:lnTo>
                    <a:pt x="63" y="32"/>
                  </a:lnTo>
                  <a:lnTo>
                    <a:pt x="58" y="26"/>
                  </a:lnTo>
                  <a:lnTo>
                    <a:pt x="52" y="21"/>
                  </a:lnTo>
                  <a:lnTo>
                    <a:pt x="48" y="20"/>
                  </a:lnTo>
                  <a:lnTo>
                    <a:pt x="45" y="20"/>
                  </a:lnTo>
                  <a:lnTo>
                    <a:pt x="45" y="20"/>
                  </a:lnTo>
                  <a:lnTo>
                    <a:pt x="41" y="20"/>
                  </a:lnTo>
                  <a:lnTo>
                    <a:pt x="37" y="21"/>
                  </a:lnTo>
                  <a:lnTo>
                    <a:pt x="31" y="26"/>
                  </a:lnTo>
                  <a:lnTo>
                    <a:pt x="26" y="32"/>
                  </a:lnTo>
                  <a:lnTo>
                    <a:pt x="25" y="36"/>
                  </a:lnTo>
                  <a:lnTo>
                    <a:pt x="25" y="40"/>
                  </a:lnTo>
                  <a:lnTo>
                    <a:pt x="25" y="40"/>
                  </a:lnTo>
                  <a:lnTo>
                    <a:pt x="26" y="45"/>
                  </a:lnTo>
                  <a:lnTo>
                    <a:pt x="28" y="49"/>
                  </a:lnTo>
                  <a:lnTo>
                    <a:pt x="10" y="49"/>
                  </a:lnTo>
                  <a:lnTo>
                    <a:pt x="10" y="45"/>
                  </a:lnTo>
                  <a:lnTo>
                    <a:pt x="10" y="45"/>
                  </a:lnTo>
                  <a:lnTo>
                    <a:pt x="10" y="40"/>
                  </a:lnTo>
                  <a:lnTo>
                    <a:pt x="13" y="35"/>
                  </a:lnTo>
                  <a:lnTo>
                    <a:pt x="14" y="31"/>
                  </a:lnTo>
                  <a:lnTo>
                    <a:pt x="18" y="27"/>
                  </a:lnTo>
                  <a:lnTo>
                    <a:pt x="21" y="24"/>
                  </a:lnTo>
                  <a:lnTo>
                    <a:pt x="25" y="22"/>
                  </a:lnTo>
                  <a:lnTo>
                    <a:pt x="30" y="20"/>
                  </a:lnTo>
                  <a:lnTo>
                    <a:pt x="35" y="20"/>
                  </a:lnTo>
                  <a:lnTo>
                    <a:pt x="45" y="20"/>
                  </a:lnTo>
                  <a:lnTo>
                    <a:pt x="55" y="20"/>
                  </a:lnTo>
                  <a:lnTo>
                    <a:pt x="55" y="20"/>
                  </a:lnTo>
                  <a:lnTo>
                    <a:pt x="60" y="20"/>
                  </a:lnTo>
                  <a:lnTo>
                    <a:pt x="65" y="22"/>
                  </a:lnTo>
                  <a:lnTo>
                    <a:pt x="68" y="24"/>
                  </a:lnTo>
                  <a:lnTo>
                    <a:pt x="72" y="27"/>
                  </a:lnTo>
                  <a:lnTo>
                    <a:pt x="76" y="31"/>
                  </a:lnTo>
                  <a:lnTo>
                    <a:pt x="77" y="35"/>
                  </a:lnTo>
                  <a:lnTo>
                    <a:pt x="79" y="40"/>
                  </a:lnTo>
                  <a:lnTo>
                    <a:pt x="79" y="45"/>
                  </a:lnTo>
                  <a:lnTo>
                    <a:pt x="79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3600" dirty="0">
                <a:latin typeface="Arial" panose="020B0604020202020204" pitchFamily="34" charset="0"/>
              </a:endParaRPr>
            </a:p>
          </p:txBody>
        </p:sp>
        <p:sp>
          <p:nvSpPr>
            <p:cNvPr id="555" name="Freeform 1245">
              <a:extLst>
                <a:ext uri="{FF2B5EF4-FFF2-40B4-BE49-F238E27FC236}">
                  <a16:creationId xmlns="" xmlns:a16="http://schemas.microsoft.com/office/drawing/2014/main" id="{CC6954EC-5881-432C-BF1B-1DD505F648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77948" y="2323169"/>
              <a:ext cx="166839" cy="90570"/>
            </a:xfrm>
            <a:custGeom>
              <a:avLst/>
              <a:gdLst>
                <a:gd name="T0" fmla="*/ 86 w 104"/>
                <a:gd name="T1" fmla="*/ 15 h 55"/>
                <a:gd name="T2" fmla="*/ 79 w 104"/>
                <a:gd name="T3" fmla="*/ 8 h 55"/>
                <a:gd name="T4" fmla="*/ 62 w 104"/>
                <a:gd name="T5" fmla="*/ 1 h 55"/>
                <a:gd name="T6" fmla="*/ 42 w 104"/>
                <a:gd name="T7" fmla="*/ 1 h 55"/>
                <a:gd name="T8" fmla="*/ 25 w 104"/>
                <a:gd name="T9" fmla="*/ 8 h 55"/>
                <a:gd name="T10" fmla="*/ 2 w 104"/>
                <a:gd name="T11" fmla="*/ 28 h 55"/>
                <a:gd name="T12" fmla="*/ 1 w 104"/>
                <a:gd name="T13" fmla="*/ 32 h 55"/>
                <a:gd name="T14" fmla="*/ 0 w 104"/>
                <a:gd name="T15" fmla="*/ 36 h 55"/>
                <a:gd name="T16" fmla="*/ 2 w 104"/>
                <a:gd name="T17" fmla="*/ 42 h 55"/>
                <a:gd name="T18" fmla="*/ 14 w 104"/>
                <a:gd name="T19" fmla="*/ 53 h 55"/>
                <a:gd name="T20" fmla="*/ 21 w 104"/>
                <a:gd name="T21" fmla="*/ 55 h 55"/>
                <a:gd name="T22" fmla="*/ 25 w 104"/>
                <a:gd name="T23" fmla="*/ 55 h 55"/>
                <a:gd name="T24" fmla="*/ 38 w 104"/>
                <a:gd name="T25" fmla="*/ 42 h 55"/>
                <a:gd name="T26" fmla="*/ 39 w 104"/>
                <a:gd name="T27" fmla="*/ 39 h 55"/>
                <a:gd name="T28" fmla="*/ 41 w 104"/>
                <a:gd name="T29" fmla="*/ 36 h 55"/>
                <a:gd name="T30" fmla="*/ 38 w 104"/>
                <a:gd name="T31" fmla="*/ 28 h 55"/>
                <a:gd name="T32" fmla="*/ 27 w 104"/>
                <a:gd name="T33" fmla="*/ 18 h 55"/>
                <a:gd name="T34" fmla="*/ 39 w 104"/>
                <a:gd name="T35" fmla="*/ 12 h 55"/>
                <a:gd name="T36" fmla="*/ 52 w 104"/>
                <a:gd name="T37" fmla="*/ 10 h 55"/>
                <a:gd name="T38" fmla="*/ 64 w 104"/>
                <a:gd name="T39" fmla="*/ 12 h 55"/>
                <a:gd name="T40" fmla="*/ 76 w 104"/>
                <a:gd name="T41" fmla="*/ 18 h 55"/>
                <a:gd name="T42" fmla="*/ 65 w 104"/>
                <a:gd name="T43" fmla="*/ 28 h 55"/>
                <a:gd name="T44" fmla="*/ 63 w 104"/>
                <a:gd name="T45" fmla="*/ 36 h 55"/>
                <a:gd name="T46" fmla="*/ 65 w 104"/>
                <a:gd name="T47" fmla="*/ 42 h 55"/>
                <a:gd name="T48" fmla="*/ 76 w 104"/>
                <a:gd name="T49" fmla="*/ 53 h 55"/>
                <a:gd name="T50" fmla="*/ 83 w 104"/>
                <a:gd name="T51" fmla="*/ 55 h 55"/>
                <a:gd name="T52" fmla="*/ 88 w 104"/>
                <a:gd name="T53" fmla="*/ 55 h 55"/>
                <a:gd name="T54" fmla="*/ 101 w 104"/>
                <a:gd name="T55" fmla="*/ 42 h 55"/>
                <a:gd name="T56" fmla="*/ 102 w 104"/>
                <a:gd name="T57" fmla="*/ 39 h 55"/>
                <a:gd name="T58" fmla="*/ 102 w 104"/>
                <a:gd name="T59" fmla="*/ 32 h 55"/>
                <a:gd name="T60" fmla="*/ 101 w 104"/>
                <a:gd name="T61" fmla="*/ 28 h 55"/>
                <a:gd name="T62" fmla="*/ 21 w 104"/>
                <a:gd name="T63" fmla="*/ 25 h 55"/>
                <a:gd name="T64" fmla="*/ 21 w 104"/>
                <a:gd name="T65" fmla="*/ 45 h 55"/>
                <a:gd name="T66" fmla="*/ 83 w 104"/>
                <a:gd name="T67" fmla="*/ 45 h 55"/>
                <a:gd name="T68" fmla="*/ 83 w 104"/>
                <a:gd name="T69" fmla="*/ 25 h 55"/>
                <a:gd name="T70" fmla="*/ 83 w 104"/>
                <a:gd name="T71" fmla="*/ 4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4" h="55">
                  <a:moveTo>
                    <a:pt x="101" y="28"/>
                  </a:moveTo>
                  <a:lnTo>
                    <a:pt x="86" y="15"/>
                  </a:lnTo>
                  <a:lnTo>
                    <a:pt x="86" y="15"/>
                  </a:lnTo>
                  <a:lnTo>
                    <a:pt x="79" y="8"/>
                  </a:lnTo>
                  <a:lnTo>
                    <a:pt x="70" y="4"/>
                  </a:lnTo>
                  <a:lnTo>
                    <a:pt x="62" y="1"/>
                  </a:lnTo>
                  <a:lnTo>
                    <a:pt x="52" y="0"/>
                  </a:lnTo>
                  <a:lnTo>
                    <a:pt x="42" y="1"/>
                  </a:lnTo>
                  <a:lnTo>
                    <a:pt x="33" y="4"/>
                  </a:lnTo>
                  <a:lnTo>
                    <a:pt x="25" y="8"/>
                  </a:lnTo>
                  <a:lnTo>
                    <a:pt x="17" y="15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1" y="32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1" y="39"/>
                  </a:lnTo>
                  <a:lnTo>
                    <a:pt x="2" y="42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6" y="55"/>
                  </a:lnTo>
                  <a:lnTo>
                    <a:pt x="21" y="55"/>
                  </a:lnTo>
                  <a:lnTo>
                    <a:pt x="21" y="55"/>
                  </a:lnTo>
                  <a:lnTo>
                    <a:pt x="25" y="55"/>
                  </a:lnTo>
                  <a:lnTo>
                    <a:pt x="27" y="53"/>
                  </a:lnTo>
                  <a:lnTo>
                    <a:pt x="38" y="42"/>
                  </a:lnTo>
                  <a:lnTo>
                    <a:pt x="38" y="42"/>
                  </a:lnTo>
                  <a:lnTo>
                    <a:pt x="39" y="39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39" y="32"/>
                  </a:lnTo>
                  <a:lnTo>
                    <a:pt x="38" y="28"/>
                  </a:lnTo>
                  <a:lnTo>
                    <a:pt x="27" y="18"/>
                  </a:lnTo>
                  <a:lnTo>
                    <a:pt x="27" y="18"/>
                  </a:lnTo>
                  <a:lnTo>
                    <a:pt x="33" y="15"/>
                  </a:lnTo>
                  <a:lnTo>
                    <a:pt x="39" y="12"/>
                  </a:lnTo>
                  <a:lnTo>
                    <a:pt x="46" y="10"/>
                  </a:lnTo>
                  <a:lnTo>
                    <a:pt x="52" y="10"/>
                  </a:lnTo>
                  <a:lnTo>
                    <a:pt x="58" y="10"/>
                  </a:lnTo>
                  <a:lnTo>
                    <a:pt x="64" y="12"/>
                  </a:lnTo>
                  <a:lnTo>
                    <a:pt x="70" y="15"/>
                  </a:lnTo>
                  <a:lnTo>
                    <a:pt x="76" y="18"/>
                  </a:lnTo>
                  <a:lnTo>
                    <a:pt x="65" y="28"/>
                  </a:lnTo>
                  <a:lnTo>
                    <a:pt x="65" y="28"/>
                  </a:lnTo>
                  <a:lnTo>
                    <a:pt x="64" y="32"/>
                  </a:lnTo>
                  <a:lnTo>
                    <a:pt x="63" y="36"/>
                  </a:lnTo>
                  <a:lnTo>
                    <a:pt x="64" y="39"/>
                  </a:lnTo>
                  <a:lnTo>
                    <a:pt x="65" y="42"/>
                  </a:lnTo>
                  <a:lnTo>
                    <a:pt x="76" y="53"/>
                  </a:lnTo>
                  <a:lnTo>
                    <a:pt x="76" y="53"/>
                  </a:lnTo>
                  <a:lnTo>
                    <a:pt x="79" y="55"/>
                  </a:lnTo>
                  <a:lnTo>
                    <a:pt x="83" y="55"/>
                  </a:lnTo>
                  <a:lnTo>
                    <a:pt x="83" y="55"/>
                  </a:lnTo>
                  <a:lnTo>
                    <a:pt x="88" y="55"/>
                  </a:lnTo>
                  <a:lnTo>
                    <a:pt x="90" y="53"/>
                  </a:lnTo>
                  <a:lnTo>
                    <a:pt x="101" y="42"/>
                  </a:lnTo>
                  <a:lnTo>
                    <a:pt x="101" y="42"/>
                  </a:lnTo>
                  <a:lnTo>
                    <a:pt x="102" y="39"/>
                  </a:lnTo>
                  <a:lnTo>
                    <a:pt x="104" y="36"/>
                  </a:lnTo>
                  <a:lnTo>
                    <a:pt x="102" y="32"/>
                  </a:lnTo>
                  <a:lnTo>
                    <a:pt x="101" y="28"/>
                  </a:lnTo>
                  <a:lnTo>
                    <a:pt x="101" y="28"/>
                  </a:lnTo>
                  <a:close/>
                  <a:moveTo>
                    <a:pt x="10" y="36"/>
                  </a:moveTo>
                  <a:lnTo>
                    <a:pt x="21" y="25"/>
                  </a:lnTo>
                  <a:lnTo>
                    <a:pt x="31" y="36"/>
                  </a:lnTo>
                  <a:lnTo>
                    <a:pt x="21" y="45"/>
                  </a:lnTo>
                  <a:lnTo>
                    <a:pt x="10" y="36"/>
                  </a:lnTo>
                  <a:close/>
                  <a:moveTo>
                    <a:pt x="83" y="45"/>
                  </a:moveTo>
                  <a:lnTo>
                    <a:pt x="73" y="36"/>
                  </a:lnTo>
                  <a:lnTo>
                    <a:pt x="83" y="25"/>
                  </a:lnTo>
                  <a:lnTo>
                    <a:pt x="94" y="36"/>
                  </a:lnTo>
                  <a:lnTo>
                    <a:pt x="83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3600" dirty="0">
                <a:latin typeface="Arial" panose="020B0604020202020204" pitchFamily="34" charset="0"/>
              </a:endParaRPr>
            </a:p>
          </p:txBody>
        </p:sp>
      </p:grpSp>
      <p:sp>
        <p:nvSpPr>
          <p:cNvPr id="63924" name="Freeform 1246">
            <a:extLst>
              <a:ext uri="{FF2B5EF4-FFF2-40B4-BE49-F238E27FC236}">
                <a16:creationId xmlns="" xmlns:a16="http://schemas.microsoft.com/office/drawing/2014/main" id="{95FA74DE-2CC5-4906-9811-6D19A9357FFB}"/>
              </a:ext>
            </a:extLst>
          </p:cNvPr>
          <p:cNvSpPr>
            <a:spLocks/>
          </p:cNvSpPr>
          <p:nvPr/>
        </p:nvSpPr>
        <p:spPr bwMode="auto">
          <a:xfrm>
            <a:off x="4286250" y="4686302"/>
            <a:ext cx="152400" cy="149226"/>
          </a:xfrm>
          <a:custGeom>
            <a:avLst/>
            <a:gdLst>
              <a:gd name="T0" fmla="*/ 62448 w 48"/>
              <a:gd name="T1" fmla="*/ 59325 h 48"/>
              <a:gd name="T2" fmla="*/ 28101 w 48"/>
              <a:gd name="T3" fmla="*/ 59325 h 48"/>
              <a:gd name="T4" fmla="*/ 74937 w 48"/>
              <a:gd name="T5" fmla="*/ 10928 h 48"/>
              <a:gd name="T6" fmla="*/ 64009 w 48"/>
              <a:gd name="T7" fmla="*/ 0 h 48"/>
              <a:gd name="T8" fmla="*/ 15612 w 48"/>
              <a:gd name="T9" fmla="*/ 48397 h 48"/>
              <a:gd name="T10" fmla="*/ 15612 w 48"/>
              <a:gd name="T11" fmla="*/ 14051 h 48"/>
              <a:gd name="T12" fmla="*/ 0 w 48"/>
              <a:gd name="T13" fmla="*/ 14051 h 48"/>
              <a:gd name="T14" fmla="*/ 0 w 48"/>
              <a:gd name="T15" fmla="*/ 74937 h 48"/>
              <a:gd name="T16" fmla="*/ 62448 w 48"/>
              <a:gd name="T17" fmla="*/ 74937 h 48"/>
              <a:gd name="T18" fmla="*/ 62448 w 48"/>
              <a:gd name="T19" fmla="*/ 59325 h 4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8" h="48">
                <a:moveTo>
                  <a:pt x="40" y="38"/>
                </a:moveTo>
                <a:lnTo>
                  <a:pt x="18" y="38"/>
                </a:lnTo>
                <a:lnTo>
                  <a:pt x="48" y="7"/>
                </a:lnTo>
                <a:lnTo>
                  <a:pt x="41" y="0"/>
                </a:lnTo>
                <a:lnTo>
                  <a:pt x="10" y="31"/>
                </a:lnTo>
                <a:lnTo>
                  <a:pt x="10" y="9"/>
                </a:lnTo>
                <a:lnTo>
                  <a:pt x="0" y="9"/>
                </a:lnTo>
                <a:lnTo>
                  <a:pt x="0" y="48"/>
                </a:lnTo>
                <a:lnTo>
                  <a:pt x="40" y="48"/>
                </a:lnTo>
                <a:lnTo>
                  <a:pt x="40" y="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925" name="Freeform 1247">
            <a:extLst>
              <a:ext uri="{FF2B5EF4-FFF2-40B4-BE49-F238E27FC236}">
                <a16:creationId xmlns="" xmlns:a16="http://schemas.microsoft.com/office/drawing/2014/main" id="{A0FF938A-1968-48DF-8E59-59FE04C65176}"/>
              </a:ext>
            </a:extLst>
          </p:cNvPr>
          <p:cNvSpPr>
            <a:spLocks noEditPoints="1"/>
          </p:cNvSpPr>
          <p:nvPr/>
        </p:nvSpPr>
        <p:spPr bwMode="auto">
          <a:xfrm>
            <a:off x="4117976" y="4714877"/>
            <a:ext cx="301625" cy="288924"/>
          </a:xfrm>
          <a:custGeom>
            <a:avLst/>
            <a:gdLst>
              <a:gd name="T0" fmla="*/ 102043 w 94"/>
              <a:gd name="T1" fmla="*/ 84306 h 93"/>
              <a:gd name="T2" fmla="*/ 97259 w 94"/>
              <a:gd name="T3" fmla="*/ 85867 h 93"/>
              <a:gd name="T4" fmla="*/ 89287 w 94"/>
              <a:gd name="T5" fmla="*/ 93674 h 93"/>
              <a:gd name="T6" fmla="*/ 86098 w 94"/>
              <a:gd name="T7" fmla="*/ 99918 h 93"/>
              <a:gd name="T8" fmla="*/ 60588 w 94"/>
              <a:gd name="T9" fmla="*/ 85867 h 93"/>
              <a:gd name="T10" fmla="*/ 47832 w 94"/>
              <a:gd name="T11" fmla="*/ 60888 h 93"/>
              <a:gd name="T12" fmla="*/ 52616 w 94"/>
              <a:gd name="T13" fmla="*/ 59327 h 93"/>
              <a:gd name="T14" fmla="*/ 60588 w 94"/>
              <a:gd name="T15" fmla="*/ 51520 h 93"/>
              <a:gd name="T16" fmla="*/ 63777 w 94"/>
              <a:gd name="T17" fmla="*/ 15612 h 93"/>
              <a:gd name="T18" fmla="*/ 60588 w 94"/>
              <a:gd name="T19" fmla="*/ 9367 h 93"/>
              <a:gd name="T20" fmla="*/ 52616 w 94"/>
              <a:gd name="T21" fmla="*/ 1561 h 93"/>
              <a:gd name="T22" fmla="*/ 15944 w 94"/>
              <a:gd name="T23" fmla="*/ 0 h 93"/>
              <a:gd name="T24" fmla="*/ 9566 w 94"/>
              <a:gd name="T25" fmla="*/ 1561 h 93"/>
              <a:gd name="T26" fmla="*/ 1594 w 94"/>
              <a:gd name="T27" fmla="*/ 9367 h 93"/>
              <a:gd name="T28" fmla="*/ 0 w 94"/>
              <a:gd name="T29" fmla="*/ 53082 h 93"/>
              <a:gd name="T30" fmla="*/ 1594 w 94"/>
              <a:gd name="T31" fmla="*/ 73378 h 93"/>
              <a:gd name="T32" fmla="*/ 15944 w 94"/>
              <a:gd name="T33" fmla="*/ 104602 h 93"/>
              <a:gd name="T34" fmla="*/ 41455 w 94"/>
              <a:gd name="T35" fmla="*/ 129582 h 93"/>
              <a:gd name="T36" fmla="*/ 74938 w 94"/>
              <a:gd name="T37" fmla="*/ 143633 h 93"/>
              <a:gd name="T38" fmla="*/ 133931 w 94"/>
              <a:gd name="T39" fmla="*/ 145194 h 93"/>
              <a:gd name="T40" fmla="*/ 140309 w 94"/>
              <a:gd name="T41" fmla="*/ 143633 h 93"/>
              <a:gd name="T42" fmla="*/ 148281 w 94"/>
              <a:gd name="T43" fmla="*/ 135827 h 93"/>
              <a:gd name="T44" fmla="*/ 149875 w 94"/>
              <a:gd name="T45" fmla="*/ 99918 h 93"/>
              <a:gd name="T46" fmla="*/ 148281 w 94"/>
              <a:gd name="T47" fmla="*/ 93674 h 93"/>
              <a:gd name="T48" fmla="*/ 140309 w 94"/>
              <a:gd name="T49" fmla="*/ 85867 h 93"/>
              <a:gd name="T50" fmla="*/ 133931 w 94"/>
              <a:gd name="T51" fmla="*/ 84306 h 93"/>
              <a:gd name="T52" fmla="*/ 94070 w 94"/>
              <a:gd name="T53" fmla="*/ 129582 h 93"/>
              <a:gd name="T54" fmla="*/ 63777 w 94"/>
              <a:gd name="T55" fmla="*/ 124898 h 93"/>
              <a:gd name="T56" fmla="*/ 39860 w 94"/>
              <a:gd name="T57" fmla="*/ 107725 h 93"/>
              <a:gd name="T58" fmla="*/ 22322 w 94"/>
              <a:gd name="T59" fmla="*/ 84306 h 93"/>
              <a:gd name="T60" fmla="*/ 15944 w 94"/>
              <a:gd name="T61" fmla="*/ 53082 h 93"/>
              <a:gd name="T62" fmla="*/ 47832 w 94"/>
              <a:gd name="T63" fmla="*/ 15612 h 93"/>
              <a:gd name="T64" fmla="*/ 39860 w 94"/>
              <a:gd name="T65" fmla="*/ 45276 h 93"/>
              <a:gd name="T66" fmla="*/ 35077 w 94"/>
              <a:gd name="T67" fmla="*/ 45276 h 93"/>
              <a:gd name="T68" fmla="*/ 33483 w 94"/>
              <a:gd name="T69" fmla="*/ 46837 h 93"/>
              <a:gd name="T70" fmla="*/ 31888 w 94"/>
              <a:gd name="T71" fmla="*/ 53082 h 93"/>
              <a:gd name="T72" fmla="*/ 33483 w 94"/>
              <a:gd name="T73" fmla="*/ 67133 h 93"/>
              <a:gd name="T74" fmla="*/ 43049 w 94"/>
              <a:gd name="T75" fmla="*/ 87429 h 93"/>
              <a:gd name="T76" fmla="*/ 58993 w 94"/>
              <a:gd name="T77" fmla="*/ 104602 h 93"/>
              <a:gd name="T78" fmla="*/ 81315 w 94"/>
              <a:gd name="T79" fmla="*/ 112408 h 93"/>
              <a:gd name="T80" fmla="*/ 94070 w 94"/>
              <a:gd name="T81" fmla="*/ 115531 h 93"/>
              <a:gd name="T82" fmla="*/ 100448 w 94"/>
              <a:gd name="T83" fmla="*/ 112408 h 93"/>
              <a:gd name="T84" fmla="*/ 102043 w 94"/>
              <a:gd name="T85" fmla="*/ 107725 h 93"/>
              <a:gd name="T86" fmla="*/ 133931 w 94"/>
              <a:gd name="T87" fmla="*/ 99918 h 93"/>
              <a:gd name="T88" fmla="*/ 94070 w 94"/>
              <a:gd name="T89" fmla="*/ 129582 h 9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94" h="93">
                <a:moveTo>
                  <a:pt x="84" y="54"/>
                </a:moveTo>
                <a:lnTo>
                  <a:pt x="64" y="54"/>
                </a:lnTo>
                <a:lnTo>
                  <a:pt x="61" y="55"/>
                </a:lnTo>
                <a:lnTo>
                  <a:pt x="57" y="56"/>
                </a:lnTo>
                <a:lnTo>
                  <a:pt x="56" y="60"/>
                </a:lnTo>
                <a:lnTo>
                  <a:pt x="54" y="64"/>
                </a:lnTo>
                <a:lnTo>
                  <a:pt x="46" y="60"/>
                </a:lnTo>
                <a:lnTo>
                  <a:pt x="38" y="55"/>
                </a:lnTo>
                <a:lnTo>
                  <a:pt x="33" y="48"/>
                </a:lnTo>
                <a:lnTo>
                  <a:pt x="30" y="39"/>
                </a:lnTo>
                <a:lnTo>
                  <a:pt x="33" y="38"/>
                </a:lnTo>
                <a:lnTo>
                  <a:pt x="37" y="37"/>
                </a:lnTo>
                <a:lnTo>
                  <a:pt x="38" y="33"/>
                </a:lnTo>
                <a:lnTo>
                  <a:pt x="40" y="29"/>
                </a:lnTo>
                <a:lnTo>
                  <a:pt x="40" y="10"/>
                </a:lnTo>
                <a:lnTo>
                  <a:pt x="38" y="6"/>
                </a:lnTo>
                <a:lnTo>
                  <a:pt x="37" y="2"/>
                </a:lnTo>
                <a:lnTo>
                  <a:pt x="33" y="1"/>
                </a:lnTo>
                <a:lnTo>
                  <a:pt x="30" y="0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0" y="34"/>
                </a:lnTo>
                <a:lnTo>
                  <a:pt x="1" y="47"/>
                </a:lnTo>
                <a:lnTo>
                  <a:pt x="5" y="58"/>
                </a:lnTo>
                <a:lnTo>
                  <a:pt x="10" y="67"/>
                </a:lnTo>
                <a:lnTo>
                  <a:pt x="17" y="76"/>
                </a:lnTo>
                <a:lnTo>
                  <a:pt x="26" y="83"/>
                </a:lnTo>
                <a:lnTo>
                  <a:pt x="36" y="88"/>
                </a:lnTo>
                <a:lnTo>
                  <a:pt x="47" y="92"/>
                </a:lnTo>
                <a:lnTo>
                  <a:pt x="59" y="93"/>
                </a:lnTo>
                <a:lnTo>
                  <a:pt x="84" y="93"/>
                </a:lnTo>
                <a:lnTo>
                  <a:pt x="88" y="92"/>
                </a:lnTo>
                <a:lnTo>
                  <a:pt x="91" y="91"/>
                </a:lnTo>
                <a:lnTo>
                  <a:pt x="93" y="87"/>
                </a:lnTo>
                <a:lnTo>
                  <a:pt x="94" y="83"/>
                </a:lnTo>
                <a:lnTo>
                  <a:pt x="94" y="64"/>
                </a:lnTo>
                <a:lnTo>
                  <a:pt x="93" y="60"/>
                </a:lnTo>
                <a:lnTo>
                  <a:pt x="91" y="56"/>
                </a:lnTo>
                <a:lnTo>
                  <a:pt x="88" y="55"/>
                </a:lnTo>
                <a:lnTo>
                  <a:pt x="84" y="54"/>
                </a:lnTo>
                <a:close/>
                <a:moveTo>
                  <a:pt x="59" y="83"/>
                </a:moveTo>
                <a:lnTo>
                  <a:pt x="59" y="83"/>
                </a:lnTo>
                <a:lnTo>
                  <a:pt x="49" y="82"/>
                </a:lnTo>
                <a:lnTo>
                  <a:pt x="40" y="80"/>
                </a:lnTo>
                <a:lnTo>
                  <a:pt x="32" y="75"/>
                </a:lnTo>
                <a:lnTo>
                  <a:pt x="25" y="69"/>
                </a:lnTo>
                <a:lnTo>
                  <a:pt x="19" y="61"/>
                </a:lnTo>
                <a:lnTo>
                  <a:pt x="14" y="54"/>
                </a:lnTo>
                <a:lnTo>
                  <a:pt x="11" y="44"/>
                </a:lnTo>
                <a:lnTo>
                  <a:pt x="10" y="34"/>
                </a:lnTo>
                <a:lnTo>
                  <a:pt x="10" y="10"/>
                </a:lnTo>
                <a:lnTo>
                  <a:pt x="30" y="10"/>
                </a:lnTo>
                <a:lnTo>
                  <a:pt x="30" y="29"/>
                </a:lnTo>
                <a:lnTo>
                  <a:pt x="25" y="29"/>
                </a:lnTo>
                <a:lnTo>
                  <a:pt x="22" y="29"/>
                </a:lnTo>
                <a:lnTo>
                  <a:pt x="21" y="30"/>
                </a:lnTo>
                <a:lnTo>
                  <a:pt x="20" y="33"/>
                </a:lnTo>
                <a:lnTo>
                  <a:pt x="20" y="34"/>
                </a:lnTo>
                <a:lnTo>
                  <a:pt x="21" y="43"/>
                </a:lnTo>
                <a:lnTo>
                  <a:pt x="24" y="50"/>
                </a:lnTo>
                <a:lnTo>
                  <a:pt x="27" y="56"/>
                </a:lnTo>
                <a:lnTo>
                  <a:pt x="31" y="63"/>
                </a:lnTo>
                <a:lnTo>
                  <a:pt x="37" y="67"/>
                </a:lnTo>
                <a:lnTo>
                  <a:pt x="43" y="71"/>
                </a:lnTo>
                <a:lnTo>
                  <a:pt x="51" y="72"/>
                </a:lnTo>
                <a:lnTo>
                  <a:pt x="59" y="74"/>
                </a:lnTo>
                <a:lnTo>
                  <a:pt x="62" y="74"/>
                </a:lnTo>
                <a:lnTo>
                  <a:pt x="63" y="72"/>
                </a:lnTo>
                <a:lnTo>
                  <a:pt x="64" y="71"/>
                </a:lnTo>
                <a:lnTo>
                  <a:pt x="64" y="69"/>
                </a:lnTo>
                <a:lnTo>
                  <a:pt x="64" y="64"/>
                </a:lnTo>
                <a:lnTo>
                  <a:pt x="84" y="64"/>
                </a:lnTo>
                <a:lnTo>
                  <a:pt x="84" y="83"/>
                </a:lnTo>
                <a:lnTo>
                  <a:pt x="59" y="8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926" name="Freeform 1248">
            <a:extLst>
              <a:ext uri="{FF2B5EF4-FFF2-40B4-BE49-F238E27FC236}">
                <a16:creationId xmlns="" xmlns:a16="http://schemas.microsoft.com/office/drawing/2014/main" id="{95A02AE5-25BC-4375-A8CF-4F97445324EE}"/>
              </a:ext>
            </a:extLst>
          </p:cNvPr>
          <p:cNvSpPr>
            <a:spLocks/>
          </p:cNvSpPr>
          <p:nvPr/>
        </p:nvSpPr>
        <p:spPr bwMode="auto">
          <a:xfrm>
            <a:off x="6518276" y="4778377"/>
            <a:ext cx="111125" cy="123824"/>
          </a:xfrm>
          <a:custGeom>
            <a:avLst/>
            <a:gdLst>
              <a:gd name="T0" fmla="*/ 56203 w 37"/>
              <a:gd name="T1" fmla="*/ 11519 h 37"/>
              <a:gd name="T2" fmla="*/ 45570 w 37"/>
              <a:gd name="T3" fmla="*/ 0 h 37"/>
              <a:gd name="T4" fmla="*/ 27342 w 37"/>
              <a:gd name="T5" fmla="*/ 18102 h 37"/>
              <a:gd name="T6" fmla="*/ 10633 w 37"/>
              <a:gd name="T7" fmla="*/ 0 h 37"/>
              <a:gd name="T8" fmla="*/ 0 w 37"/>
              <a:gd name="T9" fmla="*/ 11519 h 37"/>
              <a:gd name="T10" fmla="*/ 16709 w 37"/>
              <a:gd name="T11" fmla="*/ 29621 h 37"/>
              <a:gd name="T12" fmla="*/ 0 w 37"/>
              <a:gd name="T13" fmla="*/ 47723 h 37"/>
              <a:gd name="T14" fmla="*/ 10633 w 37"/>
              <a:gd name="T15" fmla="*/ 60888 h 37"/>
              <a:gd name="T16" fmla="*/ 27342 w 37"/>
              <a:gd name="T17" fmla="*/ 42786 h 37"/>
              <a:gd name="T18" fmla="*/ 45570 w 37"/>
              <a:gd name="T19" fmla="*/ 60888 h 37"/>
              <a:gd name="T20" fmla="*/ 56203 w 37"/>
              <a:gd name="T21" fmla="*/ 47723 h 37"/>
              <a:gd name="T22" fmla="*/ 39494 w 37"/>
              <a:gd name="T23" fmla="*/ 29621 h 37"/>
              <a:gd name="T24" fmla="*/ 56203 w 37"/>
              <a:gd name="T25" fmla="*/ 11519 h 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37">
                <a:moveTo>
                  <a:pt x="37" y="7"/>
                </a:moveTo>
                <a:lnTo>
                  <a:pt x="30" y="0"/>
                </a:lnTo>
                <a:lnTo>
                  <a:pt x="18" y="11"/>
                </a:lnTo>
                <a:lnTo>
                  <a:pt x="7" y="0"/>
                </a:lnTo>
                <a:lnTo>
                  <a:pt x="0" y="7"/>
                </a:lnTo>
                <a:lnTo>
                  <a:pt x="11" y="18"/>
                </a:lnTo>
                <a:lnTo>
                  <a:pt x="0" y="29"/>
                </a:lnTo>
                <a:lnTo>
                  <a:pt x="7" y="37"/>
                </a:lnTo>
                <a:lnTo>
                  <a:pt x="18" y="26"/>
                </a:lnTo>
                <a:lnTo>
                  <a:pt x="30" y="37"/>
                </a:lnTo>
                <a:lnTo>
                  <a:pt x="37" y="29"/>
                </a:lnTo>
                <a:lnTo>
                  <a:pt x="26" y="18"/>
                </a:lnTo>
                <a:lnTo>
                  <a:pt x="37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927" name="Freeform 1249">
            <a:extLst>
              <a:ext uri="{FF2B5EF4-FFF2-40B4-BE49-F238E27FC236}">
                <a16:creationId xmlns="" xmlns:a16="http://schemas.microsoft.com/office/drawing/2014/main" id="{24A68C02-AE7D-42F3-B8D5-FE651F53C18A}"/>
              </a:ext>
            </a:extLst>
          </p:cNvPr>
          <p:cNvSpPr>
            <a:spLocks noEditPoints="1"/>
          </p:cNvSpPr>
          <p:nvPr/>
        </p:nvSpPr>
        <p:spPr bwMode="auto">
          <a:xfrm>
            <a:off x="6384926" y="4686301"/>
            <a:ext cx="187325" cy="307976"/>
          </a:xfrm>
          <a:custGeom>
            <a:avLst/>
            <a:gdLst>
              <a:gd name="T0" fmla="*/ 15877 w 59"/>
              <a:gd name="T1" fmla="*/ 108823 h 98"/>
              <a:gd name="T2" fmla="*/ 15877 w 59"/>
              <a:gd name="T3" fmla="*/ 45737 h 98"/>
              <a:gd name="T4" fmla="*/ 93672 w 59"/>
              <a:gd name="T5" fmla="*/ 45737 h 98"/>
              <a:gd name="T6" fmla="*/ 93672 w 59"/>
              <a:gd name="T7" fmla="*/ 15771 h 98"/>
              <a:gd name="T8" fmla="*/ 93672 w 59"/>
              <a:gd name="T9" fmla="*/ 15771 h 98"/>
              <a:gd name="T10" fmla="*/ 92084 w 59"/>
              <a:gd name="T11" fmla="*/ 9463 h 98"/>
              <a:gd name="T12" fmla="*/ 90497 w 59"/>
              <a:gd name="T13" fmla="*/ 3154 h 98"/>
              <a:gd name="T14" fmla="*/ 84146 w 59"/>
              <a:gd name="T15" fmla="*/ 1577 h 98"/>
              <a:gd name="T16" fmla="*/ 79383 w 59"/>
              <a:gd name="T17" fmla="*/ 0 h 98"/>
              <a:gd name="T18" fmla="*/ 15877 w 59"/>
              <a:gd name="T19" fmla="*/ 0 h 98"/>
              <a:gd name="T20" fmla="*/ 15877 w 59"/>
              <a:gd name="T21" fmla="*/ 0 h 98"/>
              <a:gd name="T22" fmla="*/ 9526 w 59"/>
              <a:gd name="T23" fmla="*/ 1577 h 98"/>
              <a:gd name="T24" fmla="*/ 4763 w 59"/>
              <a:gd name="T25" fmla="*/ 3154 h 98"/>
              <a:gd name="T26" fmla="*/ 3175 w 59"/>
              <a:gd name="T27" fmla="*/ 9463 h 98"/>
              <a:gd name="T28" fmla="*/ 0 w 59"/>
              <a:gd name="T29" fmla="*/ 15771 h 98"/>
              <a:gd name="T30" fmla="*/ 0 w 59"/>
              <a:gd name="T31" fmla="*/ 140366 h 98"/>
              <a:gd name="T32" fmla="*/ 0 w 59"/>
              <a:gd name="T33" fmla="*/ 140366 h 98"/>
              <a:gd name="T34" fmla="*/ 3175 w 59"/>
              <a:gd name="T35" fmla="*/ 145097 h 98"/>
              <a:gd name="T36" fmla="*/ 4763 w 59"/>
              <a:gd name="T37" fmla="*/ 151406 h 98"/>
              <a:gd name="T38" fmla="*/ 9526 w 59"/>
              <a:gd name="T39" fmla="*/ 152983 h 98"/>
              <a:gd name="T40" fmla="*/ 15877 w 59"/>
              <a:gd name="T41" fmla="*/ 154560 h 98"/>
              <a:gd name="T42" fmla="*/ 79383 w 59"/>
              <a:gd name="T43" fmla="*/ 154560 h 98"/>
              <a:gd name="T44" fmla="*/ 79383 w 59"/>
              <a:gd name="T45" fmla="*/ 154560 h 98"/>
              <a:gd name="T46" fmla="*/ 84146 w 59"/>
              <a:gd name="T47" fmla="*/ 152983 h 98"/>
              <a:gd name="T48" fmla="*/ 90497 w 59"/>
              <a:gd name="T49" fmla="*/ 151406 h 98"/>
              <a:gd name="T50" fmla="*/ 92084 w 59"/>
              <a:gd name="T51" fmla="*/ 145097 h 98"/>
              <a:gd name="T52" fmla="*/ 93672 w 59"/>
              <a:gd name="T53" fmla="*/ 140366 h 98"/>
              <a:gd name="T54" fmla="*/ 93672 w 59"/>
              <a:gd name="T55" fmla="*/ 108823 h 98"/>
              <a:gd name="T56" fmla="*/ 15877 w 59"/>
              <a:gd name="T57" fmla="*/ 108823 h 98"/>
              <a:gd name="T58" fmla="*/ 79383 w 59"/>
              <a:gd name="T59" fmla="*/ 15771 h 98"/>
              <a:gd name="T60" fmla="*/ 79383 w 59"/>
              <a:gd name="T61" fmla="*/ 31543 h 98"/>
              <a:gd name="T62" fmla="*/ 15877 w 59"/>
              <a:gd name="T63" fmla="*/ 31543 h 98"/>
              <a:gd name="T64" fmla="*/ 15877 w 59"/>
              <a:gd name="T65" fmla="*/ 15771 h 98"/>
              <a:gd name="T66" fmla="*/ 79383 w 59"/>
              <a:gd name="T67" fmla="*/ 15771 h 98"/>
              <a:gd name="T68" fmla="*/ 15877 w 59"/>
              <a:gd name="T69" fmla="*/ 140366 h 98"/>
              <a:gd name="T70" fmla="*/ 15877 w 59"/>
              <a:gd name="T71" fmla="*/ 124594 h 98"/>
              <a:gd name="T72" fmla="*/ 79383 w 59"/>
              <a:gd name="T73" fmla="*/ 124594 h 98"/>
              <a:gd name="T74" fmla="*/ 79383 w 59"/>
              <a:gd name="T75" fmla="*/ 140366 h 98"/>
              <a:gd name="T76" fmla="*/ 15877 w 59"/>
              <a:gd name="T77" fmla="*/ 140366 h 98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59" h="98">
                <a:moveTo>
                  <a:pt x="10" y="69"/>
                </a:moveTo>
                <a:lnTo>
                  <a:pt x="10" y="29"/>
                </a:lnTo>
                <a:lnTo>
                  <a:pt x="59" y="29"/>
                </a:lnTo>
                <a:lnTo>
                  <a:pt x="59" y="10"/>
                </a:lnTo>
                <a:lnTo>
                  <a:pt x="58" y="6"/>
                </a:lnTo>
                <a:lnTo>
                  <a:pt x="57" y="2"/>
                </a:lnTo>
                <a:lnTo>
                  <a:pt x="53" y="1"/>
                </a:lnTo>
                <a:lnTo>
                  <a:pt x="50" y="0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89"/>
                </a:lnTo>
                <a:lnTo>
                  <a:pt x="2" y="92"/>
                </a:lnTo>
                <a:lnTo>
                  <a:pt x="3" y="96"/>
                </a:lnTo>
                <a:lnTo>
                  <a:pt x="6" y="97"/>
                </a:lnTo>
                <a:lnTo>
                  <a:pt x="10" y="98"/>
                </a:lnTo>
                <a:lnTo>
                  <a:pt x="50" y="98"/>
                </a:lnTo>
                <a:lnTo>
                  <a:pt x="53" y="97"/>
                </a:lnTo>
                <a:lnTo>
                  <a:pt x="57" y="96"/>
                </a:lnTo>
                <a:lnTo>
                  <a:pt x="58" y="92"/>
                </a:lnTo>
                <a:lnTo>
                  <a:pt x="59" y="89"/>
                </a:lnTo>
                <a:lnTo>
                  <a:pt x="59" y="69"/>
                </a:lnTo>
                <a:lnTo>
                  <a:pt x="10" y="69"/>
                </a:lnTo>
                <a:close/>
                <a:moveTo>
                  <a:pt x="50" y="10"/>
                </a:moveTo>
                <a:lnTo>
                  <a:pt x="50" y="20"/>
                </a:lnTo>
                <a:lnTo>
                  <a:pt x="10" y="20"/>
                </a:lnTo>
                <a:lnTo>
                  <a:pt x="10" y="10"/>
                </a:lnTo>
                <a:lnTo>
                  <a:pt x="50" y="10"/>
                </a:lnTo>
                <a:close/>
                <a:moveTo>
                  <a:pt x="10" y="89"/>
                </a:moveTo>
                <a:lnTo>
                  <a:pt x="10" y="79"/>
                </a:lnTo>
                <a:lnTo>
                  <a:pt x="50" y="79"/>
                </a:lnTo>
                <a:lnTo>
                  <a:pt x="50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928" name="Freeform 1250">
            <a:extLst>
              <a:ext uri="{FF2B5EF4-FFF2-40B4-BE49-F238E27FC236}">
                <a16:creationId xmlns="" xmlns:a16="http://schemas.microsoft.com/office/drawing/2014/main" id="{AC93E7C4-0951-4912-B8E1-25F5999FF6CA}"/>
              </a:ext>
            </a:extLst>
          </p:cNvPr>
          <p:cNvSpPr>
            <a:spLocks/>
          </p:cNvSpPr>
          <p:nvPr/>
        </p:nvSpPr>
        <p:spPr bwMode="auto">
          <a:xfrm>
            <a:off x="4943477" y="4686300"/>
            <a:ext cx="177800" cy="206376"/>
          </a:xfrm>
          <a:custGeom>
            <a:avLst/>
            <a:gdLst>
              <a:gd name="T0" fmla="*/ 13575 w 59"/>
              <a:gd name="T1" fmla="*/ 87187 h 65"/>
              <a:gd name="T2" fmla="*/ 13575 w 59"/>
              <a:gd name="T3" fmla="*/ 45971 h 65"/>
              <a:gd name="T4" fmla="*/ 52791 w 59"/>
              <a:gd name="T5" fmla="*/ 45971 h 65"/>
              <a:gd name="T6" fmla="*/ 67874 w 59"/>
              <a:gd name="T7" fmla="*/ 31704 h 65"/>
              <a:gd name="T8" fmla="*/ 13575 w 59"/>
              <a:gd name="T9" fmla="*/ 31704 h 65"/>
              <a:gd name="T10" fmla="*/ 13575 w 59"/>
              <a:gd name="T11" fmla="*/ 15852 h 65"/>
              <a:gd name="T12" fmla="*/ 73907 w 59"/>
              <a:gd name="T13" fmla="*/ 15852 h 65"/>
              <a:gd name="T14" fmla="*/ 73907 w 59"/>
              <a:gd name="T15" fmla="*/ 25363 h 65"/>
              <a:gd name="T16" fmla="*/ 88990 w 59"/>
              <a:gd name="T17" fmla="*/ 11097 h 65"/>
              <a:gd name="T18" fmla="*/ 88990 w 59"/>
              <a:gd name="T19" fmla="*/ 11097 h 65"/>
              <a:gd name="T20" fmla="*/ 84465 w 59"/>
              <a:gd name="T21" fmla="*/ 4756 h 65"/>
              <a:gd name="T22" fmla="*/ 82957 w 59"/>
              <a:gd name="T23" fmla="*/ 3170 h 65"/>
              <a:gd name="T24" fmla="*/ 79940 w 59"/>
              <a:gd name="T25" fmla="*/ 0 h 65"/>
              <a:gd name="T26" fmla="*/ 73907 w 59"/>
              <a:gd name="T27" fmla="*/ 0 h 65"/>
              <a:gd name="T28" fmla="*/ 13575 w 59"/>
              <a:gd name="T29" fmla="*/ 0 h 65"/>
              <a:gd name="T30" fmla="*/ 13575 w 59"/>
              <a:gd name="T31" fmla="*/ 0 h 65"/>
              <a:gd name="T32" fmla="*/ 9050 w 59"/>
              <a:gd name="T33" fmla="*/ 1585 h 65"/>
              <a:gd name="T34" fmla="*/ 3017 w 59"/>
              <a:gd name="T35" fmla="*/ 3170 h 65"/>
              <a:gd name="T36" fmla="*/ 1508 w 59"/>
              <a:gd name="T37" fmla="*/ 9511 h 65"/>
              <a:gd name="T38" fmla="*/ 0 w 59"/>
              <a:gd name="T39" fmla="*/ 15852 h 65"/>
              <a:gd name="T40" fmla="*/ 0 w 59"/>
              <a:gd name="T41" fmla="*/ 103039 h 65"/>
              <a:gd name="T42" fmla="*/ 13575 w 59"/>
              <a:gd name="T43" fmla="*/ 87187 h 6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59" h="65">
                <a:moveTo>
                  <a:pt x="9" y="55"/>
                </a:moveTo>
                <a:lnTo>
                  <a:pt x="9" y="29"/>
                </a:lnTo>
                <a:lnTo>
                  <a:pt x="35" y="29"/>
                </a:lnTo>
                <a:lnTo>
                  <a:pt x="45" y="20"/>
                </a:lnTo>
                <a:lnTo>
                  <a:pt x="9" y="20"/>
                </a:lnTo>
                <a:lnTo>
                  <a:pt x="9" y="10"/>
                </a:lnTo>
                <a:lnTo>
                  <a:pt x="49" y="10"/>
                </a:lnTo>
                <a:lnTo>
                  <a:pt x="49" y="16"/>
                </a:lnTo>
                <a:lnTo>
                  <a:pt x="59" y="7"/>
                </a:lnTo>
                <a:lnTo>
                  <a:pt x="56" y="3"/>
                </a:lnTo>
                <a:lnTo>
                  <a:pt x="55" y="2"/>
                </a:lnTo>
                <a:lnTo>
                  <a:pt x="53" y="0"/>
                </a:lnTo>
                <a:lnTo>
                  <a:pt x="49" y="0"/>
                </a:ln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65"/>
                </a:lnTo>
                <a:lnTo>
                  <a:pt x="9" y="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929" name="Freeform 1251">
            <a:extLst>
              <a:ext uri="{FF2B5EF4-FFF2-40B4-BE49-F238E27FC236}">
                <a16:creationId xmlns="" xmlns:a16="http://schemas.microsoft.com/office/drawing/2014/main" id="{72D009D7-6E16-4133-A4A0-EF8E79AF442F}"/>
              </a:ext>
            </a:extLst>
          </p:cNvPr>
          <p:cNvSpPr>
            <a:spLocks noEditPoints="1"/>
          </p:cNvSpPr>
          <p:nvPr/>
        </p:nvSpPr>
        <p:spPr bwMode="auto">
          <a:xfrm>
            <a:off x="4886329" y="4695827"/>
            <a:ext cx="311150" cy="307974"/>
          </a:xfrm>
          <a:custGeom>
            <a:avLst/>
            <a:gdLst>
              <a:gd name="T0" fmla="*/ 143520 w 98"/>
              <a:gd name="T1" fmla="*/ 0 h 99"/>
              <a:gd name="T2" fmla="*/ 0 w 98"/>
              <a:gd name="T3" fmla="*/ 143632 h 99"/>
              <a:gd name="T4" fmla="*/ 11040 w 98"/>
              <a:gd name="T5" fmla="*/ 154560 h 99"/>
              <a:gd name="T6" fmla="*/ 26811 w 98"/>
              <a:gd name="T7" fmla="*/ 138948 h 99"/>
              <a:gd name="T8" fmla="*/ 26811 w 98"/>
              <a:gd name="T9" fmla="*/ 138948 h 99"/>
              <a:gd name="T10" fmla="*/ 28389 w 98"/>
              <a:gd name="T11" fmla="*/ 143632 h 99"/>
              <a:gd name="T12" fmla="*/ 31543 w 98"/>
              <a:gd name="T13" fmla="*/ 146754 h 99"/>
              <a:gd name="T14" fmla="*/ 36274 w 98"/>
              <a:gd name="T15" fmla="*/ 148315 h 99"/>
              <a:gd name="T16" fmla="*/ 39429 w 98"/>
              <a:gd name="T17" fmla="*/ 148315 h 99"/>
              <a:gd name="T18" fmla="*/ 102514 w 98"/>
              <a:gd name="T19" fmla="*/ 148315 h 99"/>
              <a:gd name="T20" fmla="*/ 102514 w 98"/>
              <a:gd name="T21" fmla="*/ 148315 h 99"/>
              <a:gd name="T22" fmla="*/ 108823 w 98"/>
              <a:gd name="T23" fmla="*/ 146754 h 99"/>
              <a:gd name="T24" fmla="*/ 113554 w 98"/>
              <a:gd name="T25" fmla="*/ 145193 h 99"/>
              <a:gd name="T26" fmla="*/ 116709 w 98"/>
              <a:gd name="T27" fmla="*/ 138948 h 99"/>
              <a:gd name="T28" fmla="*/ 118286 w 98"/>
              <a:gd name="T29" fmla="*/ 134264 h 99"/>
              <a:gd name="T30" fmla="*/ 118286 w 98"/>
              <a:gd name="T31" fmla="*/ 48398 h 99"/>
              <a:gd name="T32" fmla="*/ 154560 w 98"/>
              <a:gd name="T33" fmla="*/ 12490 h 99"/>
              <a:gd name="T34" fmla="*/ 143520 w 98"/>
              <a:gd name="T35" fmla="*/ 0 h 99"/>
              <a:gd name="T36" fmla="*/ 102514 w 98"/>
              <a:gd name="T37" fmla="*/ 64010 h 99"/>
              <a:gd name="T38" fmla="*/ 102514 w 98"/>
              <a:gd name="T39" fmla="*/ 103040 h 99"/>
              <a:gd name="T40" fmla="*/ 63086 w 98"/>
              <a:gd name="T41" fmla="*/ 103040 h 99"/>
              <a:gd name="T42" fmla="*/ 102514 w 98"/>
              <a:gd name="T43" fmla="*/ 64010 h 99"/>
              <a:gd name="T44" fmla="*/ 39429 w 98"/>
              <a:gd name="T45" fmla="*/ 134264 h 99"/>
              <a:gd name="T46" fmla="*/ 39429 w 98"/>
              <a:gd name="T47" fmla="*/ 126458 h 99"/>
              <a:gd name="T48" fmla="*/ 47314 w 98"/>
              <a:gd name="T49" fmla="*/ 118652 h 99"/>
              <a:gd name="T50" fmla="*/ 102514 w 98"/>
              <a:gd name="T51" fmla="*/ 118652 h 99"/>
              <a:gd name="T52" fmla="*/ 102514 w 98"/>
              <a:gd name="T53" fmla="*/ 134264 h 99"/>
              <a:gd name="T54" fmla="*/ 39429 w 98"/>
              <a:gd name="T55" fmla="*/ 134264 h 9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98" h="99">
                <a:moveTo>
                  <a:pt x="91" y="0"/>
                </a:moveTo>
                <a:lnTo>
                  <a:pt x="0" y="92"/>
                </a:lnTo>
                <a:lnTo>
                  <a:pt x="7" y="99"/>
                </a:lnTo>
                <a:lnTo>
                  <a:pt x="17" y="89"/>
                </a:lnTo>
                <a:lnTo>
                  <a:pt x="18" y="92"/>
                </a:lnTo>
                <a:lnTo>
                  <a:pt x="20" y="94"/>
                </a:lnTo>
                <a:lnTo>
                  <a:pt x="23" y="95"/>
                </a:lnTo>
                <a:lnTo>
                  <a:pt x="25" y="95"/>
                </a:lnTo>
                <a:lnTo>
                  <a:pt x="65" y="95"/>
                </a:lnTo>
                <a:lnTo>
                  <a:pt x="69" y="94"/>
                </a:lnTo>
                <a:lnTo>
                  <a:pt x="72" y="93"/>
                </a:lnTo>
                <a:lnTo>
                  <a:pt x="74" y="89"/>
                </a:lnTo>
                <a:lnTo>
                  <a:pt x="75" y="86"/>
                </a:lnTo>
                <a:lnTo>
                  <a:pt x="75" y="31"/>
                </a:lnTo>
                <a:lnTo>
                  <a:pt x="98" y="8"/>
                </a:lnTo>
                <a:lnTo>
                  <a:pt x="91" y="0"/>
                </a:lnTo>
                <a:close/>
                <a:moveTo>
                  <a:pt x="65" y="41"/>
                </a:moveTo>
                <a:lnTo>
                  <a:pt x="65" y="66"/>
                </a:lnTo>
                <a:lnTo>
                  <a:pt x="40" y="66"/>
                </a:lnTo>
                <a:lnTo>
                  <a:pt x="65" y="41"/>
                </a:lnTo>
                <a:close/>
                <a:moveTo>
                  <a:pt x="25" y="86"/>
                </a:moveTo>
                <a:lnTo>
                  <a:pt x="25" y="81"/>
                </a:lnTo>
                <a:lnTo>
                  <a:pt x="30" y="76"/>
                </a:lnTo>
                <a:lnTo>
                  <a:pt x="65" y="76"/>
                </a:lnTo>
                <a:lnTo>
                  <a:pt x="65" y="86"/>
                </a:lnTo>
                <a:lnTo>
                  <a:pt x="25" y="8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930" name="Freeform 1252">
            <a:extLst>
              <a:ext uri="{FF2B5EF4-FFF2-40B4-BE49-F238E27FC236}">
                <a16:creationId xmlns="" xmlns:a16="http://schemas.microsoft.com/office/drawing/2014/main" id="{150DFB38-D71D-4978-ACAB-3B8557F767D5}"/>
              </a:ext>
            </a:extLst>
          </p:cNvPr>
          <p:cNvSpPr>
            <a:spLocks noEditPoints="1"/>
          </p:cNvSpPr>
          <p:nvPr/>
        </p:nvSpPr>
        <p:spPr bwMode="auto">
          <a:xfrm>
            <a:off x="5645151" y="4686301"/>
            <a:ext cx="187326" cy="307976"/>
          </a:xfrm>
          <a:custGeom>
            <a:avLst/>
            <a:gdLst>
              <a:gd name="T0" fmla="*/ 15612 w 60"/>
              <a:gd name="T1" fmla="*/ 108823 h 98"/>
              <a:gd name="T2" fmla="*/ 15612 w 60"/>
              <a:gd name="T3" fmla="*/ 45737 h 98"/>
              <a:gd name="T4" fmla="*/ 93672 w 60"/>
              <a:gd name="T5" fmla="*/ 45737 h 98"/>
              <a:gd name="T6" fmla="*/ 93672 w 60"/>
              <a:gd name="T7" fmla="*/ 15771 h 98"/>
              <a:gd name="T8" fmla="*/ 93672 w 60"/>
              <a:gd name="T9" fmla="*/ 15771 h 98"/>
              <a:gd name="T10" fmla="*/ 90550 w 60"/>
              <a:gd name="T11" fmla="*/ 9463 h 98"/>
              <a:gd name="T12" fmla="*/ 88988 w 60"/>
              <a:gd name="T13" fmla="*/ 3154 h 98"/>
              <a:gd name="T14" fmla="*/ 84305 w 60"/>
              <a:gd name="T15" fmla="*/ 1577 h 98"/>
              <a:gd name="T16" fmla="*/ 78060 w 60"/>
              <a:gd name="T17" fmla="*/ 0 h 98"/>
              <a:gd name="T18" fmla="*/ 15612 w 60"/>
              <a:gd name="T19" fmla="*/ 0 h 98"/>
              <a:gd name="T20" fmla="*/ 15612 w 60"/>
              <a:gd name="T21" fmla="*/ 0 h 98"/>
              <a:gd name="T22" fmla="*/ 10928 w 60"/>
              <a:gd name="T23" fmla="*/ 1577 h 98"/>
              <a:gd name="T24" fmla="*/ 4684 w 60"/>
              <a:gd name="T25" fmla="*/ 3154 h 98"/>
              <a:gd name="T26" fmla="*/ 3122 w 60"/>
              <a:gd name="T27" fmla="*/ 9463 h 98"/>
              <a:gd name="T28" fmla="*/ 0 w 60"/>
              <a:gd name="T29" fmla="*/ 15771 h 98"/>
              <a:gd name="T30" fmla="*/ 0 w 60"/>
              <a:gd name="T31" fmla="*/ 140366 h 98"/>
              <a:gd name="T32" fmla="*/ 0 w 60"/>
              <a:gd name="T33" fmla="*/ 140366 h 98"/>
              <a:gd name="T34" fmla="*/ 3122 w 60"/>
              <a:gd name="T35" fmla="*/ 145097 h 98"/>
              <a:gd name="T36" fmla="*/ 4684 w 60"/>
              <a:gd name="T37" fmla="*/ 151406 h 98"/>
              <a:gd name="T38" fmla="*/ 10928 w 60"/>
              <a:gd name="T39" fmla="*/ 152983 h 98"/>
              <a:gd name="T40" fmla="*/ 15612 w 60"/>
              <a:gd name="T41" fmla="*/ 154560 h 98"/>
              <a:gd name="T42" fmla="*/ 78060 w 60"/>
              <a:gd name="T43" fmla="*/ 154560 h 98"/>
              <a:gd name="T44" fmla="*/ 78060 w 60"/>
              <a:gd name="T45" fmla="*/ 154560 h 98"/>
              <a:gd name="T46" fmla="*/ 84305 w 60"/>
              <a:gd name="T47" fmla="*/ 152983 h 98"/>
              <a:gd name="T48" fmla="*/ 88988 w 60"/>
              <a:gd name="T49" fmla="*/ 151406 h 98"/>
              <a:gd name="T50" fmla="*/ 90550 w 60"/>
              <a:gd name="T51" fmla="*/ 145097 h 98"/>
              <a:gd name="T52" fmla="*/ 93672 w 60"/>
              <a:gd name="T53" fmla="*/ 140366 h 98"/>
              <a:gd name="T54" fmla="*/ 93672 w 60"/>
              <a:gd name="T55" fmla="*/ 108823 h 98"/>
              <a:gd name="T56" fmla="*/ 15612 w 60"/>
              <a:gd name="T57" fmla="*/ 108823 h 98"/>
              <a:gd name="T58" fmla="*/ 78060 w 60"/>
              <a:gd name="T59" fmla="*/ 15771 h 98"/>
              <a:gd name="T60" fmla="*/ 78060 w 60"/>
              <a:gd name="T61" fmla="*/ 31543 h 98"/>
              <a:gd name="T62" fmla="*/ 15612 w 60"/>
              <a:gd name="T63" fmla="*/ 31543 h 98"/>
              <a:gd name="T64" fmla="*/ 15612 w 60"/>
              <a:gd name="T65" fmla="*/ 15771 h 98"/>
              <a:gd name="T66" fmla="*/ 78060 w 60"/>
              <a:gd name="T67" fmla="*/ 15771 h 98"/>
              <a:gd name="T68" fmla="*/ 15612 w 60"/>
              <a:gd name="T69" fmla="*/ 140366 h 98"/>
              <a:gd name="T70" fmla="*/ 15612 w 60"/>
              <a:gd name="T71" fmla="*/ 124594 h 98"/>
              <a:gd name="T72" fmla="*/ 78060 w 60"/>
              <a:gd name="T73" fmla="*/ 124594 h 98"/>
              <a:gd name="T74" fmla="*/ 78060 w 60"/>
              <a:gd name="T75" fmla="*/ 140366 h 98"/>
              <a:gd name="T76" fmla="*/ 15612 w 60"/>
              <a:gd name="T77" fmla="*/ 140366 h 98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60" h="98">
                <a:moveTo>
                  <a:pt x="10" y="69"/>
                </a:moveTo>
                <a:lnTo>
                  <a:pt x="10" y="29"/>
                </a:lnTo>
                <a:lnTo>
                  <a:pt x="60" y="29"/>
                </a:lnTo>
                <a:lnTo>
                  <a:pt x="60" y="10"/>
                </a:lnTo>
                <a:lnTo>
                  <a:pt x="58" y="6"/>
                </a:lnTo>
                <a:lnTo>
                  <a:pt x="57" y="2"/>
                </a:lnTo>
                <a:lnTo>
                  <a:pt x="54" y="1"/>
                </a:lnTo>
                <a:lnTo>
                  <a:pt x="50" y="0"/>
                </a:ln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89"/>
                </a:lnTo>
                <a:lnTo>
                  <a:pt x="2" y="92"/>
                </a:lnTo>
                <a:lnTo>
                  <a:pt x="3" y="96"/>
                </a:lnTo>
                <a:lnTo>
                  <a:pt x="7" y="97"/>
                </a:lnTo>
                <a:lnTo>
                  <a:pt x="10" y="98"/>
                </a:lnTo>
                <a:lnTo>
                  <a:pt x="50" y="98"/>
                </a:lnTo>
                <a:lnTo>
                  <a:pt x="54" y="97"/>
                </a:lnTo>
                <a:lnTo>
                  <a:pt x="57" y="96"/>
                </a:lnTo>
                <a:lnTo>
                  <a:pt x="58" y="92"/>
                </a:lnTo>
                <a:lnTo>
                  <a:pt x="60" y="89"/>
                </a:lnTo>
                <a:lnTo>
                  <a:pt x="60" y="69"/>
                </a:lnTo>
                <a:lnTo>
                  <a:pt x="10" y="69"/>
                </a:lnTo>
                <a:close/>
                <a:moveTo>
                  <a:pt x="50" y="10"/>
                </a:moveTo>
                <a:lnTo>
                  <a:pt x="50" y="20"/>
                </a:lnTo>
                <a:lnTo>
                  <a:pt x="10" y="20"/>
                </a:lnTo>
                <a:lnTo>
                  <a:pt x="10" y="10"/>
                </a:lnTo>
                <a:lnTo>
                  <a:pt x="50" y="10"/>
                </a:lnTo>
                <a:close/>
                <a:moveTo>
                  <a:pt x="10" y="89"/>
                </a:moveTo>
                <a:lnTo>
                  <a:pt x="10" y="79"/>
                </a:lnTo>
                <a:lnTo>
                  <a:pt x="50" y="79"/>
                </a:lnTo>
                <a:lnTo>
                  <a:pt x="50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931" name="Freeform 1253">
            <a:extLst>
              <a:ext uri="{FF2B5EF4-FFF2-40B4-BE49-F238E27FC236}">
                <a16:creationId xmlns="" xmlns:a16="http://schemas.microsoft.com/office/drawing/2014/main" id="{EAE1BE61-FEBA-44CE-8648-23E2CCCFDEAD}"/>
              </a:ext>
            </a:extLst>
          </p:cNvPr>
          <p:cNvSpPr>
            <a:spLocks/>
          </p:cNvSpPr>
          <p:nvPr/>
        </p:nvSpPr>
        <p:spPr bwMode="auto">
          <a:xfrm>
            <a:off x="5730877" y="4733929"/>
            <a:ext cx="177800" cy="158750"/>
          </a:xfrm>
          <a:custGeom>
            <a:avLst/>
            <a:gdLst>
              <a:gd name="T0" fmla="*/ 12274 w 58"/>
              <a:gd name="T1" fmla="*/ 34124 h 49"/>
              <a:gd name="T2" fmla="*/ 0 w 58"/>
              <a:gd name="T3" fmla="*/ 50374 h 49"/>
              <a:gd name="T4" fmla="*/ 38358 w 58"/>
              <a:gd name="T5" fmla="*/ 79623 h 49"/>
              <a:gd name="T6" fmla="*/ 88990 w 58"/>
              <a:gd name="T7" fmla="*/ 11375 h 49"/>
              <a:gd name="T8" fmla="*/ 73647 w 58"/>
              <a:gd name="T9" fmla="*/ 0 h 49"/>
              <a:gd name="T10" fmla="*/ 35289 w 58"/>
              <a:gd name="T11" fmla="*/ 51999 h 49"/>
              <a:gd name="T12" fmla="*/ 12274 w 58"/>
              <a:gd name="T13" fmla="*/ 34124 h 4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8" h="49">
                <a:moveTo>
                  <a:pt x="8" y="21"/>
                </a:moveTo>
                <a:lnTo>
                  <a:pt x="0" y="31"/>
                </a:lnTo>
                <a:lnTo>
                  <a:pt x="25" y="49"/>
                </a:lnTo>
                <a:lnTo>
                  <a:pt x="58" y="7"/>
                </a:lnTo>
                <a:lnTo>
                  <a:pt x="48" y="0"/>
                </a:lnTo>
                <a:lnTo>
                  <a:pt x="23" y="32"/>
                </a:lnTo>
                <a:lnTo>
                  <a:pt x="8" y="2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932" name="Freeform 1254">
            <a:extLst>
              <a:ext uri="{FF2B5EF4-FFF2-40B4-BE49-F238E27FC236}">
                <a16:creationId xmlns="" xmlns:a16="http://schemas.microsoft.com/office/drawing/2014/main" id="{CE00EC71-4788-4898-9E47-EADABEB58EAA}"/>
              </a:ext>
            </a:extLst>
          </p:cNvPr>
          <p:cNvSpPr>
            <a:spLocks noEditPoints="1"/>
          </p:cNvSpPr>
          <p:nvPr/>
        </p:nvSpPr>
        <p:spPr bwMode="auto">
          <a:xfrm>
            <a:off x="7099301" y="4686301"/>
            <a:ext cx="177800" cy="307976"/>
          </a:xfrm>
          <a:custGeom>
            <a:avLst/>
            <a:gdLst>
              <a:gd name="T0" fmla="*/ 88990 w 59"/>
              <a:gd name="T1" fmla="*/ 45737 h 98"/>
              <a:gd name="T2" fmla="*/ 88990 w 59"/>
              <a:gd name="T3" fmla="*/ 15771 h 98"/>
              <a:gd name="T4" fmla="*/ 88990 w 59"/>
              <a:gd name="T5" fmla="*/ 15771 h 98"/>
              <a:gd name="T6" fmla="*/ 87482 w 59"/>
              <a:gd name="T7" fmla="*/ 9463 h 98"/>
              <a:gd name="T8" fmla="*/ 85973 w 59"/>
              <a:gd name="T9" fmla="*/ 3154 h 98"/>
              <a:gd name="T10" fmla="*/ 79940 w 59"/>
              <a:gd name="T11" fmla="*/ 1577 h 98"/>
              <a:gd name="T12" fmla="*/ 75415 w 59"/>
              <a:gd name="T13" fmla="*/ 0 h 98"/>
              <a:gd name="T14" fmla="*/ 15083 w 59"/>
              <a:gd name="T15" fmla="*/ 0 h 98"/>
              <a:gd name="T16" fmla="*/ 15083 w 59"/>
              <a:gd name="T17" fmla="*/ 0 h 98"/>
              <a:gd name="T18" fmla="*/ 9050 w 59"/>
              <a:gd name="T19" fmla="*/ 1577 h 98"/>
              <a:gd name="T20" fmla="*/ 4525 w 59"/>
              <a:gd name="T21" fmla="*/ 3154 h 98"/>
              <a:gd name="T22" fmla="*/ 1508 w 59"/>
              <a:gd name="T23" fmla="*/ 9463 h 98"/>
              <a:gd name="T24" fmla="*/ 0 w 59"/>
              <a:gd name="T25" fmla="*/ 15771 h 98"/>
              <a:gd name="T26" fmla="*/ 0 w 59"/>
              <a:gd name="T27" fmla="*/ 140366 h 98"/>
              <a:gd name="T28" fmla="*/ 0 w 59"/>
              <a:gd name="T29" fmla="*/ 140366 h 98"/>
              <a:gd name="T30" fmla="*/ 1508 w 59"/>
              <a:gd name="T31" fmla="*/ 145097 h 98"/>
              <a:gd name="T32" fmla="*/ 4525 w 59"/>
              <a:gd name="T33" fmla="*/ 151406 h 98"/>
              <a:gd name="T34" fmla="*/ 9050 w 59"/>
              <a:gd name="T35" fmla="*/ 152983 h 98"/>
              <a:gd name="T36" fmla="*/ 15083 w 59"/>
              <a:gd name="T37" fmla="*/ 154560 h 98"/>
              <a:gd name="T38" fmla="*/ 75415 w 59"/>
              <a:gd name="T39" fmla="*/ 154560 h 98"/>
              <a:gd name="T40" fmla="*/ 75415 w 59"/>
              <a:gd name="T41" fmla="*/ 154560 h 98"/>
              <a:gd name="T42" fmla="*/ 79940 w 59"/>
              <a:gd name="T43" fmla="*/ 152983 h 98"/>
              <a:gd name="T44" fmla="*/ 85973 w 59"/>
              <a:gd name="T45" fmla="*/ 151406 h 98"/>
              <a:gd name="T46" fmla="*/ 87482 w 59"/>
              <a:gd name="T47" fmla="*/ 145097 h 98"/>
              <a:gd name="T48" fmla="*/ 88990 w 59"/>
              <a:gd name="T49" fmla="*/ 140366 h 98"/>
              <a:gd name="T50" fmla="*/ 88990 w 59"/>
              <a:gd name="T51" fmla="*/ 108823 h 98"/>
              <a:gd name="T52" fmla="*/ 15083 w 59"/>
              <a:gd name="T53" fmla="*/ 108823 h 98"/>
              <a:gd name="T54" fmla="*/ 15083 w 59"/>
              <a:gd name="T55" fmla="*/ 45737 h 98"/>
              <a:gd name="T56" fmla="*/ 88990 w 59"/>
              <a:gd name="T57" fmla="*/ 45737 h 98"/>
              <a:gd name="T58" fmla="*/ 75415 w 59"/>
              <a:gd name="T59" fmla="*/ 15771 h 98"/>
              <a:gd name="T60" fmla="*/ 75415 w 59"/>
              <a:gd name="T61" fmla="*/ 31543 h 98"/>
              <a:gd name="T62" fmla="*/ 15083 w 59"/>
              <a:gd name="T63" fmla="*/ 31543 h 98"/>
              <a:gd name="T64" fmla="*/ 15083 w 59"/>
              <a:gd name="T65" fmla="*/ 15771 h 98"/>
              <a:gd name="T66" fmla="*/ 75415 w 59"/>
              <a:gd name="T67" fmla="*/ 15771 h 98"/>
              <a:gd name="T68" fmla="*/ 75415 w 59"/>
              <a:gd name="T69" fmla="*/ 124594 h 98"/>
              <a:gd name="T70" fmla="*/ 75415 w 59"/>
              <a:gd name="T71" fmla="*/ 140366 h 98"/>
              <a:gd name="T72" fmla="*/ 15083 w 59"/>
              <a:gd name="T73" fmla="*/ 140366 h 98"/>
              <a:gd name="T74" fmla="*/ 15083 w 59"/>
              <a:gd name="T75" fmla="*/ 124594 h 98"/>
              <a:gd name="T76" fmla="*/ 75415 w 59"/>
              <a:gd name="T77" fmla="*/ 124594 h 98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59" h="98">
                <a:moveTo>
                  <a:pt x="59" y="29"/>
                </a:moveTo>
                <a:lnTo>
                  <a:pt x="59" y="10"/>
                </a:lnTo>
                <a:lnTo>
                  <a:pt x="58" y="6"/>
                </a:lnTo>
                <a:lnTo>
                  <a:pt x="57" y="2"/>
                </a:lnTo>
                <a:lnTo>
                  <a:pt x="53" y="1"/>
                </a:lnTo>
                <a:lnTo>
                  <a:pt x="50" y="0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2"/>
                </a:lnTo>
                <a:lnTo>
                  <a:pt x="3" y="96"/>
                </a:lnTo>
                <a:lnTo>
                  <a:pt x="6" y="97"/>
                </a:lnTo>
                <a:lnTo>
                  <a:pt x="10" y="98"/>
                </a:lnTo>
                <a:lnTo>
                  <a:pt x="50" y="98"/>
                </a:lnTo>
                <a:lnTo>
                  <a:pt x="53" y="97"/>
                </a:lnTo>
                <a:lnTo>
                  <a:pt x="57" y="96"/>
                </a:lnTo>
                <a:lnTo>
                  <a:pt x="58" y="92"/>
                </a:lnTo>
                <a:lnTo>
                  <a:pt x="59" y="89"/>
                </a:lnTo>
                <a:lnTo>
                  <a:pt x="59" y="69"/>
                </a:lnTo>
                <a:lnTo>
                  <a:pt x="10" y="69"/>
                </a:lnTo>
                <a:lnTo>
                  <a:pt x="10" y="29"/>
                </a:lnTo>
                <a:lnTo>
                  <a:pt x="59" y="29"/>
                </a:lnTo>
                <a:close/>
                <a:moveTo>
                  <a:pt x="50" y="10"/>
                </a:moveTo>
                <a:lnTo>
                  <a:pt x="50" y="20"/>
                </a:lnTo>
                <a:lnTo>
                  <a:pt x="10" y="20"/>
                </a:lnTo>
                <a:lnTo>
                  <a:pt x="10" y="10"/>
                </a:lnTo>
                <a:lnTo>
                  <a:pt x="50" y="10"/>
                </a:lnTo>
                <a:close/>
                <a:moveTo>
                  <a:pt x="50" y="79"/>
                </a:moveTo>
                <a:lnTo>
                  <a:pt x="50" y="89"/>
                </a:lnTo>
                <a:lnTo>
                  <a:pt x="10" y="89"/>
                </a:lnTo>
                <a:lnTo>
                  <a:pt x="10" y="79"/>
                </a:lnTo>
                <a:lnTo>
                  <a:pt x="50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933" name="Freeform 1255">
            <a:extLst>
              <a:ext uri="{FF2B5EF4-FFF2-40B4-BE49-F238E27FC236}">
                <a16:creationId xmlns="" xmlns:a16="http://schemas.microsoft.com/office/drawing/2014/main" id="{D1F07003-3FAC-4E36-9D94-58E9BC92E5FC}"/>
              </a:ext>
            </a:extLst>
          </p:cNvPr>
          <p:cNvSpPr>
            <a:spLocks/>
          </p:cNvSpPr>
          <p:nvPr/>
        </p:nvSpPr>
        <p:spPr bwMode="auto">
          <a:xfrm>
            <a:off x="7267577" y="4686302"/>
            <a:ext cx="111125" cy="187326"/>
          </a:xfrm>
          <a:custGeom>
            <a:avLst/>
            <a:gdLst>
              <a:gd name="T0" fmla="*/ 22785 w 37"/>
              <a:gd name="T1" fmla="*/ 0 h 58"/>
              <a:gd name="T2" fmla="*/ 22785 w 37"/>
              <a:gd name="T3" fmla="*/ 61371 h 58"/>
              <a:gd name="T4" fmla="*/ 22785 w 37"/>
              <a:gd name="T5" fmla="*/ 61371 h 58"/>
              <a:gd name="T6" fmla="*/ 19747 w 37"/>
              <a:gd name="T7" fmla="*/ 61371 h 58"/>
              <a:gd name="T8" fmla="*/ 19747 w 37"/>
              <a:gd name="T9" fmla="*/ 61371 h 58"/>
              <a:gd name="T10" fmla="*/ 12152 w 37"/>
              <a:gd name="T11" fmla="*/ 62986 h 58"/>
              <a:gd name="T12" fmla="*/ 6076 w 37"/>
              <a:gd name="T13" fmla="*/ 66216 h 58"/>
              <a:gd name="T14" fmla="*/ 3038 w 37"/>
              <a:gd name="T15" fmla="*/ 71062 h 58"/>
              <a:gd name="T16" fmla="*/ 0 w 37"/>
              <a:gd name="T17" fmla="*/ 77522 h 58"/>
              <a:gd name="T18" fmla="*/ 0 w 37"/>
              <a:gd name="T19" fmla="*/ 77522 h 58"/>
              <a:gd name="T20" fmla="*/ 3038 w 37"/>
              <a:gd name="T21" fmla="*/ 83982 h 58"/>
              <a:gd name="T22" fmla="*/ 6076 w 37"/>
              <a:gd name="T23" fmla="*/ 90442 h 58"/>
              <a:gd name="T24" fmla="*/ 12152 w 37"/>
              <a:gd name="T25" fmla="*/ 92057 h 58"/>
              <a:gd name="T26" fmla="*/ 19747 w 37"/>
              <a:gd name="T27" fmla="*/ 93672 h 58"/>
              <a:gd name="T28" fmla="*/ 19747 w 37"/>
              <a:gd name="T29" fmla="*/ 93672 h 58"/>
              <a:gd name="T30" fmla="*/ 27342 w 37"/>
              <a:gd name="T31" fmla="*/ 92057 h 58"/>
              <a:gd name="T32" fmla="*/ 31899 w 37"/>
              <a:gd name="T33" fmla="*/ 90442 h 58"/>
              <a:gd name="T34" fmla="*/ 36456 w 37"/>
              <a:gd name="T35" fmla="*/ 83982 h 58"/>
              <a:gd name="T36" fmla="*/ 37975 w 37"/>
              <a:gd name="T37" fmla="*/ 77522 h 58"/>
              <a:gd name="T38" fmla="*/ 37975 w 37"/>
              <a:gd name="T39" fmla="*/ 27456 h 58"/>
              <a:gd name="T40" fmla="*/ 50127 w 37"/>
              <a:gd name="T41" fmla="*/ 35531 h 58"/>
              <a:gd name="T42" fmla="*/ 56203 w 37"/>
              <a:gd name="T43" fmla="*/ 24226 h 58"/>
              <a:gd name="T44" fmla="*/ 22785 w 37"/>
              <a:gd name="T45" fmla="*/ 0 h 5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37" h="58">
                <a:moveTo>
                  <a:pt x="15" y="0"/>
                </a:moveTo>
                <a:lnTo>
                  <a:pt x="15" y="38"/>
                </a:lnTo>
                <a:lnTo>
                  <a:pt x="13" y="38"/>
                </a:lnTo>
                <a:lnTo>
                  <a:pt x="8" y="39"/>
                </a:lnTo>
                <a:lnTo>
                  <a:pt x="4" y="41"/>
                </a:lnTo>
                <a:lnTo>
                  <a:pt x="2" y="44"/>
                </a:lnTo>
                <a:lnTo>
                  <a:pt x="0" y="48"/>
                </a:lnTo>
                <a:lnTo>
                  <a:pt x="2" y="52"/>
                </a:lnTo>
                <a:lnTo>
                  <a:pt x="4" y="56"/>
                </a:lnTo>
                <a:lnTo>
                  <a:pt x="8" y="57"/>
                </a:lnTo>
                <a:lnTo>
                  <a:pt x="13" y="58"/>
                </a:lnTo>
                <a:lnTo>
                  <a:pt x="18" y="57"/>
                </a:lnTo>
                <a:lnTo>
                  <a:pt x="21" y="56"/>
                </a:lnTo>
                <a:lnTo>
                  <a:pt x="24" y="52"/>
                </a:lnTo>
                <a:lnTo>
                  <a:pt x="25" y="48"/>
                </a:lnTo>
                <a:lnTo>
                  <a:pt x="25" y="17"/>
                </a:lnTo>
                <a:lnTo>
                  <a:pt x="33" y="22"/>
                </a:lnTo>
                <a:lnTo>
                  <a:pt x="37" y="15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934" name="Freeform 1256">
            <a:extLst>
              <a:ext uri="{FF2B5EF4-FFF2-40B4-BE49-F238E27FC236}">
                <a16:creationId xmlns="" xmlns:a16="http://schemas.microsoft.com/office/drawing/2014/main" id="{B514ADE7-81A6-4A9F-8909-C1F4BD7C34A2}"/>
              </a:ext>
            </a:extLst>
          </p:cNvPr>
          <p:cNvSpPr>
            <a:spLocks noEditPoints="1"/>
          </p:cNvSpPr>
          <p:nvPr/>
        </p:nvSpPr>
        <p:spPr bwMode="auto">
          <a:xfrm>
            <a:off x="7883527" y="4686301"/>
            <a:ext cx="215900" cy="307976"/>
          </a:xfrm>
          <a:custGeom>
            <a:avLst/>
            <a:gdLst>
              <a:gd name="T0" fmla="*/ 84306 w 69"/>
              <a:gd name="T1" fmla="*/ 23657 h 98"/>
              <a:gd name="T2" fmla="*/ 84306 w 69"/>
              <a:gd name="T3" fmla="*/ 7886 h 98"/>
              <a:gd name="T4" fmla="*/ 82745 w 69"/>
              <a:gd name="T5" fmla="*/ 1577 h 98"/>
              <a:gd name="T6" fmla="*/ 76500 w 69"/>
              <a:gd name="T7" fmla="*/ 0 h 98"/>
              <a:gd name="T8" fmla="*/ 31224 w 69"/>
              <a:gd name="T9" fmla="*/ 0 h 98"/>
              <a:gd name="T10" fmla="*/ 24979 w 69"/>
              <a:gd name="T11" fmla="*/ 1577 h 98"/>
              <a:gd name="T12" fmla="*/ 23418 w 69"/>
              <a:gd name="T13" fmla="*/ 7886 h 98"/>
              <a:gd name="T14" fmla="*/ 7806 w 69"/>
              <a:gd name="T15" fmla="*/ 23657 h 98"/>
              <a:gd name="T16" fmla="*/ 3122 w 69"/>
              <a:gd name="T17" fmla="*/ 23657 h 98"/>
              <a:gd name="T18" fmla="*/ 0 w 69"/>
              <a:gd name="T19" fmla="*/ 26811 h 98"/>
              <a:gd name="T20" fmla="*/ 0 w 69"/>
              <a:gd name="T21" fmla="*/ 140366 h 98"/>
              <a:gd name="T22" fmla="*/ 1561 w 69"/>
              <a:gd name="T23" fmla="*/ 145097 h 98"/>
              <a:gd name="T24" fmla="*/ 9367 w 69"/>
              <a:gd name="T25" fmla="*/ 152983 h 98"/>
              <a:gd name="T26" fmla="*/ 92112 w 69"/>
              <a:gd name="T27" fmla="*/ 154560 h 98"/>
              <a:gd name="T28" fmla="*/ 98357 w 69"/>
              <a:gd name="T29" fmla="*/ 152983 h 98"/>
              <a:gd name="T30" fmla="*/ 106163 w 69"/>
              <a:gd name="T31" fmla="*/ 145097 h 98"/>
              <a:gd name="T32" fmla="*/ 107724 w 69"/>
              <a:gd name="T33" fmla="*/ 31543 h 98"/>
              <a:gd name="T34" fmla="*/ 107724 w 69"/>
              <a:gd name="T35" fmla="*/ 26811 h 98"/>
              <a:gd name="T36" fmla="*/ 103040 w 69"/>
              <a:gd name="T37" fmla="*/ 23657 h 98"/>
              <a:gd name="T38" fmla="*/ 99918 w 69"/>
              <a:gd name="T39" fmla="*/ 23657 h 98"/>
              <a:gd name="T40" fmla="*/ 31224 w 69"/>
              <a:gd name="T41" fmla="*/ 37851 h 98"/>
              <a:gd name="T42" fmla="*/ 35908 w 69"/>
              <a:gd name="T43" fmla="*/ 36274 h 98"/>
              <a:gd name="T44" fmla="*/ 37469 w 69"/>
              <a:gd name="T45" fmla="*/ 31543 h 98"/>
              <a:gd name="T46" fmla="*/ 68694 w 69"/>
              <a:gd name="T47" fmla="*/ 15771 h 98"/>
              <a:gd name="T48" fmla="*/ 68694 w 69"/>
              <a:gd name="T49" fmla="*/ 31543 h 98"/>
              <a:gd name="T50" fmla="*/ 70255 w 69"/>
              <a:gd name="T51" fmla="*/ 36274 h 98"/>
              <a:gd name="T52" fmla="*/ 76500 w 69"/>
              <a:gd name="T53" fmla="*/ 37851 h 98"/>
              <a:gd name="T54" fmla="*/ 92112 w 69"/>
              <a:gd name="T55" fmla="*/ 61509 h 98"/>
              <a:gd name="T56" fmla="*/ 15612 w 69"/>
              <a:gd name="T57" fmla="*/ 37851 h 98"/>
              <a:gd name="T58" fmla="*/ 15612 w 69"/>
              <a:gd name="T59" fmla="*/ 140366 h 98"/>
              <a:gd name="T60" fmla="*/ 92112 w 69"/>
              <a:gd name="T61" fmla="*/ 77280 h 98"/>
              <a:gd name="T62" fmla="*/ 15612 w 69"/>
              <a:gd name="T63" fmla="*/ 140366 h 9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69" h="98">
                <a:moveTo>
                  <a:pt x="64" y="15"/>
                </a:moveTo>
                <a:lnTo>
                  <a:pt x="54" y="15"/>
                </a:lnTo>
                <a:lnTo>
                  <a:pt x="54" y="5"/>
                </a:lnTo>
                <a:lnTo>
                  <a:pt x="54" y="2"/>
                </a:lnTo>
                <a:lnTo>
                  <a:pt x="53" y="1"/>
                </a:lnTo>
                <a:lnTo>
                  <a:pt x="52" y="0"/>
                </a:lnTo>
                <a:lnTo>
                  <a:pt x="49" y="0"/>
                </a:lnTo>
                <a:lnTo>
                  <a:pt x="20" y="0"/>
                </a:lnTo>
                <a:lnTo>
                  <a:pt x="17" y="0"/>
                </a:lnTo>
                <a:lnTo>
                  <a:pt x="16" y="1"/>
                </a:lnTo>
                <a:lnTo>
                  <a:pt x="15" y="2"/>
                </a:lnTo>
                <a:lnTo>
                  <a:pt x="15" y="5"/>
                </a:lnTo>
                <a:lnTo>
                  <a:pt x="15" y="15"/>
                </a:lnTo>
                <a:lnTo>
                  <a:pt x="5" y="15"/>
                </a:lnTo>
                <a:lnTo>
                  <a:pt x="2" y="15"/>
                </a:lnTo>
                <a:lnTo>
                  <a:pt x="1" y="16"/>
                </a:lnTo>
                <a:lnTo>
                  <a:pt x="0" y="17"/>
                </a:lnTo>
                <a:lnTo>
                  <a:pt x="0" y="20"/>
                </a:lnTo>
                <a:lnTo>
                  <a:pt x="0" y="89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10" y="98"/>
                </a:lnTo>
                <a:lnTo>
                  <a:pt x="59" y="98"/>
                </a:lnTo>
                <a:lnTo>
                  <a:pt x="63" y="97"/>
                </a:lnTo>
                <a:lnTo>
                  <a:pt x="66" y="96"/>
                </a:lnTo>
                <a:lnTo>
                  <a:pt x="68" y="92"/>
                </a:lnTo>
                <a:lnTo>
                  <a:pt x="69" y="89"/>
                </a:lnTo>
                <a:lnTo>
                  <a:pt x="69" y="20"/>
                </a:lnTo>
                <a:lnTo>
                  <a:pt x="69" y="17"/>
                </a:lnTo>
                <a:lnTo>
                  <a:pt x="68" y="16"/>
                </a:lnTo>
                <a:lnTo>
                  <a:pt x="66" y="15"/>
                </a:lnTo>
                <a:lnTo>
                  <a:pt x="64" y="15"/>
                </a:lnTo>
                <a:close/>
                <a:moveTo>
                  <a:pt x="20" y="24"/>
                </a:moveTo>
                <a:lnTo>
                  <a:pt x="20" y="24"/>
                </a:lnTo>
                <a:lnTo>
                  <a:pt x="22" y="24"/>
                </a:lnTo>
                <a:lnTo>
                  <a:pt x="23" y="23"/>
                </a:lnTo>
                <a:lnTo>
                  <a:pt x="24" y="22"/>
                </a:lnTo>
                <a:lnTo>
                  <a:pt x="24" y="20"/>
                </a:lnTo>
                <a:lnTo>
                  <a:pt x="24" y="10"/>
                </a:lnTo>
                <a:lnTo>
                  <a:pt x="44" y="10"/>
                </a:lnTo>
                <a:lnTo>
                  <a:pt x="44" y="20"/>
                </a:lnTo>
                <a:lnTo>
                  <a:pt x="44" y="22"/>
                </a:lnTo>
                <a:lnTo>
                  <a:pt x="45" y="23"/>
                </a:lnTo>
                <a:lnTo>
                  <a:pt x="47" y="24"/>
                </a:lnTo>
                <a:lnTo>
                  <a:pt x="49" y="24"/>
                </a:lnTo>
                <a:lnTo>
                  <a:pt x="59" y="24"/>
                </a:lnTo>
                <a:lnTo>
                  <a:pt x="59" y="39"/>
                </a:lnTo>
                <a:lnTo>
                  <a:pt x="10" y="39"/>
                </a:lnTo>
                <a:lnTo>
                  <a:pt x="10" y="24"/>
                </a:lnTo>
                <a:lnTo>
                  <a:pt x="20" y="24"/>
                </a:lnTo>
                <a:close/>
                <a:moveTo>
                  <a:pt x="10" y="89"/>
                </a:moveTo>
                <a:lnTo>
                  <a:pt x="10" y="49"/>
                </a:lnTo>
                <a:lnTo>
                  <a:pt x="59" y="49"/>
                </a:lnTo>
                <a:lnTo>
                  <a:pt x="59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935" name="Freeform 1257">
            <a:extLst>
              <a:ext uri="{FF2B5EF4-FFF2-40B4-BE49-F238E27FC236}">
                <a16:creationId xmlns="" xmlns:a16="http://schemas.microsoft.com/office/drawing/2014/main" id="{FB3CEF38-F0C6-4AB9-92DA-CA4B7AFCB3A5}"/>
              </a:ext>
            </a:extLst>
          </p:cNvPr>
          <p:cNvSpPr>
            <a:spLocks noEditPoints="1"/>
          </p:cNvSpPr>
          <p:nvPr/>
        </p:nvSpPr>
        <p:spPr bwMode="auto">
          <a:xfrm>
            <a:off x="1965328" y="5426078"/>
            <a:ext cx="215900" cy="307974"/>
          </a:xfrm>
          <a:custGeom>
            <a:avLst/>
            <a:gdLst>
              <a:gd name="T0" fmla="*/ 100029 w 70"/>
              <a:gd name="T1" fmla="*/ 23418 h 99"/>
              <a:gd name="T2" fmla="*/ 84640 w 70"/>
              <a:gd name="T3" fmla="*/ 23418 h 99"/>
              <a:gd name="T4" fmla="*/ 84640 w 70"/>
              <a:gd name="T5" fmla="*/ 7806 h 99"/>
              <a:gd name="T6" fmla="*/ 84640 w 70"/>
              <a:gd name="T7" fmla="*/ 7806 h 99"/>
              <a:gd name="T8" fmla="*/ 84640 w 70"/>
              <a:gd name="T9" fmla="*/ 4684 h 99"/>
              <a:gd name="T10" fmla="*/ 81562 w 70"/>
              <a:gd name="T11" fmla="*/ 3122 h 99"/>
              <a:gd name="T12" fmla="*/ 80024 w 70"/>
              <a:gd name="T13" fmla="*/ 0 h 99"/>
              <a:gd name="T14" fmla="*/ 76946 w 70"/>
              <a:gd name="T15" fmla="*/ 0 h 99"/>
              <a:gd name="T16" fmla="*/ 30778 w 70"/>
              <a:gd name="T17" fmla="*/ 0 h 99"/>
              <a:gd name="T18" fmla="*/ 30778 w 70"/>
              <a:gd name="T19" fmla="*/ 0 h 99"/>
              <a:gd name="T20" fmla="*/ 27700 w 70"/>
              <a:gd name="T21" fmla="*/ 0 h 99"/>
              <a:gd name="T22" fmla="*/ 24623 w 70"/>
              <a:gd name="T23" fmla="*/ 3122 h 99"/>
              <a:gd name="T24" fmla="*/ 23084 w 70"/>
              <a:gd name="T25" fmla="*/ 4684 h 99"/>
              <a:gd name="T26" fmla="*/ 23084 w 70"/>
              <a:gd name="T27" fmla="*/ 7806 h 99"/>
              <a:gd name="T28" fmla="*/ 23084 w 70"/>
              <a:gd name="T29" fmla="*/ 23418 h 99"/>
              <a:gd name="T30" fmla="*/ 7695 w 70"/>
              <a:gd name="T31" fmla="*/ 23418 h 99"/>
              <a:gd name="T32" fmla="*/ 7695 w 70"/>
              <a:gd name="T33" fmla="*/ 23418 h 99"/>
              <a:gd name="T34" fmla="*/ 4617 w 70"/>
              <a:gd name="T35" fmla="*/ 23418 h 99"/>
              <a:gd name="T36" fmla="*/ 3078 w 70"/>
              <a:gd name="T37" fmla="*/ 26541 h 99"/>
              <a:gd name="T38" fmla="*/ 0 w 70"/>
              <a:gd name="T39" fmla="*/ 28102 h 99"/>
              <a:gd name="T40" fmla="*/ 0 w 70"/>
              <a:gd name="T41" fmla="*/ 31224 h 99"/>
              <a:gd name="T42" fmla="*/ 0 w 70"/>
              <a:gd name="T43" fmla="*/ 138948 h 99"/>
              <a:gd name="T44" fmla="*/ 0 w 70"/>
              <a:gd name="T45" fmla="*/ 138948 h 99"/>
              <a:gd name="T46" fmla="*/ 3078 w 70"/>
              <a:gd name="T47" fmla="*/ 145193 h 99"/>
              <a:gd name="T48" fmla="*/ 4617 w 70"/>
              <a:gd name="T49" fmla="*/ 151438 h 99"/>
              <a:gd name="T50" fmla="*/ 10772 w 70"/>
              <a:gd name="T51" fmla="*/ 152999 h 99"/>
              <a:gd name="T52" fmla="*/ 15389 w 70"/>
              <a:gd name="T53" fmla="*/ 154560 h 99"/>
              <a:gd name="T54" fmla="*/ 92335 w 70"/>
              <a:gd name="T55" fmla="*/ 154560 h 99"/>
              <a:gd name="T56" fmla="*/ 92335 w 70"/>
              <a:gd name="T57" fmla="*/ 154560 h 99"/>
              <a:gd name="T58" fmla="*/ 96952 w 70"/>
              <a:gd name="T59" fmla="*/ 152999 h 99"/>
              <a:gd name="T60" fmla="*/ 103107 w 70"/>
              <a:gd name="T61" fmla="*/ 151438 h 99"/>
              <a:gd name="T62" fmla="*/ 104646 w 70"/>
              <a:gd name="T63" fmla="*/ 145193 h 99"/>
              <a:gd name="T64" fmla="*/ 107724 w 70"/>
              <a:gd name="T65" fmla="*/ 138948 h 99"/>
              <a:gd name="T66" fmla="*/ 107724 w 70"/>
              <a:gd name="T67" fmla="*/ 31224 h 99"/>
              <a:gd name="T68" fmla="*/ 107724 w 70"/>
              <a:gd name="T69" fmla="*/ 31224 h 99"/>
              <a:gd name="T70" fmla="*/ 107724 w 70"/>
              <a:gd name="T71" fmla="*/ 28102 h 99"/>
              <a:gd name="T72" fmla="*/ 104646 w 70"/>
              <a:gd name="T73" fmla="*/ 26541 h 99"/>
              <a:gd name="T74" fmla="*/ 103107 w 70"/>
              <a:gd name="T75" fmla="*/ 23418 h 99"/>
              <a:gd name="T76" fmla="*/ 100029 w 70"/>
              <a:gd name="T77" fmla="*/ 23418 h 99"/>
              <a:gd name="T78" fmla="*/ 100029 w 70"/>
              <a:gd name="T79" fmla="*/ 23418 h 99"/>
              <a:gd name="T80" fmla="*/ 15389 w 70"/>
              <a:gd name="T81" fmla="*/ 138948 h 99"/>
              <a:gd name="T82" fmla="*/ 15389 w 70"/>
              <a:gd name="T83" fmla="*/ 39030 h 99"/>
              <a:gd name="T84" fmla="*/ 30778 w 70"/>
              <a:gd name="T85" fmla="*/ 39030 h 99"/>
              <a:gd name="T86" fmla="*/ 30778 w 70"/>
              <a:gd name="T87" fmla="*/ 39030 h 99"/>
              <a:gd name="T88" fmla="*/ 35395 w 70"/>
              <a:gd name="T89" fmla="*/ 39030 h 99"/>
              <a:gd name="T90" fmla="*/ 36934 w 70"/>
              <a:gd name="T91" fmla="*/ 37469 h 99"/>
              <a:gd name="T92" fmla="*/ 38473 w 70"/>
              <a:gd name="T93" fmla="*/ 35908 h 99"/>
              <a:gd name="T94" fmla="*/ 38473 w 70"/>
              <a:gd name="T95" fmla="*/ 31224 h 99"/>
              <a:gd name="T96" fmla="*/ 38473 w 70"/>
              <a:gd name="T97" fmla="*/ 15612 h 99"/>
              <a:gd name="T98" fmla="*/ 69251 w 70"/>
              <a:gd name="T99" fmla="*/ 15612 h 99"/>
              <a:gd name="T100" fmla="*/ 69251 w 70"/>
              <a:gd name="T101" fmla="*/ 31224 h 99"/>
              <a:gd name="T102" fmla="*/ 69251 w 70"/>
              <a:gd name="T103" fmla="*/ 31224 h 99"/>
              <a:gd name="T104" fmla="*/ 69251 w 70"/>
              <a:gd name="T105" fmla="*/ 35908 h 99"/>
              <a:gd name="T106" fmla="*/ 70790 w 70"/>
              <a:gd name="T107" fmla="*/ 37469 h 99"/>
              <a:gd name="T108" fmla="*/ 72329 w 70"/>
              <a:gd name="T109" fmla="*/ 39030 h 99"/>
              <a:gd name="T110" fmla="*/ 76946 w 70"/>
              <a:gd name="T111" fmla="*/ 39030 h 99"/>
              <a:gd name="T112" fmla="*/ 92335 w 70"/>
              <a:gd name="T113" fmla="*/ 39030 h 99"/>
              <a:gd name="T114" fmla="*/ 92335 w 70"/>
              <a:gd name="T115" fmla="*/ 138948 h 99"/>
              <a:gd name="T116" fmla="*/ 15389 w 70"/>
              <a:gd name="T117" fmla="*/ 138948 h 9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70" h="99">
                <a:moveTo>
                  <a:pt x="65" y="15"/>
                </a:moveTo>
                <a:lnTo>
                  <a:pt x="55" y="15"/>
                </a:lnTo>
                <a:lnTo>
                  <a:pt x="55" y="5"/>
                </a:lnTo>
                <a:lnTo>
                  <a:pt x="55" y="3"/>
                </a:lnTo>
                <a:lnTo>
                  <a:pt x="53" y="2"/>
                </a:lnTo>
                <a:lnTo>
                  <a:pt x="52" y="0"/>
                </a:lnTo>
                <a:lnTo>
                  <a:pt x="50" y="0"/>
                </a:lnTo>
                <a:lnTo>
                  <a:pt x="20" y="0"/>
                </a:lnTo>
                <a:lnTo>
                  <a:pt x="18" y="0"/>
                </a:lnTo>
                <a:lnTo>
                  <a:pt x="16" y="2"/>
                </a:lnTo>
                <a:lnTo>
                  <a:pt x="15" y="3"/>
                </a:lnTo>
                <a:lnTo>
                  <a:pt x="15" y="5"/>
                </a:lnTo>
                <a:lnTo>
                  <a:pt x="15" y="15"/>
                </a:lnTo>
                <a:lnTo>
                  <a:pt x="5" y="15"/>
                </a:lnTo>
                <a:lnTo>
                  <a:pt x="3" y="15"/>
                </a:lnTo>
                <a:lnTo>
                  <a:pt x="2" y="17"/>
                </a:lnTo>
                <a:lnTo>
                  <a:pt x="0" y="18"/>
                </a:lnTo>
                <a:lnTo>
                  <a:pt x="0" y="20"/>
                </a:lnTo>
                <a:lnTo>
                  <a:pt x="0" y="89"/>
                </a:lnTo>
                <a:lnTo>
                  <a:pt x="2" y="93"/>
                </a:lnTo>
                <a:lnTo>
                  <a:pt x="3" y="97"/>
                </a:lnTo>
                <a:lnTo>
                  <a:pt x="7" y="98"/>
                </a:lnTo>
                <a:lnTo>
                  <a:pt x="10" y="99"/>
                </a:lnTo>
                <a:lnTo>
                  <a:pt x="60" y="99"/>
                </a:lnTo>
                <a:lnTo>
                  <a:pt x="63" y="98"/>
                </a:lnTo>
                <a:lnTo>
                  <a:pt x="67" y="97"/>
                </a:lnTo>
                <a:lnTo>
                  <a:pt x="68" y="93"/>
                </a:lnTo>
                <a:lnTo>
                  <a:pt x="70" y="89"/>
                </a:lnTo>
                <a:lnTo>
                  <a:pt x="70" y="20"/>
                </a:lnTo>
                <a:lnTo>
                  <a:pt x="70" y="18"/>
                </a:lnTo>
                <a:lnTo>
                  <a:pt x="68" y="17"/>
                </a:lnTo>
                <a:lnTo>
                  <a:pt x="67" y="15"/>
                </a:lnTo>
                <a:lnTo>
                  <a:pt x="65" y="15"/>
                </a:lnTo>
                <a:close/>
                <a:moveTo>
                  <a:pt x="10" y="89"/>
                </a:moveTo>
                <a:lnTo>
                  <a:pt x="10" y="25"/>
                </a:lnTo>
                <a:lnTo>
                  <a:pt x="20" y="25"/>
                </a:lnTo>
                <a:lnTo>
                  <a:pt x="23" y="25"/>
                </a:lnTo>
                <a:lnTo>
                  <a:pt x="24" y="24"/>
                </a:lnTo>
                <a:lnTo>
                  <a:pt x="25" y="23"/>
                </a:lnTo>
                <a:lnTo>
                  <a:pt x="25" y="20"/>
                </a:lnTo>
                <a:lnTo>
                  <a:pt x="25" y="10"/>
                </a:lnTo>
                <a:lnTo>
                  <a:pt x="45" y="10"/>
                </a:lnTo>
                <a:lnTo>
                  <a:pt x="45" y="20"/>
                </a:lnTo>
                <a:lnTo>
                  <a:pt x="45" y="23"/>
                </a:lnTo>
                <a:lnTo>
                  <a:pt x="46" y="24"/>
                </a:lnTo>
                <a:lnTo>
                  <a:pt x="47" y="25"/>
                </a:lnTo>
                <a:lnTo>
                  <a:pt x="50" y="25"/>
                </a:lnTo>
                <a:lnTo>
                  <a:pt x="60" y="25"/>
                </a:lnTo>
                <a:lnTo>
                  <a:pt x="60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936" name="Freeform 1258">
            <a:extLst>
              <a:ext uri="{FF2B5EF4-FFF2-40B4-BE49-F238E27FC236}">
                <a16:creationId xmlns="" xmlns:a16="http://schemas.microsoft.com/office/drawing/2014/main" id="{878DCC62-5C64-43B4-B808-C9B64EB9C15C}"/>
              </a:ext>
            </a:extLst>
          </p:cNvPr>
          <p:cNvSpPr>
            <a:spLocks/>
          </p:cNvSpPr>
          <p:nvPr/>
        </p:nvSpPr>
        <p:spPr bwMode="auto">
          <a:xfrm>
            <a:off x="2012953" y="5518151"/>
            <a:ext cx="120650" cy="152400"/>
          </a:xfrm>
          <a:custGeom>
            <a:avLst/>
            <a:gdLst>
              <a:gd name="T0" fmla="*/ 38055 w 40"/>
              <a:gd name="T1" fmla="*/ 0 h 49"/>
              <a:gd name="T2" fmla="*/ 0 w 40"/>
              <a:gd name="T3" fmla="*/ 45880 h 49"/>
              <a:gd name="T4" fmla="*/ 22833 w 40"/>
              <a:gd name="T5" fmla="*/ 45880 h 49"/>
              <a:gd name="T6" fmla="*/ 22833 w 40"/>
              <a:gd name="T7" fmla="*/ 74937 h 49"/>
              <a:gd name="T8" fmla="*/ 60888 w 40"/>
              <a:gd name="T9" fmla="*/ 30587 h 49"/>
              <a:gd name="T10" fmla="*/ 38055 w 40"/>
              <a:gd name="T11" fmla="*/ 30587 h 49"/>
              <a:gd name="T12" fmla="*/ 38055 w 40"/>
              <a:gd name="T13" fmla="*/ 0 h 4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0" h="49">
                <a:moveTo>
                  <a:pt x="25" y="0"/>
                </a:moveTo>
                <a:lnTo>
                  <a:pt x="0" y="30"/>
                </a:lnTo>
                <a:lnTo>
                  <a:pt x="15" y="30"/>
                </a:lnTo>
                <a:lnTo>
                  <a:pt x="15" y="49"/>
                </a:lnTo>
                <a:lnTo>
                  <a:pt x="40" y="20"/>
                </a:lnTo>
                <a:lnTo>
                  <a:pt x="25" y="20"/>
                </a:lnTo>
                <a:lnTo>
                  <a:pt x="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937" name="Freeform 1259">
            <a:extLst>
              <a:ext uri="{FF2B5EF4-FFF2-40B4-BE49-F238E27FC236}">
                <a16:creationId xmlns="" xmlns:a16="http://schemas.microsoft.com/office/drawing/2014/main" id="{D42C7C13-4346-48A7-A795-5E63BBC8E02D}"/>
              </a:ext>
            </a:extLst>
          </p:cNvPr>
          <p:cNvSpPr>
            <a:spLocks noEditPoints="1"/>
          </p:cNvSpPr>
          <p:nvPr/>
        </p:nvSpPr>
        <p:spPr bwMode="auto">
          <a:xfrm>
            <a:off x="1225552" y="5426078"/>
            <a:ext cx="215900" cy="307974"/>
          </a:xfrm>
          <a:custGeom>
            <a:avLst/>
            <a:gdLst>
              <a:gd name="T0" fmla="*/ 84306 w 69"/>
              <a:gd name="T1" fmla="*/ 23418 h 99"/>
              <a:gd name="T2" fmla="*/ 84306 w 69"/>
              <a:gd name="T3" fmla="*/ 7806 h 99"/>
              <a:gd name="T4" fmla="*/ 82745 w 69"/>
              <a:gd name="T5" fmla="*/ 3122 h 99"/>
              <a:gd name="T6" fmla="*/ 76500 w 69"/>
              <a:gd name="T7" fmla="*/ 0 h 99"/>
              <a:gd name="T8" fmla="*/ 29663 w 69"/>
              <a:gd name="T9" fmla="*/ 0 h 99"/>
              <a:gd name="T10" fmla="*/ 24979 w 69"/>
              <a:gd name="T11" fmla="*/ 3122 h 99"/>
              <a:gd name="T12" fmla="*/ 21857 w 69"/>
              <a:gd name="T13" fmla="*/ 7806 h 99"/>
              <a:gd name="T14" fmla="*/ 7806 w 69"/>
              <a:gd name="T15" fmla="*/ 23418 h 99"/>
              <a:gd name="T16" fmla="*/ 3122 w 69"/>
              <a:gd name="T17" fmla="*/ 23418 h 99"/>
              <a:gd name="T18" fmla="*/ 0 w 69"/>
              <a:gd name="T19" fmla="*/ 28102 h 99"/>
              <a:gd name="T20" fmla="*/ 0 w 69"/>
              <a:gd name="T21" fmla="*/ 138948 h 99"/>
              <a:gd name="T22" fmla="*/ 1561 w 69"/>
              <a:gd name="T23" fmla="*/ 145193 h 99"/>
              <a:gd name="T24" fmla="*/ 9367 w 69"/>
              <a:gd name="T25" fmla="*/ 152999 h 99"/>
              <a:gd name="T26" fmla="*/ 92112 w 69"/>
              <a:gd name="T27" fmla="*/ 154560 h 99"/>
              <a:gd name="T28" fmla="*/ 98357 w 69"/>
              <a:gd name="T29" fmla="*/ 152999 h 99"/>
              <a:gd name="T30" fmla="*/ 104602 w 69"/>
              <a:gd name="T31" fmla="*/ 145193 h 99"/>
              <a:gd name="T32" fmla="*/ 107724 w 69"/>
              <a:gd name="T33" fmla="*/ 31224 h 99"/>
              <a:gd name="T34" fmla="*/ 107724 w 69"/>
              <a:gd name="T35" fmla="*/ 28102 h 99"/>
              <a:gd name="T36" fmla="*/ 103040 w 69"/>
              <a:gd name="T37" fmla="*/ 23418 h 99"/>
              <a:gd name="T38" fmla="*/ 99918 w 69"/>
              <a:gd name="T39" fmla="*/ 23418 h 99"/>
              <a:gd name="T40" fmla="*/ 29663 w 69"/>
              <a:gd name="T41" fmla="*/ 39030 h 99"/>
              <a:gd name="T42" fmla="*/ 35908 w 69"/>
              <a:gd name="T43" fmla="*/ 37469 h 99"/>
              <a:gd name="T44" fmla="*/ 37469 w 69"/>
              <a:gd name="T45" fmla="*/ 31224 h 99"/>
              <a:gd name="T46" fmla="*/ 68694 w 69"/>
              <a:gd name="T47" fmla="*/ 15612 h 99"/>
              <a:gd name="T48" fmla="*/ 68694 w 69"/>
              <a:gd name="T49" fmla="*/ 31224 h 99"/>
              <a:gd name="T50" fmla="*/ 70255 w 69"/>
              <a:gd name="T51" fmla="*/ 37469 h 99"/>
              <a:gd name="T52" fmla="*/ 76500 w 69"/>
              <a:gd name="T53" fmla="*/ 39030 h 99"/>
              <a:gd name="T54" fmla="*/ 92112 w 69"/>
              <a:gd name="T55" fmla="*/ 109285 h 99"/>
              <a:gd name="T56" fmla="*/ 15612 w 69"/>
              <a:gd name="T57" fmla="*/ 39030 h 99"/>
              <a:gd name="T58" fmla="*/ 15612 w 69"/>
              <a:gd name="T59" fmla="*/ 138948 h 99"/>
              <a:gd name="T60" fmla="*/ 92112 w 69"/>
              <a:gd name="T61" fmla="*/ 123336 h 99"/>
              <a:gd name="T62" fmla="*/ 15612 w 69"/>
              <a:gd name="T63" fmla="*/ 138948 h 9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69" h="99">
                <a:moveTo>
                  <a:pt x="64" y="15"/>
                </a:moveTo>
                <a:lnTo>
                  <a:pt x="54" y="15"/>
                </a:lnTo>
                <a:lnTo>
                  <a:pt x="54" y="5"/>
                </a:lnTo>
                <a:lnTo>
                  <a:pt x="54" y="3"/>
                </a:lnTo>
                <a:lnTo>
                  <a:pt x="53" y="2"/>
                </a:lnTo>
                <a:lnTo>
                  <a:pt x="51" y="0"/>
                </a:lnTo>
                <a:lnTo>
                  <a:pt x="49" y="0"/>
                </a:lnTo>
                <a:lnTo>
                  <a:pt x="19" y="0"/>
                </a:lnTo>
                <a:lnTo>
                  <a:pt x="17" y="0"/>
                </a:lnTo>
                <a:lnTo>
                  <a:pt x="16" y="2"/>
                </a:lnTo>
                <a:lnTo>
                  <a:pt x="14" y="3"/>
                </a:lnTo>
                <a:lnTo>
                  <a:pt x="14" y="5"/>
                </a:lnTo>
                <a:lnTo>
                  <a:pt x="14" y="15"/>
                </a:lnTo>
                <a:lnTo>
                  <a:pt x="5" y="15"/>
                </a:lnTo>
                <a:lnTo>
                  <a:pt x="2" y="15"/>
                </a:lnTo>
                <a:lnTo>
                  <a:pt x="1" y="17"/>
                </a:lnTo>
                <a:lnTo>
                  <a:pt x="0" y="18"/>
                </a:lnTo>
                <a:lnTo>
                  <a:pt x="0" y="20"/>
                </a:lnTo>
                <a:lnTo>
                  <a:pt x="0" y="89"/>
                </a:lnTo>
                <a:lnTo>
                  <a:pt x="1" y="93"/>
                </a:lnTo>
                <a:lnTo>
                  <a:pt x="2" y="97"/>
                </a:lnTo>
                <a:lnTo>
                  <a:pt x="6" y="98"/>
                </a:lnTo>
                <a:lnTo>
                  <a:pt x="10" y="99"/>
                </a:lnTo>
                <a:lnTo>
                  <a:pt x="59" y="99"/>
                </a:lnTo>
                <a:lnTo>
                  <a:pt x="63" y="98"/>
                </a:lnTo>
                <a:lnTo>
                  <a:pt x="66" y="97"/>
                </a:lnTo>
                <a:lnTo>
                  <a:pt x="67" y="93"/>
                </a:lnTo>
                <a:lnTo>
                  <a:pt x="69" y="89"/>
                </a:lnTo>
                <a:lnTo>
                  <a:pt x="69" y="20"/>
                </a:lnTo>
                <a:lnTo>
                  <a:pt x="69" y="18"/>
                </a:lnTo>
                <a:lnTo>
                  <a:pt x="67" y="17"/>
                </a:lnTo>
                <a:lnTo>
                  <a:pt x="66" y="15"/>
                </a:lnTo>
                <a:lnTo>
                  <a:pt x="64" y="15"/>
                </a:lnTo>
                <a:close/>
                <a:moveTo>
                  <a:pt x="19" y="25"/>
                </a:moveTo>
                <a:lnTo>
                  <a:pt x="19" y="25"/>
                </a:lnTo>
                <a:lnTo>
                  <a:pt x="22" y="25"/>
                </a:lnTo>
                <a:lnTo>
                  <a:pt x="23" y="24"/>
                </a:lnTo>
                <a:lnTo>
                  <a:pt x="24" y="23"/>
                </a:lnTo>
                <a:lnTo>
                  <a:pt x="24" y="20"/>
                </a:lnTo>
                <a:lnTo>
                  <a:pt x="24" y="10"/>
                </a:lnTo>
                <a:lnTo>
                  <a:pt x="44" y="10"/>
                </a:lnTo>
                <a:lnTo>
                  <a:pt x="44" y="20"/>
                </a:lnTo>
                <a:lnTo>
                  <a:pt x="44" y="23"/>
                </a:lnTo>
                <a:lnTo>
                  <a:pt x="45" y="24"/>
                </a:lnTo>
                <a:lnTo>
                  <a:pt x="47" y="25"/>
                </a:lnTo>
                <a:lnTo>
                  <a:pt x="49" y="25"/>
                </a:lnTo>
                <a:lnTo>
                  <a:pt x="59" y="25"/>
                </a:lnTo>
                <a:lnTo>
                  <a:pt x="59" y="70"/>
                </a:lnTo>
                <a:lnTo>
                  <a:pt x="10" y="70"/>
                </a:lnTo>
                <a:lnTo>
                  <a:pt x="10" y="25"/>
                </a:lnTo>
                <a:lnTo>
                  <a:pt x="19" y="25"/>
                </a:lnTo>
                <a:close/>
                <a:moveTo>
                  <a:pt x="10" y="89"/>
                </a:moveTo>
                <a:lnTo>
                  <a:pt x="10" y="79"/>
                </a:lnTo>
                <a:lnTo>
                  <a:pt x="59" y="79"/>
                </a:lnTo>
                <a:lnTo>
                  <a:pt x="59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938" name="Freeform 1260">
            <a:extLst>
              <a:ext uri="{FF2B5EF4-FFF2-40B4-BE49-F238E27FC236}">
                <a16:creationId xmlns="" xmlns:a16="http://schemas.microsoft.com/office/drawing/2014/main" id="{B4413198-A62B-450E-8069-2047159F2484}"/>
              </a:ext>
            </a:extLst>
          </p:cNvPr>
          <p:cNvSpPr>
            <a:spLocks noEditPoints="1"/>
          </p:cNvSpPr>
          <p:nvPr/>
        </p:nvSpPr>
        <p:spPr bwMode="auto">
          <a:xfrm>
            <a:off x="2657477" y="5426078"/>
            <a:ext cx="244475" cy="307974"/>
          </a:xfrm>
          <a:custGeom>
            <a:avLst/>
            <a:gdLst>
              <a:gd name="T0" fmla="*/ 77072 w 79"/>
              <a:gd name="T1" fmla="*/ 138948 h 99"/>
              <a:gd name="T2" fmla="*/ 15414 w 79"/>
              <a:gd name="T3" fmla="*/ 138948 h 99"/>
              <a:gd name="T4" fmla="*/ 15414 w 79"/>
              <a:gd name="T5" fmla="*/ 131142 h 99"/>
              <a:gd name="T6" fmla="*/ 77072 w 79"/>
              <a:gd name="T7" fmla="*/ 131142 h 99"/>
              <a:gd name="T8" fmla="*/ 77072 w 79"/>
              <a:gd name="T9" fmla="*/ 115530 h 99"/>
              <a:gd name="T10" fmla="*/ 15414 w 79"/>
              <a:gd name="T11" fmla="*/ 115530 h 99"/>
              <a:gd name="T12" fmla="*/ 15414 w 79"/>
              <a:gd name="T13" fmla="*/ 39030 h 99"/>
              <a:gd name="T14" fmla="*/ 107901 w 79"/>
              <a:gd name="T15" fmla="*/ 39030 h 99"/>
              <a:gd name="T16" fmla="*/ 107901 w 79"/>
              <a:gd name="T17" fmla="*/ 46836 h 99"/>
              <a:gd name="T18" fmla="*/ 121774 w 79"/>
              <a:gd name="T19" fmla="*/ 46836 h 99"/>
              <a:gd name="T20" fmla="*/ 121774 w 79"/>
              <a:gd name="T21" fmla="*/ 15612 h 99"/>
              <a:gd name="T22" fmla="*/ 121774 w 79"/>
              <a:gd name="T23" fmla="*/ 15612 h 99"/>
              <a:gd name="T24" fmla="*/ 120233 w 79"/>
              <a:gd name="T25" fmla="*/ 10928 h 99"/>
              <a:gd name="T26" fmla="*/ 118691 w 79"/>
              <a:gd name="T27" fmla="*/ 4684 h 99"/>
              <a:gd name="T28" fmla="*/ 112525 w 79"/>
              <a:gd name="T29" fmla="*/ 3122 h 99"/>
              <a:gd name="T30" fmla="*/ 107901 w 79"/>
              <a:gd name="T31" fmla="*/ 0 h 99"/>
              <a:gd name="T32" fmla="*/ 15414 w 79"/>
              <a:gd name="T33" fmla="*/ 0 h 99"/>
              <a:gd name="T34" fmla="*/ 15414 w 79"/>
              <a:gd name="T35" fmla="*/ 0 h 99"/>
              <a:gd name="T36" fmla="*/ 10790 w 79"/>
              <a:gd name="T37" fmla="*/ 3122 h 99"/>
              <a:gd name="T38" fmla="*/ 4624 w 79"/>
              <a:gd name="T39" fmla="*/ 4684 h 99"/>
              <a:gd name="T40" fmla="*/ 3083 w 79"/>
              <a:gd name="T41" fmla="*/ 10928 h 99"/>
              <a:gd name="T42" fmla="*/ 0 w 79"/>
              <a:gd name="T43" fmla="*/ 15612 h 99"/>
              <a:gd name="T44" fmla="*/ 0 w 79"/>
              <a:gd name="T45" fmla="*/ 138948 h 99"/>
              <a:gd name="T46" fmla="*/ 0 w 79"/>
              <a:gd name="T47" fmla="*/ 138948 h 99"/>
              <a:gd name="T48" fmla="*/ 3083 w 79"/>
              <a:gd name="T49" fmla="*/ 145193 h 99"/>
              <a:gd name="T50" fmla="*/ 4624 w 79"/>
              <a:gd name="T51" fmla="*/ 151438 h 99"/>
              <a:gd name="T52" fmla="*/ 10790 w 79"/>
              <a:gd name="T53" fmla="*/ 152999 h 99"/>
              <a:gd name="T54" fmla="*/ 15414 w 79"/>
              <a:gd name="T55" fmla="*/ 154560 h 99"/>
              <a:gd name="T56" fmla="*/ 77072 w 79"/>
              <a:gd name="T57" fmla="*/ 154560 h 99"/>
              <a:gd name="T58" fmla="*/ 77072 w 79"/>
              <a:gd name="T59" fmla="*/ 138948 h 99"/>
              <a:gd name="T60" fmla="*/ 15414 w 79"/>
              <a:gd name="T61" fmla="*/ 15612 h 99"/>
              <a:gd name="T62" fmla="*/ 107901 w 79"/>
              <a:gd name="T63" fmla="*/ 15612 h 99"/>
              <a:gd name="T64" fmla="*/ 107901 w 79"/>
              <a:gd name="T65" fmla="*/ 23418 h 99"/>
              <a:gd name="T66" fmla="*/ 15414 w 79"/>
              <a:gd name="T67" fmla="*/ 23418 h 99"/>
              <a:gd name="T68" fmla="*/ 15414 w 79"/>
              <a:gd name="T69" fmla="*/ 15612 h 9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79" h="99">
                <a:moveTo>
                  <a:pt x="50" y="89"/>
                </a:moveTo>
                <a:lnTo>
                  <a:pt x="10" y="89"/>
                </a:lnTo>
                <a:lnTo>
                  <a:pt x="10" y="84"/>
                </a:lnTo>
                <a:lnTo>
                  <a:pt x="50" y="84"/>
                </a:lnTo>
                <a:lnTo>
                  <a:pt x="50" y="74"/>
                </a:lnTo>
                <a:lnTo>
                  <a:pt x="10" y="74"/>
                </a:lnTo>
                <a:lnTo>
                  <a:pt x="10" y="25"/>
                </a:lnTo>
                <a:lnTo>
                  <a:pt x="70" y="25"/>
                </a:lnTo>
                <a:lnTo>
                  <a:pt x="70" y="30"/>
                </a:lnTo>
                <a:lnTo>
                  <a:pt x="79" y="30"/>
                </a:lnTo>
                <a:lnTo>
                  <a:pt x="79" y="10"/>
                </a:lnTo>
                <a:lnTo>
                  <a:pt x="78" y="7"/>
                </a:lnTo>
                <a:lnTo>
                  <a:pt x="77" y="3"/>
                </a:lnTo>
                <a:lnTo>
                  <a:pt x="73" y="2"/>
                </a:lnTo>
                <a:lnTo>
                  <a:pt x="70" y="0"/>
                </a:lnTo>
                <a:lnTo>
                  <a:pt x="10" y="0"/>
                </a:lnTo>
                <a:lnTo>
                  <a:pt x="7" y="2"/>
                </a:lnTo>
                <a:lnTo>
                  <a:pt x="3" y="3"/>
                </a:lnTo>
                <a:lnTo>
                  <a:pt x="2" y="7"/>
                </a:lnTo>
                <a:lnTo>
                  <a:pt x="0" y="10"/>
                </a:lnTo>
                <a:lnTo>
                  <a:pt x="0" y="89"/>
                </a:lnTo>
                <a:lnTo>
                  <a:pt x="2" y="93"/>
                </a:lnTo>
                <a:lnTo>
                  <a:pt x="3" y="97"/>
                </a:lnTo>
                <a:lnTo>
                  <a:pt x="7" y="98"/>
                </a:lnTo>
                <a:lnTo>
                  <a:pt x="10" y="99"/>
                </a:lnTo>
                <a:lnTo>
                  <a:pt x="50" y="99"/>
                </a:lnTo>
                <a:lnTo>
                  <a:pt x="50" y="89"/>
                </a:lnTo>
                <a:close/>
                <a:moveTo>
                  <a:pt x="10" y="10"/>
                </a:moveTo>
                <a:lnTo>
                  <a:pt x="70" y="10"/>
                </a:lnTo>
                <a:lnTo>
                  <a:pt x="70" y="15"/>
                </a:lnTo>
                <a:lnTo>
                  <a:pt x="10" y="15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939" name="Freeform 1261">
            <a:extLst>
              <a:ext uri="{FF2B5EF4-FFF2-40B4-BE49-F238E27FC236}">
                <a16:creationId xmlns="" xmlns:a16="http://schemas.microsoft.com/office/drawing/2014/main" id="{5E156B7F-C295-4547-B410-FCDF0CF17101}"/>
              </a:ext>
            </a:extLst>
          </p:cNvPr>
          <p:cNvSpPr>
            <a:spLocks noEditPoints="1"/>
          </p:cNvSpPr>
          <p:nvPr/>
        </p:nvSpPr>
        <p:spPr bwMode="auto">
          <a:xfrm>
            <a:off x="2844802" y="5546726"/>
            <a:ext cx="120650" cy="187325"/>
          </a:xfrm>
          <a:custGeom>
            <a:avLst/>
            <a:gdLst>
              <a:gd name="T0" fmla="*/ 45276 w 39"/>
              <a:gd name="T1" fmla="*/ 0 h 59"/>
              <a:gd name="T2" fmla="*/ 15612 w 39"/>
              <a:gd name="T3" fmla="*/ 0 h 59"/>
              <a:gd name="T4" fmla="*/ 15612 w 39"/>
              <a:gd name="T5" fmla="*/ 0 h 59"/>
              <a:gd name="T6" fmla="*/ 9367 w 39"/>
              <a:gd name="T7" fmla="*/ 1588 h 59"/>
              <a:gd name="T8" fmla="*/ 3122 w 39"/>
              <a:gd name="T9" fmla="*/ 3175 h 59"/>
              <a:gd name="T10" fmla="*/ 1561 w 39"/>
              <a:gd name="T11" fmla="*/ 9526 h 59"/>
              <a:gd name="T12" fmla="*/ 0 w 39"/>
              <a:gd name="T13" fmla="*/ 15877 h 59"/>
              <a:gd name="T14" fmla="*/ 0 w 39"/>
              <a:gd name="T15" fmla="*/ 77795 h 59"/>
              <a:gd name="T16" fmla="*/ 0 w 39"/>
              <a:gd name="T17" fmla="*/ 77795 h 59"/>
              <a:gd name="T18" fmla="*/ 1561 w 39"/>
              <a:gd name="T19" fmla="*/ 84146 h 59"/>
              <a:gd name="T20" fmla="*/ 3122 w 39"/>
              <a:gd name="T21" fmla="*/ 90497 h 59"/>
              <a:gd name="T22" fmla="*/ 9367 w 39"/>
              <a:gd name="T23" fmla="*/ 92084 h 59"/>
              <a:gd name="T24" fmla="*/ 15612 w 39"/>
              <a:gd name="T25" fmla="*/ 93672 h 59"/>
              <a:gd name="T26" fmla="*/ 45276 w 39"/>
              <a:gd name="T27" fmla="*/ 93672 h 59"/>
              <a:gd name="T28" fmla="*/ 45276 w 39"/>
              <a:gd name="T29" fmla="*/ 93672 h 59"/>
              <a:gd name="T30" fmla="*/ 51521 w 39"/>
              <a:gd name="T31" fmla="*/ 92084 h 59"/>
              <a:gd name="T32" fmla="*/ 57766 w 39"/>
              <a:gd name="T33" fmla="*/ 90497 h 59"/>
              <a:gd name="T34" fmla="*/ 59327 w 39"/>
              <a:gd name="T35" fmla="*/ 84146 h 59"/>
              <a:gd name="T36" fmla="*/ 60888 w 39"/>
              <a:gd name="T37" fmla="*/ 77795 h 59"/>
              <a:gd name="T38" fmla="*/ 60888 w 39"/>
              <a:gd name="T39" fmla="*/ 15877 h 59"/>
              <a:gd name="T40" fmla="*/ 60888 w 39"/>
              <a:gd name="T41" fmla="*/ 15877 h 59"/>
              <a:gd name="T42" fmla="*/ 59327 w 39"/>
              <a:gd name="T43" fmla="*/ 9526 h 59"/>
              <a:gd name="T44" fmla="*/ 57766 w 39"/>
              <a:gd name="T45" fmla="*/ 3175 h 59"/>
              <a:gd name="T46" fmla="*/ 51521 w 39"/>
              <a:gd name="T47" fmla="*/ 1588 h 59"/>
              <a:gd name="T48" fmla="*/ 45276 w 39"/>
              <a:gd name="T49" fmla="*/ 0 h 59"/>
              <a:gd name="T50" fmla="*/ 45276 w 39"/>
              <a:gd name="T51" fmla="*/ 0 h 59"/>
              <a:gd name="T52" fmla="*/ 45276 w 39"/>
              <a:gd name="T53" fmla="*/ 15877 h 59"/>
              <a:gd name="T54" fmla="*/ 45276 w 39"/>
              <a:gd name="T55" fmla="*/ 53980 h 59"/>
              <a:gd name="T56" fmla="*/ 15612 w 39"/>
              <a:gd name="T57" fmla="*/ 53980 h 59"/>
              <a:gd name="T58" fmla="*/ 15612 w 39"/>
              <a:gd name="T59" fmla="*/ 15877 h 59"/>
              <a:gd name="T60" fmla="*/ 45276 w 39"/>
              <a:gd name="T61" fmla="*/ 15877 h 59"/>
              <a:gd name="T62" fmla="*/ 15612 w 39"/>
              <a:gd name="T63" fmla="*/ 77795 h 59"/>
              <a:gd name="T64" fmla="*/ 15612 w 39"/>
              <a:gd name="T65" fmla="*/ 69857 h 59"/>
              <a:gd name="T66" fmla="*/ 45276 w 39"/>
              <a:gd name="T67" fmla="*/ 69857 h 59"/>
              <a:gd name="T68" fmla="*/ 45276 w 39"/>
              <a:gd name="T69" fmla="*/ 77795 h 59"/>
              <a:gd name="T70" fmla="*/ 15612 w 39"/>
              <a:gd name="T71" fmla="*/ 77795 h 5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39" h="59">
                <a:moveTo>
                  <a:pt x="29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49"/>
                </a:lnTo>
                <a:lnTo>
                  <a:pt x="1" y="53"/>
                </a:lnTo>
                <a:lnTo>
                  <a:pt x="2" y="57"/>
                </a:lnTo>
                <a:lnTo>
                  <a:pt x="6" y="58"/>
                </a:lnTo>
                <a:lnTo>
                  <a:pt x="10" y="59"/>
                </a:lnTo>
                <a:lnTo>
                  <a:pt x="29" y="59"/>
                </a:lnTo>
                <a:lnTo>
                  <a:pt x="33" y="58"/>
                </a:lnTo>
                <a:lnTo>
                  <a:pt x="37" y="57"/>
                </a:lnTo>
                <a:lnTo>
                  <a:pt x="38" y="53"/>
                </a:lnTo>
                <a:lnTo>
                  <a:pt x="39" y="49"/>
                </a:lnTo>
                <a:lnTo>
                  <a:pt x="39" y="10"/>
                </a:lnTo>
                <a:lnTo>
                  <a:pt x="38" y="6"/>
                </a:lnTo>
                <a:lnTo>
                  <a:pt x="37" y="2"/>
                </a:lnTo>
                <a:lnTo>
                  <a:pt x="33" y="1"/>
                </a:lnTo>
                <a:lnTo>
                  <a:pt x="29" y="0"/>
                </a:lnTo>
                <a:close/>
                <a:moveTo>
                  <a:pt x="29" y="10"/>
                </a:moveTo>
                <a:lnTo>
                  <a:pt x="29" y="34"/>
                </a:lnTo>
                <a:lnTo>
                  <a:pt x="10" y="34"/>
                </a:lnTo>
                <a:lnTo>
                  <a:pt x="10" y="10"/>
                </a:lnTo>
                <a:lnTo>
                  <a:pt x="29" y="10"/>
                </a:lnTo>
                <a:close/>
                <a:moveTo>
                  <a:pt x="10" y="49"/>
                </a:moveTo>
                <a:lnTo>
                  <a:pt x="10" y="44"/>
                </a:lnTo>
                <a:lnTo>
                  <a:pt x="29" y="44"/>
                </a:lnTo>
                <a:lnTo>
                  <a:pt x="29" y="49"/>
                </a:lnTo>
                <a:lnTo>
                  <a:pt x="10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grpSp>
        <p:nvGrpSpPr>
          <p:cNvPr id="471" name="Group 470">
            <a:extLst>
              <a:ext uri="{FF2B5EF4-FFF2-40B4-BE49-F238E27FC236}">
                <a16:creationId xmlns="" xmlns:a16="http://schemas.microsoft.com/office/drawing/2014/main" id="{62521DC2-3D3C-45C2-B491-680F9E849579}"/>
              </a:ext>
            </a:extLst>
          </p:cNvPr>
          <p:cNvGrpSpPr/>
          <p:nvPr/>
        </p:nvGrpSpPr>
        <p:grpSpPr>
          <a:xfrm>
            <a:off x="4165837" y="5397541"/>
            <a:ext cx="252917" cy="365324"/>
            <a:chOff x="2050166" y="2694978"/>
            <a:chExt cx="128704" cy="185906"/>
          </a:xfrm>
          <a:solidFill>
            <a:schemeClr val="tx1"/>
          </a:solidFill>
        </p:grpSpPr>
        <p:sp>
          <p:nvSpPr>
            <p:cNvPr id="552" name="Freeform 1262">
              <a:extLst>
                <a:ext uri="{FF2B5EF4-FFF2-40B4-BE49-F238E27FC236}">
                  <a16:creationId xmlns="" xmlns:a16="http://schemas.microsoft.com/office/drawing/2014/main" id="{83FFFEDC-94C3-4826-829D-58731BFEE7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50166" y="2694978"/>
              <a:ext cx="128704" cy="185906"/>
            </a:xfrm>
            <a:custGeom>
              <a:avLst/>
              <a:gdLst>
                <a:gd name="T0" fmla="*/ 58 w 79"/>
                <a:gd name="T1" fmla="*/ 0 h 118"/>
                <a:gd name="T2" fmla="*/ 12 w 79"/>
                <a:gd name="T3" fmla="*/ 30 h 118"/>
                <a:gd name="T4" fmla="*/ 7 w 79"/>
                <a:gd name="T5" fmla="*/ 37 h 118"/>
                <a:gd name="T6" fmla="*/ 1 w 79"/>
                <a:gd name="T7" fmla="*/ 50 h 118"/>
                <a:gd name="T8" fmla="*/ 0 w 79"/>
                <a:gd name="T9" fmla="*/ 59 h 118"/>
                <a:gd name="T10" fmla="*/ 4 w 79"/>
                <a:gd name="T11" fmla="*/ 75 h 118"/>
                <a:gd name="T12" fmla="*/ 12 w 79"/>
                <a:gd name="T13" fmla="*/ 87 h 118"/>
                <a:gd name="T14" fmla="*/ 58 w 79"/>
                <a:gd name="T15" fmla="*/ 118 h 118"/>
                <a:gd name="T16" fmla="*/ 66 w 79"/>
                <a:gd name="T17" fmla="*/ 87 h 118"/>
                <a:gd name="T18" fmla="*/ 75 w 79"/>
                <a:gd name="T19" fmla="*/ 75 h 118"/>
                <a:gd name="T20" fmla="*/ 79 w 79"/>
                <a:gd name="T21" fmla="*/ 59 h 118"/>
                <a:gd name="T22" fmla="*/ 78 w 79"/>
                <a:gd name="T23" fmla="*/ 50 h 118"/>
                <a:gd name="T24" fmla="*/ 71 w 79"/>
                <a:gd name="T25" fmla="*/ 37 h 118"/>
                <a:gd name="T26" fmla="*/ 66 w 79"/>
                <a:gd name="T27" fmla="*/ 30 h 118"/>
                <a:gd name="T28" fmla="*/ 50 w 79"/>
                <a:gd name="T29" fmla="*/ 9 h 118"/>
                <a:gd name="T30" fmla="*/ 54 w 79"/>
                <a:gd name="T31" fmla="*/ 22 h 118"/>
                <a:gd name="T32" fmla="*/ 39 w 79"/>
                <a:gd name="T33" fmla="*/ 19 h 118"/>
                <a:gd name="T34" fmla="*/ 32 w 79"/>
                <a:gd name="T35" fmla="*/ 21 h 118"/>
                <a:gd name="T36" fmla="*/ 28 w 79"/>
                <a:gd name="T37" fmla="*/ 9 h 118"/>
                <a:gd name="T38" fmla="*/ 28 w 79"/>
                <a:gd name="T39" fmla="*/ 108 h 118"/>
                <a:gd name="T40" fmla="*/ 25 w 79"/>
                <a:gd name="T41" fmla="*/ 96 h 118"/>
                <a:gd name="T42" fmla="*/ 39 w 79"/>
                <a:gd name="T43" fmla="*/ 98 h 118"/>
                <a:gd name="T44" fmla="*/ 47 w 79"/>
                <a:gd name="T45" fmla="*/ 97 h 118"/>
                <a:gd name="T46" fmla="*/ 50 w 79"/>
                <a:gd name="T47" fmla="*/ 108 h 118"/>
                <a:gd name="T48" fmla="*/ 39 w 79"/>
                <a:gd name="T49" fmla="*/ 88 h 118"/>
                <a:gd name="T50" fmla="*/ 28 w 79"/>
                <a:gd name="T51" fmla="*/ 86 h 118"/>
                <a:gd name="T52" fmla="*/ 18 w 79"/>
                <a:gd name="T53" fmla="*/ 80 h 118"/>
                <a:gd name="T54" fmla="*/ 12 w 79"/>
                <a:gd name="T55" fmla="*/ 70 h 118"/>
                <a:gd name="T56" fmla="*/ 10 w 79"/>
                <a:gd name="T57" fmla="*/ 59 h 118"/>
                <a:gd name="T58" fmla="*/ 10 w 79"/>
                <a:gd name="T59" fmla="*/ 53 h 118"/>
                <a:gd name="T60" fmla="*/ 15 w 79"/>
                <a:gd name="T61" fmla="*/ 43 h 118"/>
                <a:gd name="T62" fmla="*/ 23 w 79"/>
                <a:gd name="T63" fmla="*/ 34 h 118"/>
                <a:gd name="T64" fmla="*/ 33 w 79"/>
                <a:gd name="T65" fmla="*/ 29 h 118"/>
                <a:gd name="T66" fmla="*/ 39 w 79"/>
                <a:gd name="T67" fmla="*/ 29 h 118"/>
                <a:gd name="T68" fmla="*/ 50 w 79"/>
                <a:gd name="T69" fmla="*/ 32 h 118"/>
                <a:gd name="T70" fmla="*/ 60 w 79"/>
                <a:gd name="T71" fmla="*/ 38 h 118"/>
                <a:gd name="T72" fmla="*/ 66 w 79"/>
                <a:gd name="T73" fmla="*/ 48 h 118"/>
                <a:gd name="T74" fmla="*/ 69 w 79"/>
                <a:gd name="T75" fmla="*/ 59 h 118"/>
                <a:gd name="T76" fmla="*/ 69 w 79"/>
                <a:gd name="T77" fmla="*/ 65 h 118"/>
                <a:gd name="T78" fmla="*/ 64 w 79"/>
                <a:gd name="T79" fmla="*/ 75 h 118"/>
                <a:gd name="T80" fmla="*/ 55 w 79"/>
                <a:gd name="T81" fmla="*/ 83 h 118"/>
                <a:gd name="T82" fmla="*/ 46 w 79"/>
                <a:gd name="T83" fmla="*/ 88 h 118"/>
                <a:gd name="T84" fmla="*/ 39 w 79"/>
                <a:gd name="T85" fmla="*/ 8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9" h="118">
                  <a:moveTo>
                    <a:pt x="66" y="30"/>
                  </a:moveTo>
                  <a:lnTo>
                    <a:pt x="58" y="0"/>
                  </a:lnTo>
                  <a:lnTo>
                    <a:pt x="21" y="0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7" y="37"/>
                  </a:lnTo>
                  <a:lnTo>
                    <a:pt x="4" y="43"/>
                  </a:lnTo>
                  <a:lnTo>
                    <a:pt x="1" y="50"/>
                  </a:lnTo>
                  <a:lnTo>
                    <a:pt x="0" y="59"/>
                  </a:lnTo>
                  <a:lnTo>
                    <a:pt x="0" y="59"/>
                  </a:lnTo>
                  <a:lnTo>
                    <a:pt x="1" y="67"/>
                  </a:lnTo>
                  <a:lnTo>
                    <a:pt x="4" y="75"/>
                  </a:lnTo>
                  <a:lnTo>
                    <a:pt x="7" y="81"/>
                  </a:lnTo>
                  <a:lnTo>
                    <a:pt x="12" y="87"/>
                  </a:lnTo>
                  <a:lnTo>
                    <a:pt x="21" y="118"/>
                  </a:lnTo>
                  <a:lnTo>
                    <a:pt x="58" y="118"/>
                  </a:lnTo>
                  <a:lnTo>
                    <a:pt x="66" y="87"/>
                  </a:lnTo>
                  <a:lnTo>
                    <a:pt x="66" y="87"/>
                  </a:lnTo>
                  <a:lnTo>
                    <a:pt x="71" y="81"/>
                  </a:lnTo>
                  <a:lnTo>
                    <a:pt x="75" y="75"/>
                  </a:lnTo>
                  <a:lnTo>
                    <a:pt x="78" y="67"/>
                  </a:lnTo>
                  <a:lnTo>
                    <a:pt x="79" y="59"/>
                  </a:lnTo>
                  <a:lnTo>
                    <a:pt x="79" y="59"/>
                  </a:lnTo>
                  <a:lnTo>
                    <a:pt x="78" y="50"/>
                  </a:lnTo>
                  <a:lnTo>
                    <a:pt x="75" y="43"/>
                  </a:lnTo>
                  <a:lnTo>
                    <a:pt x="71" y="37"/>
                  </a:lnTo>
                  <a:lnTo>
                    <a:pt x="66" y="30"/>
                  </a:lnTo>
                  <a:lnTo>
                    <a:pt x="66" y="30"/>
                  </a:lnTo>
                  <a:close/>
                  <a:moveTo>
                    <a:pt x="28" y="9"/>
                  </a:moveTo>
                  <a:lnTo>
                    <a:pt x="50" y="9"/>
                  </a:lnTo>
                  <a:lnTo>
                    <a:pt x="54" y="22"/>
                  </a:lnTo>
                  <a:lnTo>
                    <a:pt x="54" y="22"/>
                  </a:lnTo>
                  <a:lnTo>
                    <a:pt x="47" y="21"/>
                  </a:lnTo>
                  <a:lnTo>
                    <a:pt x="39" y="19"/>
                  </a:lnTo>
                  <a:lnTo>
                    <a:pt x="39" y="19"/>
                  </a:lnTo>
                  <a:lnTo>
                    <a:pt x="32" y="21"/>
                  </a:lnTo>
                  <a:lnTo>
                    <a:pt x="25" y="22"/>
                  </a:lnTo>
                  <a:lnTo>
                    <a:pt x="28" y="9"/>
                  </a:lnTo>
                  <a:close/>
                  <a:moveTo>
                    <a:pt x="50" y="108"/>
                  </a:moveTo>
                  <a:lnTo>
                    <a:pt x="28" y="108"/>
                  </a:lnTo>
                  <a:lnTo>
                    <a:pt x="25" y="96"/>
                  </a:lnTo>
                  <a:lnTo>
                    <a:pt x="25" y="96"/>
                  </a:lnTo>
                  <a:lnTo>
                    <a:pt x="32" y="97"/>
                  </a:lnTo>
                  <a:lnTo>
                    <a:pt x="39" y="98"/>
                  </a:lnTo>
                  <a:lnTo>
                    <a:pt x="39" y="98"/>
                  </a:lnTo>
                  <a:lnTo>
                    <a:pt x="47" y="97"/>
                  </a:lnTo>
                  <a:lnTo>
                    <a:pt x="54" y="96"/>
                  </a:lnTo>
                  <a:lnTo>
                    <a:pt x="50" y="108"/>
                  </a:lnTo>
                  <a:close/>
                  <a:moveTo>
                    <a:pt x="39" y="88"/>
                  </a:moveTo>
                  <a:lnTo>
                    <a:pt x="39" y="88"/>
                  </a:lnTo>
                  <a:lnTo>
                    <a:pt x="33" y="88"/>
                  </a:lnTo>
                  <a:lnTo>
                    <a:pt x="28" y="86"/>
                  </a:lnTo>
                  <a:lnTo>
                    <a:pt x="23" y="83"/>
                  </a:lnTo>
                  <a:lnTo>
                    <a:pt x="18" y="80"/>
                  </a:lnTo>
                  <a:lnTo>
                    <a:pt x="15" y="75"/>
                  </a:lnTo>
                  <a:lnTo>
                    <a:pt x="12" y="70"/>
                  </a:lnTo>
                  <a:lnTo>
                    <a:pt x="10" y="65"/>
                  </a:lnTo>
                  <a:lnTo>
                    <a:pt x="10" y="59"/>
                  </a:lnTo>
                  <a:lnTo>
                    <a:pt x="10" y="59"/>
                  </a:lnTo>
                  <a:lnTo>
                    <a:pt x="10" y="53"/>
                  </a:lnTo>
                  <a:lnTo>
                    <a:pt x="12" y="48"/>
                  </a:lnTo>
                  <a:lnTo>
                    <a:pt x="15" y="43"/>
                  </a:lnTo>
                  <a:lnTo>
                    <a:pt x="18" y="38"/>
                  </a:lnTo>
                  <a:lnTo>
                    <a:pt x="23" y="34"/>
                  </a:lnTo>
                  <a:lnTo>
                    <a:pt x="28" y="32"/>
                  </a:lnTo>
                  <a:lnTo>
                    <a:pt x="33" y="29"/>
                  </a:lnTo>
                  <a:lnTo>
                    <a:pt x="39" y="29"/>
                  </a:lnTo>
                  <a:lnTo>
                    <a:pt x="39" y="29"/>
                  </a:lnTo>
                  <a:lnTo>
                    <a:pt x="46" y="29"/>
                  </a:lnTo>
                  <a:lnTo>
                    <a:pt x="50" y="32"/>
                  </a:lnTo>
                  <a:lnTo>
                    <a:pt x="55" y="34"/>
                  </a:lnTo>
                  <a:lnTo>
                    <a:pt x="60" y="38"/>
                  </a:lnTo>
                  <a:lnTo>
                    <a:pt x="64" y="43"/>
                  </a:lnTo>
                  <a:lnTo>
                    <a:pt x="66" y="48"/>
                  </a:lnTo>
                  <a:lnTo>
                    <a:pt x="69" y="53"/>
                  </a:lnTo>
                  <a:lnTo>
                    <a:pt x="69" y="59"/>
                  </a:lnTo>
                  <a:lnTo>
                    <a:pt x="69" y="59"/>
                  </a:lnTo>
                  <a:lnTo>
                    <a:pt x="69" y="65"/>
                  </a:lnTo>
                  <a:lnTo>
                    <a:pt x="66" y="70"/>
                  </a:lnTo>
                  <a:lnTo>
                    <a:pt x="64" y="75"/>
                  </a:lnTo>
                  <a:lnTo>
                    <a:pt x="60" y="80"/>
                  </a:lnTo>
                  <a:lnTo>
                    <a:pt x="55" y="83"/>
                  </a:lnTo>
                  <a:lnTo>
                    <a:pt x="50" y="86"/>
                  </a:lnTo>
                  <a:lnTo>
                    <a:pt x="46" y="88"/>
                  </a:lnTo>
                  <a:lnTo>
                    <a:pt x="39" y="88"/>
                  </a:lnTo>
                  <a:lnTo>
                    <a:pt x="39" y="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3600" dirty="0">
                <a:latin typeface="Arial" panose="020B0604020202020204" pitchFamily="34" charset="0"/>
              </a:endParaRPr>
            </a:p>
          </p:txBody>
        </p:sp>
        <p:sp>
          <p:nvSpPr>
            <p:cNvPr id="553" name="Freeform 1263">
              <a:extLst>
                <a:ext uri="{FF2B5EF4-FFF2-40B4-BE49-F238E27FC236}">
                  <a16:creationId xmlns="" xmlns:a16="http://schemas.microsoft.com/office/drawing/2014/main" id="{884A73A5-B348-4286-8CA4-3209F976A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3069" y="2761713"/>
              <a:ext cx="42902" cy="47668"/>
            </a:xfrm>
            <a:custGeom>
              <a:avLst/>
              <a:gdLst>
                <a:gd name="T0" fmla="*/ 0 w 29"/>
                <a:gd name="T1" fmla="*/ 30 h 30"/>
                <a:gd name="T2" fmla="*/ 14 w 29"/>
                <a:gd name="T3" fmla="*/ 0 h 30"/>
                <a:gd name="T4" fmla="*/ 29 w 29"/>
                <a:gd name="T5" fmla="*/ 30 h 30"/>
                <a:gd name="T6" fmla="*/ 14 w 29"/>
                <a:gd name="T7" fmla="*/ 20 h 30"/>
                <a:gd name="T8" fmla="*/ 0 w 29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0">
                  <a:moveTo>
                    <a:pt x="0" y="30"/>
                  </a:moveTo>
                  <a:lnTo>
                    <a:pt x="14" y="0"/>
                  </a:lnTo>
                  <a:lnTo>
                    <a:pt x="29" y="30"/>
                  </a:lnTo>
                  <a:lnTo>
                    <a:pt x="14" y="20"/>
                  </a:lnTo>
                  <a:lnTo>
                    <a:pt x="0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3600" dirty="0">
                <a:latin typeface="Arial" panose="020B0604020202020204" pitchFamily="34" charset="0"/>
              </a:endParaRPr>
            </a:p>
          </p:txBody>
        </p:sp>
      </p:grpSp>
      <p:sp>
        <p:nvSpPr>
          <p:cNvPr id="63941" name="Freeform 1264">
            <a:extLst>
              <a:ext uri="{FF2B5EF4-FFF2-40B4-BE49-F238E27FC236}">
                <a16:creationId xmlns="" xmlns:a16="http://schemas.microsoft.com/office/drawing/2014/main" id="{780A27B9-119A-4D8E-A409-A6594C50E972}"/>
              </a:ext>
            </a:extLst>
          </p:cNvPr>
          <p:cNvSpPr>
            <a:spLocks/>
          </p:cNvSpPr>
          <p:nvPr/>
        </p:nvSpPr>
        <p:spPr bwMode="auto">
          <a:xfrm>
            <a:off x="3584578" y="5565778"/>
            <a:ext cx="123824" cy="196850"/>
          </a:xfrm>
          <a:custGeom>
            <a:avLst/>
            <a:gdLst>
              <a:gd name="T0" fmla="*/ 22833 w 40"/>
              <a:gd name="T1" fmla="*/ 0 h 64"/>
              <a:gd name="T2" fmla="*/ 45666 w 40"/>
              <a:gd name="T3" fmla="*/ 23052 h 64"/>
              <a:gd name="T4" fmla="*/ 45666 w 40"/>
              <a:gd name="T5" fmla="*/ 59936 h 64"/>
              <a:gd name="T6" fmla="*/ 60888 w 40"/>
              <a:gd name="T7" fmla="*/ 98357 h 64"/>
              <a:gd name="T8" fmla="*/ 22833 w 40"/>
              <a:gd name="T9" fmla="*/ 98357 h 64"/>
              <a:gd name="T10" fmla="*/ 22833 w 40"/>
              <a:gd name="T11" fmla="*/ 67620 h 64"/>
              <a:gd name="T12" fmla="*/ 0 w 40"/>
              <a:gd name="T13" fmla="*/ 44568 h 64"/>
              <a:gd name="T14" fmla="*/ 7611 w 40"/>
              <a:gd name="T15" fmla="*/ 38421 h 64"/>
              <a:gd name="T16" fmla="*/ 22833 w 40"/>
              <a:gd name="T17" fmla="*/ 44568 h 64"/>
              <a:gd name="T18" fmla="*/ 22833 w 40"/>
              <a:gd name="T19" fmla="*/ 0 h 6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0" h="64">
                <a:moveTo>
                  <a:pt x="15" y="0"/>
                </a:moveTo>
                <a:lnTo>
                  <a:pt x="30" y="15"/>
                </a:lnTo>
                <a:lnTo>
                  <a:pt x="30" y="39"/>
                </a:lnTo>
                <a:lnTo>
                  <a:pt x="40" y="64"/>
                </a:lnTo>
                <a:lnTo>
                  <a:pt x="15" y="64"/>
                </a:lnTo>
                <a:lnTo>
                  <a:pt x="15" y="44"/>
                </a:lnTo>
                <a:lnTo>
                  <a:pt x="0" y="29"/>
                </a:lnTo>
                <a:lnTo>
                  <a:pt x="5" y="25"/>
                </a:lnTo>
                <a:lnTo>
                  <a:pt x="15" y="29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942" name="Freeform 1265">
            <a:extLst>
              <a:ext uri="{FF2B5EF4-FFF2-40B4-BE49-F238E27FC236}">
                <a16:creationId xmlns="" xmlns:a16="http://schemas.microsoft.com/office/drawing/2014/main" id="{BCF79683-419E-4BEB-B7EB-4960F4EB3E5B}"/>
              </a:ext>
            </a:extLst>
          </p:cNvPr>
          <p:cNvSpPr>
            <a:spLocks/>
          </p:cNvSpPr>
          <p:nvPr/>
        </p:nvSpPr>
        <p:spPr bwMode="auto">
          <a:xfrm>
            <a:off x="3463927" y="5527678"/>
            <a:ext cx="149225" cy="215900"/>
          </a:xfrm>
          <a:custGeom>
            <a:avLst/>
            <a:gdLst>
              <a:gd name="T0" fmla="*/ 59644 w 49"/>
              <a:gd name="T1" fmla="*/ 107724 h 69"/>
              <a:gd name="T2" fmla="*/ 15293 w 49"/>
              <a:gd name="T3" fmla="*/ 107724 h 69"/>
              <a:gd name="T4" fmla="*/ 15293 w 49"/>
              <a:gd name="T5" fmla="*/ 107724 h 69"/>
              <a:gd name="T6" fmla="*/ 9176 w 49"/>
              <a:gd name="T7" fmla="*/ 106163 h 69"/>
              <a:gd name="T8" fmla="*/ 3059 w 49"/>
              <a:gd name="T9" fmla="*/ 104602 h 69"/>
              <a:gd name="T10" fmla="*/ 1529 w 49"/>
              <a:gd name="T11" fmla="*/ 98357 h 69"/>
              <a:gd name="T12" fmla="*/ 0 w 49"/>
              <a:gd name="T13" fmla="*/ 92112 h 69"/>
              <a:gd name="T14" fmla="*/ 0 w 49"/>
              <a:gd name="T15" fmla="*/ 15612 h 69"/>
              <a:gd name="T16" fmla="*/ 0 w 49"/>
              <a:gd name="T17" fmla="*/ 15612 h 69"/>
              <a:gd name="T18" fmla="*/ 1529 w 49"/>
              <a:gd name="T19" fmla="*/ 9367 h 69"/>
              <a:gd name="T20" fmla="*/ 3059 w 49"/>
              <a:gd name="T21" fmla="*/ 3122 h 69"/>
              <a:gd name="T22" fmla="*/ 9176 w 49"/>
              <a:gd name="T23" fmla="*/ 1561 h 69"/>
              <a:gd name="T24" fmla="*/ 15293 w 49"/>
              <a:gd name="T25" fmla="*/ 0 h 69"/>
              <a:gd name="T26" fmla="*/ 59644 w 49"/>
              <a:gd name="T27" fmla="*/ 0 h 69"/>
              <a:gd name="T28" fmla="*/ 59644 w 49"/>
              <a:gd name="T29" fmla="*/ 0 h 69"/>
              <a:gd name="T30" fmla="*/ 65761 w 49"/>
              <a:gd name="T31" fmla="*/ 1561 h 69"/>
              <a:gd name="T32" fmla="*/ 71878 w 49"/>
              <a:gd name="T33" fmla="*/ 3122 h 69"/>
              <a:gd name="T34" fmla="*/ 73408 w 49"/>
              <a:gd name="T35" fmla="*/ 9367 h 69"/>
              <a:gd name="T36" fmla="*/ 74937 w 49"/>
              <a:gd name="T37" fmla="*/ 15612 h 69"/>
              <a:gd name="T38" fmla="*/ 74937 w 49"/>
              <a:gd name="T39" fmla="*/ 46837 h 69"/>
              <a:gd name="T40" fmla="*/ 59644 w 49"/>
              <a:gd name="T41" fmla="*/ 46837 h 69"/>
              <a:gd name="T42" fmla="*/ 59644 w 49"/>
              <a:gd name="T43" fmla="*/ 15612 h 69"/>
              <a:gd name="T44" fmla="*/ 15293 w 49"/>
              <a:gd name="T45" fmla="*/ 15612 h 69"/>
              <a:gd name="T46" fmla="*/ 15293 w 49"/>
              <a:gd name="T47" fmla="*/ 92112 h 69"/>
              <a:gd name="T48" fmla="*/ 59644 w 49"/>
              <a:gd name="T49" fmla="*/ 92112 h 69"/>
              <a:gd name="T50" fmla="*/ 59644 w 49"/>
              <a:gd name="T51" fmla="*/ 84306 h 69"/>
              <a:gd name="T52" fmla="*/ 74937 w 49"/>
              <a:gd name="T53" fmla="*/ 84306 h 69"/>
              <a:gd name="T54" fmla="*/ 74937 w 49"/>
              <a:gd name="T55" fmla="*/ 92112 h 69"/>
              <a:gd name="T56" fmla="*/ 74937 w 49"/>
              <a:gd name="T57" fmla="*/ 92112 h 69"/>
              <a:gd name="T58" fmla="*/ 73408 w 49"/>
              <a:gd name="T59" fmla="*/ 98357 h 69"/>
              <a:gd name="T60" fmla="*/ 71878 w 49"/>
              <a:gd name="T61" fmla="*/ 104602 h 69"/>
              <a:gd name="T62" fmla="*/ 65761 w 49"/>
              <a:gd name="T63" fmla="*/ 106163 h 69"/>
              <a:gd name="T64" fmla="*/ 59644 w 49"/>
              <a:gd name="T65" fmla="*/ 107724 h 69"/>
              <a:gd name="T66" fmla="*/ 59644 w 49"/>
              <a:gd name="T67" fmla="*/ 107724 h 6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49" h="69">
                <a:moveTo>
                  <a:pt x="39" y="69"/>
                </a:moveTo>
                <a:lnTo>
                  <a:pt x="10" y="69"/>
                </a:lnTo>
                <a:lnTo>
                  <a:pt x="6" y="68"/>
                </a:lnTo>
                <a:lnTo>
                  <a:pt x="2" y="67"/>
                </a:lnTo>
                <a:lnTo>
                  <a:pt x="1" y="63"/>
                </a:lnTo>
                <a:lnTo>
                  <a:pt x="0" y="59"/>
                </a:lnTo>
                <a:lnTo>
                  <a:pt x="0" y="10"/>
                </a:lnTo>
                <a:lnTo>
                  <a:pt x="1" y="6"/>
                </a:lnTo>
                <a:lnTo>
                  <a:pt x="2" y="2"/>
                </a:lnTo>
                <a:lnTo>
                  <a:pt x="6" y="1"/>
                </a:lnTo>
                <a:lnTo>
                  <a:pt x="10" y="0"/>
                </a:lnTo>
                <a:lnTo>
                  <a:pt x="39" y="0"/>
                </a:lnTo>
                <a:lnTo>
                  <a:pt x="43" y="1"/>
                </a:lnTo>
                <a:lnTo>
                  <a:pt x="47" y="2"/>
                </a:lnTo>
                <a:lnTo>
                  <a:pt x="48" y="6"/>
                </a:lnTo>
                <a:lnTo>
                  <a:pt x="49" y="10"/>
                </a:lnTo>
                <a:lnTo>
                  <a:pt x="49" y="30"/>
                </a:lnTo>
                <a:lnTo>
                  <a:pt x="39" y="30"/>
                </a:lnTo>
                <a:lnTo>
                  <a:pt x="39" y="10"/>
                </a:lnTo>
                <a:lnTo>
                  <a:pt x="10" y="10"/>
                </a:lnTo>
                <a:lnTo>
                  <a:pt x="10" y="59"/>
                </a:lnTo>
                <a:lnTo>
                  <a:pt x="39" y="59"/>
                </a:lnTo>
                <a:lnTo>
                  <a:pt x="39" y="54"/>
                </a:lnTo>
                <a:lnTo>
                  <a:pt x="49" y="54"/>
                </a:lnTo>
                <a:lnTo>
                  <a:pt x="49" y="59"/>
                </a:lnTo>
                <a:lnTo>
                  <a:pt x="48" y="63"/>
                </a:lnTo>
                <a:lnTo>
                  <a:pt x="47" y="67"/>
                </a:lnTo>
                <a:lnTo>
                  <a:pt x="43" y="68"/>
                </a:lnTo>
                <a:lnTo>
                  <a:pt x="39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943" name="Freeform 1266">
            <a:extLst>
              <a:ext uri="{FF2B5EF4-FFF2-40B4-BE49-F238E27FC236}">
                <a16:creationId xmlns="" xmlns:a16="http://schemas.microsoft.com/office/drawing/2014/main" id="{8AF52FB0-F4B8-4D32-BE57-2D0E30F19C32}"/>
              </a:ext>
            </a:extLst>
          </p:cNvPr>
          <p:cNvSpPr>
            <a:spLocks/>
          </p:cNvSpPr>
          <p:nvPr/>
        </p:nvSpPr>
        <p:spPr bwMode="auto">
          <a:xfrm>
            <a:off x="3416300" y="5397500"/>
            <a:ext cx="244476" cy="66677"/>
          </a:xfrm>
          <a:custGeom>
            <a:avLst/>
            <a:gdLst>
              <a:gd name="T0" fmla="*/ 14233 w 77"/>
              <a:gd name="T1" fmla="*/ 32787 h 23"/>
              <a:gd name="T2" fmla="*/ 0 w 77"/>
              <a:gd name="T3" fmla="*/ 24234 h 23"/>
              <a:gd name="T4" fmla="*/ 0 w 77"/>
              <a:gd name="T5" fmla="*/ 24234 h 23"/>
              <a:gd name="T6" fmla="*/ 14233 w 77"/>
              <a:gd name="T7" fmla="*/ 12830 h 23"/>
              <a:gd name="T8" fmla="*/ 28467 w 77"/>
              <a:gd name="T9" fmla="*/ 7128 h 23"/>
              <a:gd name="T10" fmla="*/ 44281 w 77"/>
              <a:gd name="T11" fmla="*/ 1426 h 23"/>
              <a:gd name="T12" fmla="*/ 61678 w 77"/>
              <a:gd name="T13" fmla="*/ 0 h 23"/>
              <a:gd name="T14" fmla="*/ 61678 w 77"/>
              <a:gd name="T15" fmla="*/ 0 h 23"/>
              <a:gd name="T16" fmla="*/ 79074 w 77"/>
              <a:gd name="T17" fmla="*/ 1426 h 23"/>
              <a:gd name="T18" fmla="*/ 94889 w 77"/>
              <a:gd name="T19" fmla="*/ 7128 h 23"/>
              <a:gd name="T20" fmla="*/ 107541 w 77"/>
              <a:gd name="T21" fmla="*/ 12830 h 23"/>
              <a:gd name="T22" fmla="*/ 121774 w 77"/>
              <a:gd name="T23" fmla="*/ 24234 h 23"/>
              <a:gd name="T24" fmla="*/ 107541 w 77"/>
              <a:gd name="T25" fmla="*/ 32787 h 23"/>
              <a:gd name="T26" fmla="*/ 107541 w 77"/>
              <a:gd name="T27" fmla="*/ 32787 h 23"/>
              <a:gd name="T28" fmla="*/ 98052 w 77"/>
              <a:gd name="T29" fmla="*/ 25659 h 23"/>
              <a:gd name="T30" fmla="*/ 88563 w 77"/>
              <a:gd name="T31" fmla="*/ 18532 h 23"/>
              <a:gd name="T32" fmla="*/ 74330 w 77"/>
              <a:gd name="T33" fmla="*/ 15681 h 23"/>
              <a:gd name="T34" fmla="*/ 61678 w 77"/>
              <a:gd name="T35" fmla="*/ 12830 h 23"/>
              <a:gd name="T36" fmla="*/ 61678 w 77"/>
              <a:gd name="T37" fmla="*/ 12830 h 23"/>
              <a:gd name="T38" fmla="*/ 47444 w 77"/>
              <a:gd name="T39" fmla="*/ 15681 h 23"/>
              <a:gd name="T40" fmla="*/ 36374 w 77"/>
              <a:gd name="T41" fmla="*/ 18532 h 23"/>
              <a:gd name="T42" fmla="*/ 23722 w 77"/>
              <a:gd name="T43" fmla="*/ 25659 h 23"/>
              <a:gd name="T44" fmla="*/ 14233 w 77"/>
              <a:gd name="T45" fmla="*/ 32787 h 23"/>
              <a:gd name="T46" fmla="*/ 14233 w 77"/>
              <a:gd name="T47" fmla="*/ 32787 h 23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77" h="23">
                <a:moveTo>
                  <a:pt x="9" y="23"/>
                </a:moveTo>
                <a:lnTo>
                  <a:pt x="0" y="17"/>
                </a:lnTo>
                <a:lnTo>
                  <a:pt x="9" y="9"/>
                </a:lnTo>
                <a:lnTo>
                  <a:pt x="18" y="5"/>
                </a:lnTo>
                <a:lnTo>
                  <a:pt x="28" y="1"/>
                </a:lnTo>
                <a:lnTo>
                  <a:pt x="39" y="0"/>
                </a:lnTo>
                <a:lnTo>
                  <a:pt x="50" y="1"/>
                </a:lnTo>
                <a:lnTo>
                  <a:pt x="60" y="5"/>
                </a:lnTo>
                <a:lnTo>
                  <a:pt x="68" y="9"/>
                </a:lnTo>
                <a:lnTo>
                  <a:pt x="77" y="17"/>
                </a:lnTo>
                <a:lnTo>
                  <a:pt x="68" y="23"/>
                </a:lnTo>
                <a:lnTo>
                  <a:pt x="62" y="18"/>
                </a:lnTo>
                <a:lnTo>
                  <a:pt x="56" y="13"/>
                </a:lnTo>
                <a:lnTo>
                  <a:pt x="47" y="11"/>
                </a:lnTo>
                <a:lnTo>
                  <a:pt x="39" y="9"/>
                </a:lnTo>
                <a:lnTo>
                  <a:pt x="30" y="11"/>
                </a:lnTo>
                <a:lnTo>
                  <a:pt x="23" y="13"/>
                </a:lnTo>
                <a:lnTo>
                  <a:pt x="15" y="18"/>
                </a:lnTo>
                <a:lnTo>
                  <a:pt x="9" y="2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944" name="Freeform 1267">
            <a:extLst>
              <a:ext uri="{FF2B5EF4-FFF2-40B4-BE49-F238E27FC236}">
                <a16:creationId xmlns="" xmlns:a16="http://schemas.microsoft.com/office/drawing/2014/main" id="{02291A4F-7522-4AC4-9759-F9E7BBED6C77}"/>
              </a:ext>
            </a:extLst>
          </p:cNvPr>
          <p:cNvSpPr>
            <a:spLocks/>
          </p:cNvSpPr>
          <p:nvPr/>
        </p:nvSpPr>
        <p:spPr bwMode="auto">
          <a:xfrm>
            <a:off x="3463927" y="5454650"/>
            <a:ext cx="149225" cy="53976"/>
          </a:xfrm>
          <a:custGeom>
            <a:avLst/>
            <a:gdLst>
              <a:gd name="T0" fmla="*/ 63776 w 47"/>
              <a:gd name="T1" fmla="*/ 28102 h 18"/>
              <a:gd name="T2" fmla="*/ 63776 w 47"/>
              <a:gd name="T3" fmla="*/ 28102 h 18"/>
              <a:gd name="T4" fmla="*/ 57399 w 47"/>
              <a:gd name="T5" fmla="*/ 23418 h 18"/>
              <a:gd name="T6" fmla="*/ 51021 w 47"/>
              <a:gd name="T7" fmla="*/ 20296 h 18"/>
              <a:gd name="T8" fmla="*/ 46238 w 47"/>
              <a:gd name="T9" fmla="*/ 15612 h 18"/>
              <a:gd name="T10" fmla="*/ 38266 w 47"/>
              <a:gd name="T11" fmla="*/ 15612 h 18"/>
              <a:gd name="T12" fmla="*/ 38266 w 47"/>
              <a:gd name="T13" fmla="*/ 15612 h 18"/>
              <a:gd name="T14" fmla="*/ 30294 w 47"/>
              <a:gd name="T15" fmla="*/ 15612 h 18"/>
              <a:gd name="T16" fmla="*/ 23916 w 47"/>
              <a:gd name="T17" fmla="*/ 20296 h 18"/>
              <a:gd name="T18" fmla="*/ 17538 w 47"/>
              <a:gd name="T19" fmla="*/ 23418 h 18"/>
              <a:gd name="T20" fmla="*/ 12755 w 47"/>
              <a:gd name="T21" fmla="*/ 28102 h 18"/>
              <a:gd name="T22" fmla="*/ 0 w 47"/>
              <a:gd name="T23" fmla="*/ 20296 h 18"/>
              <a:gd name="T24" fmla="*/ 0 w 47"/>
              <a:gd name="T25" fmla="*/ 20296 h 18"/>
              <a:gd name="T26" fmla="*/ 7972 w 47"/>
              <a:gd name="T27" fmla="*/ 12490 h 18"/>
              <a:gd name="T28" fmla="*/ 15944 w 47"/>
              <a:gd name="T29" fmla="*/ 6245 h 18"/>
              <a:gd name="T30" fmla="*/ 27105 w 47"/>
              <a:gd name="T31" fmla="*/ 3122 h 18"/>
              <a:gd name="T32" fmla="*/ 38266 w 47"/>
              <a:gd name="T33" fmla="*/ 0 h 18"/>
              <a:gd name="T34" fmla="*/ 38266 w 47"/>
              <a:gd name="T35" fmla="*/ 0 h 18"/>
              <a:gd name="T36" fmla="*/ 49427 w 47"/>
              <a:gd name="T37" fmla="*/ 3122 h 18"/>
              <a:gd name="T38" fmla="*/ 58993 w 47"/>
              <a:gd name="T39" fmla="*/ 6245 h 18"/>
              <a:gd name="T40" fmla="*/ 66965 w 47"/>
              <a:gd name="T41" fmla="*/ 12490 h 18"/>
              <a:gd name="T42" fmla="*/ 74937 w 47"/>
              <a:gd name="T43" fmla="*/ 20296 h 18"/>
              <a:gd name="T44" fmla="*/ 63776 w 47"/>
              <a:gd name="T45" fmla="*/ 28102 h 1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47" h="18">
                <a:moveTo>
                  <a:pt x="40" y="18"/>
                </a:moveTo>
                <a:lnTo>
                  <a:pt x="40" y="18"/>
                </a:lnTo>
                <a:lnTo>
                  <a:pt x="36" y="15"/>
                </a:lnTo>
                <a:lnTo>
                  <a:pt x="32" y="13"/>
                </a:lnTo>
                <a:lnTo>
                  <a:pt x="29" y="10"/>
                </a:lnTo>
                <a:lnTo>
                  <a:pt x="24" y="10"/>
                </a:lnTo>
                <a:lnTo>
                  <a:pt x="19" y="10"/>
                </a:lnTo>
                <a:lnTo>
                  <a:pt x="15" y="13"/>
                </a:lnTo>
                <a:lnTo>
                  <a:pt x="11" y="15"/>
                </a:lnTo>
                <a:lnTo>
                  <a:pt x="8" y="18"/>
                </a:lnTo>
                <a:lnTo>
                  <a:pt x="0" y="13"/>
                </a:lnTo>
                <a:lnTo>
                  <a:pt x="5" y="8"/>
                </a:lnTo>
                <a:lnTo>
                  <a:pt x="10" y="4"/>
                </a:lnTo>
                <a:lnTo>
                  <a:pt x="17" y="2"/>
                </a:lnTo>
                <a:lnTo>
                  <a:pt x="24" y="0"/>
                </a:lnTo>
                <a:lnTo>
                  <a:pt x="31" y="2"/>
                </a:lnTo>
                <a:lnTo>
                  <a:pt x="37" y="4"/>
                </a:lnTo>
                <a:lnTo>
                  <a:pt x="42" y="8"/>
                </a:lnTo>
                <a:lnTo>
                  <a:pt x="47" y="13"/>
                </a:lnTo>
                <a:lnTo>
                  <a:pt x="40" y="1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945" name="Freeform 1268">
            <a:extLst>
              <a:ext uri="{FF2B5EF4-FFF2-40B4-BE49-F238E27FC236}">
                <a16:creationId xmlns="" xmlns:a16="http://schemas.microsoft.com/office/drawing/2014/main" id="{C07D68A5-A585-4CB0-9097-700612B1735B}"/>
              </a:ext>
            </a:extLst>
          </p:cNvPr>
          <p:cNvSpPr>
            <a:spLocks/>
          </p:cNvSpPr>
          <p:nvPr/>
        </p:nvSpPr>
        <p:spPr bwMode="auto">
          <a:xfrm>
            <a:off x="3521077" y="5651501"/>
            <a:ext cx="34925" cy="34926"/>
          </a:xfrm>
          <a:custGeom>
            <a:avLst/>
            <a:gdLst>
              <a:gd name="T0" fmla="*/ 18734 w 13"/>
              <a:gd name="T1" fmla="*/ 8646 h 13"/>
              <a:gd name="T2" fmla="*/ 18734 w 13"/>
              <a:gd name="T3" fmla="*/ 8646 h 13"/>
              <a:gd name="T4" fmla="*/ 18734 w 13"/>
              <a:gd name="T5" fmla="*/ 12970 h 13"/>
              <a:gd name="T6" fmla="*/ 17293 w 13"/>
              <a:gd name="T7" fmla="*/ 15852 h 13"/>
              <a:gd name="T8" fmla="*/ 12970 w 13"/>
              <a:gd name="T9" fmla="*/ 18734 h 13"/>
              <a:gd name="T10" fmla="*/ 10088 w 13"/>
              <a:gd name="T11" fmla="*/ 18734 h 13"/>
              <a:gd name="T12" fmla="*/ 10088 w 13"/>
              <a:gd name="T13" fmla="*/ 18734 h 13"/>
              <a:gd name="T14" fmla="*/ 5764 w 13"/>
              <a:gd name="T15" fmla="*/ 18734 h 13"/>
              <a:gd name="T16" fmla="*/ 2882 w 13"/>
              <a:gd name="T17" fmla="*/ 15852 h 13"/>
              <a:gd name="T18" fmla="*/ 0 w 13"/>
              <a:gd name="T19" fmla="*/ 12970 h 13"/>
              <a:gd name="T20" fmla="*/ 0 w 13"/>
              <a:gd name="T21" fmla="*/ 8646 h 13"/>
              <a:gd name="T22" fmla="*/ 0 w 13"/>
              <a:gd name="T23" fmla="*/ 8646 h 13"/>
              <a:gd name="T24" fmla="*/ 0 w 13"/>
              <a:gd name="T25" fmla="*/ 5764 h 13"/>
              <a:gd name="T26" fmla="*/ 2882 w 13"/>
              <a:gd name="T27" fmla="*/ 1441 h 13"/>
              <a:gd name="T28" fmla="*/ 5764 w 13"/>
              <a:gd name="T29" fmla="*/ 0 h 13"/>
              <a:gd name="T30" fmla="*/ 10088 w 13"/>
              <a:gd name="T31" fmla="*/ 0 h 13"/>
              <a:gd name="T32" fmla="*/ 10088 w 13"/>
              <a:gd name="T33" fmla="*/ 0 h 13"/>
              <a:gd name="T34" fmla="*/ 12970 w 13"/>
              <a:gd name="T35" fmla="*/ 0 h 13"/>
              <a:gd name="T36" fmla="*/ 17293 w 13"/>
              <a:gd name="T37" fmla="*/ 1441 h 13"/>
              <a:gd name="T38" fmla="*/ 18734 w 13"/>
              <a:gd name="T39" fmla="*/ 5764 h 13"/>
              <a:gd name="T40" fmla="*/ 18734 w 13"/>
              <a:gd name="T41" fmla="*/ 8646 h 13"/>
              <a:gd name="T42" fmla="*/ 18734 w 13"/>
              <a:gd name="T43" fmla="*/ 8646 h 1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3" h="13">
                <a:moveTo>
                  <a:pt x="13" y="6"/>
                </a:moveTo>
                <a:lnTo>
                  <a:pt x="13" y="6"/>
                </a:lnTo>
                <a:lnTo>
                  <a:pt x="13" y="9"/>
                </a:lnTo>
                <a:lnTo>
                  <a:pt x="12" y="11"/>
                </a:lnTo>
                <a:lnTo>
                  <a:pt x="9" y="13"/>
                </a:lnTo>
                <a:lnTo>
                  <a:pt x="7" y="13"/>
                </a:lnTo>
                <a:lnTo>
                  <a:pt x="4" y="13"/>
                </a:lnTo>
                <a:lnTo>
                  <a:pt x="2" y="11"/>
                </a:lnTo>
                <a:lnTo>
                  <a:pt x="0" y="9"/>
                </a:lnTo>
                <a:lnTo>
                  <a:pt x="0" y="6"/>
                </a:lnTo>
                <a:lnTo>
                  <a:pt x="0" y="4"/>
                </a:lnTo>
                <a:lnTo>
                  <a:pt x="2" y="1"/>
                </a:lnTo>
                <a:lnTo>
                  <a:pt x="4" y="0"/>
                </a:lnTo>
                <a:lnTo>
                  <a:pt x="7" y="0"/>
                </a:lnTo>
                <a:lnTo>
                  <a:pt x="9" y="0"/>
                </a:lnTo>
                <a:lnTo>
                  <a:pt x="12" y="1"/>
                </a:lnTo>
                <a:lnTo>
                  <a:pt x="13" y="4"/>
                </a:lnTo>
                <a:lnTo>
                  <a:pt x="13" y="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946" name="Freeform 1269">
            <a:extLst>
              <a:ext uri="{FF2B5EF4-FFF2-40B4-BE49-F238E27FC236}">
                <a16:creationId xmlns="" xmlns:a16="http://schemas.microsoft.com/office/drawing/2014/main" id="{2F86C325-B3A0-4986-843F-AD4F0CAA81CC}"/>
              </a:ext>
            </a:extLst>
          </p:cNvPr>
          <p:cNvSpPr>
            <a:spLocks/>
          </p:cNvSpPr>
          <p:nvPr/>
        </p:nvSpPr>
        <p:spPr bwMode="auto">
          <a:xfrm>
            <a:off x="3521077" y="5584828"/>
            <a:ext cx="34925" cy="47624"/>
          </a:xfrm>
          <a:custGeom>
            <a:avLst/>
            <a:gdLst>
              <a:gd name="T0" fmla="*/ 18734 w 13"/>
              <a:gd name="T1" fmla="*/ 12610 h 13"/>
              <a:gd name="T2" fmla="*/ 18734 w 13"/>
              <a:gd name="T3" fmla="*/ 12610 h 13"/>
              <a:gd name="T4" fmla="*/ 18734 w 13"/>
              <a:gd name="T5" fmla="*/ 16213 h 13"/>
              <a:gd name="T6" fmla="*/ 17293 w 13"/>
              <a:gd name="T7" fmla="*/ 21618 h 13"/>
              <a:gd name="T8" fmla="*/ 12970 w 13"/>
              <a:gd name="T9" fmla="*/ 23419 h 13"/>
              <a:gd name="T10" fmla="*/ 10088 w 13"/>
              <a:gd name="T11" fmla="*/ 23419 h 13"/>
              <a:gd name="T12" fmla="*/ 10088 w 13"/>
              <a:gd name="T13" fmla="*/ 23419 h 13"/>
              <a:gd name="T14" fmla="*/ 5764 w 13"/>
              <a:gd name="T15" fmla="*/ 23419 h 13"/>
              <a:gd name="T16" fmla="*/ 2882 w 13"/>
              <a:gd name="T17" fmla="*/ 21618 h 13"/>
              <a:gd name="T18" fmla="*/ 0 w 13"/>
              <a:gd name="T19" fmla="*/ 16213 h 13"/>
              <a:gd name="T20" fmla="*/ 0 w 13"/>
              <a:gd name="T21" fmla="*/ 12610 h 13"/>
              <a:gd name="T22" fmla="*/ 0 w 13"/>
              <a:gd name="T23" fmla="*/ 12610 h 13"/>
              <a:gd name="T24" fmla="*/ 0 w 13"/>
              <a:gd name="T25" fmla="*/ 7206 h 13"/>
              <a:gd name="T26" fmla="*/ 2882 w 13"/>
              <a:gd name="T27" fmla="*/ 3603 h 13"/>
              <a:gd name="T28" fmla="*/ 5764 w 13"/>
              <a:gd name="T29" fmla="*/ 0 h 13"/>
              <a:gd name="T30" fmla="*/ 10088 w 13"/>
              <a:gd name="T31" fmla="*/ 0 h 13"/>
              <a:gd name="T32" fmla="*/ 10088 w 13"/>
              <a:gd name="T33" fmla="*/ 0 h 13"/>
              <a:gd name="T34" fmla="*/ 12970 w 13"/>
              <a:gd name="T35" fmla="*/ 0 h 13"/>
              <a:gd name="T36" fmla="*/ 17293 w 13"/>
              <a:gd name="T37" fmla="*/ 3603 h 13"/>
              <a:gd name="T38" fmla="*/ 18734 w 13"/>
              <a:gd name="T39" fmla="*/ 7206 h 13"/>
              <a:gd name="T40" fmla="*/ 18734 w 13"/>
              <a:gd name="T41" fmla="*/ 12610 h 13"/>
              <a:gd name="T42" fmla="*/ 18734 w 13"/>
              <a:gd name="T43" fmla="*/ 12610 h 1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3" h="13">
                <a:moveTo>
                  <a:pt x="13" y="7"/>
                </a:moveTo>
                <a:lnTo>
                  <a:pt x="13" y="7"/>
                </a:lnTo>
                <a:lnTo>
                  <a:pt x="13" y="9"/>
                </a:lnTo>
                <a:lnTo>
                  <a:pt x="12" y="12"/>
                </a:lnTo>
                <a:lnTo>
                  <a:pt x="9" y="13"/>
                </a:lnTo>
                <a:lnTo>
                  <a:pt x="7" y="13"/>
                </a:lnTo>
                <a:lnTo>
                  <a:pt x="4" y="13"/>
                </a:lnTo>
                <a:lnTo>
                  <a:pt x="2" y="12"/>
                </a:lnTo>
                <a:lnTo>
                  <a:pt x="0" y="9"/>
                </a:lnTo>
                <a:lnTo>
                  <a:pt x="0" y="7"/>
                </a:lnTo>
                <a:lnTo>
                  <a:pt x="0" y="4"/>
                </a:lnTo>
                <a:lnTo>
                  <a:pt x="2" y="2"/>
                </a:lnTo>
                <a:lnTo>
                  <a:pt x="4" y="0"/>
                </a:lnTo>
                <a:lnTo>
                  <a:pt x="7" y="0"/>
                </a:lnTo>
                <a:lnTo>
                  <a:pt x="9" y="0"/>
                </a:lnTo>
                <a:lnTo>
                  <a:pt x="12" y="2"/>
                </a:lnTo>
                <a:lnTo>
                  <a:pt x="13" y="4"/>
                </a:lnTo>
                <a:lnTo>
                  <a:pt x="13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947" name="Freeform 1270">
            <a:extLst>
              <a:ext uri="{FF2B5EF4-FFF2-40B4-BE49-F238E27FC236}">
                <a16:creationId xmlns="" xmlns:a16="http://schemas.microsoft.com/office/drawing/2014/main" id="{2C92F1B7-6272-46B0-8F20-EA4524A53915}"/>
              </a:ext>
            </a:extLst>
          </p:cNvPr>
          <p:cNvSpPr>
            <a:spLocks noEditPoints="1"/>
          </p:cNvSpPr>
          <p:nvPr/>
        </p:nvSpPr>
        <p:spPr bwMode="auto">
          <a:xfrm>
            <a:off x="4905377" y="5483227"/>
            <a:ext cx="263525" cy="187325"/>
          </a:xfrm>
          <a:custGeom>
            <a:avLst/>
            <a:gdLst>
              <a:gd name="T0" fmla="*/ 126457 w 84"/>
              <a:gd name="T1" fmla="*/ 17464 h 59"/>
              <a:gd name="T2" fmla="*/ 126457 w 84"/>
              <a:gd name="T3" fmla="*/ 17464 h 59"/>
              <a:gd name="T4" fmla="*/ 123335 w 84"/>
              <a:gd name="T5" fmla="*/ 15877 h 59"/>
              <a:gd name="T6" fmla="*/ 118651 w 84"/>
              <a:gd name="T7" fmla="*/ 15877 h 59"/>
              <a:gd name="T8" fmla="*/ 99917 w 84"/>
              <a:gd name="T9" fmla="*/ 26990 h 59"/>
              <a:gd name="T10" fmla="*/ 99917 w 84"/>
              <a:gd name="T11" fmla="*/ 15877 h 59"/>
              <a:gd name="T12" fmla="*/ 99917 w 84"/>
              <a:gd name="T13" fmla="*/ 15877 h 59"/>
              <a:gd name="T14" fmla="*/ 98356 w 84"/>
              <a:gd name="T15" fmla="*/ 9526 h 59"/>
              <a:gd name="T16" fmla="*/ 95233 w 84"/>
              <a:gd name="T17" fmla="*/ 4763 h 59"/>
              <a:gd name="T18" fmla="*/ 90550 w 84"/>
              <a:gd name="T19" fmla="*/ 1588 h 59"/>
              <a:gd name="T20" fmla="*/ 84305 w 84"/>
              <a:gd name="T21" fmla="*/ 0 h 59"/>
              <a:gd name="T22" fmla="*/ 15612 w 84"/>
              <a:gd name="T23" fmla="*/ 0 h 59"/>
              <a:gd name="T24" fmla="*/ 15612 w 84"/>
              <a:gd name="T25" fmla="*/ 0 h 59"/>
              <a:gd name="T26" fmla="*/ 9367 w 84"/>
              <a:gd name="T27" fmla="*/ 1588 h 59"/>
              <a:gd name="T28" fmla="*/ 3122 w 84"/>
              <a:gd name="T29" fmla="*/ 4763 h 59"/>
              <a:gd name="T30" fmla="*/ 1561 w 84"/>
              <a:gd name="T31" fmla="*/ 9526 h 59"/>
              <a:gd name="T32" fmla="*/ 0 w 84"/>
              <a:gd name="T33" fmla="*/ 15877 h 59"/>
              <a:gd name="T34" fmla="*/ 0 w 84"/>
              <a:gd name="T35" fmla="*/ 79383 h 59"/>
              <a:gd name="T36" fmla="*/ 0 w 84"/>
              <a:gd name="T37" fmla="*/ 79383 h 59"/>
              <a:gd name="T38" fmla="*/ 1561 w 84"/>
              <a:gd name="T39" fmla="*/ 84146 h 59"/>
              <a:gd name="T40" fmla="*/ 3122 w 84"/>
              <a:gd name="T41" fmla="*/ 90497 h 59"/>
              <a:gd name="T42" fmla="*/ 9367 w 84"/>
              <a:gd name="T43" fmla="*/ 92084 h 59"/>
              <a:gd name="T44" fmla="*/ 15612 w 84"/>
              <a:gd name="T45" fmla="*/ 93672 h 59"/>
              <a:gd name="T46" fmla="*/ 84305 w 84"/>
              <a:gd name="T47" fmla="*/ 93672 h 59"/>
              <a:gd name="T48" fmla="*/ 84305 w 84"/>
              <a:gd name="T49" fmla="*/ 93672 h 59"/>
              <a:gd name="T50" fmla="*/ 90550 w 84"/>
              <a:gd name="T51" fmla="*/ 92084 h 59"/>
              <a:gd name="T52" fmla="*/ 95233 w 84"/>
              <a:gd name="T53" fmla="*/ 90497 h 59"/>
              <a:gd name="T54" fmla="*/ 98356 w 84"/>
              <a:gd name="T55" fmla="*/ 84146 h 59"/>
              <a:gd name="T56" fmla="*/ 99917 w 84"/>
              <a:gd name="T57" fmla="*/ 79383 h 59"/>
              <a:gd name="T58" fmla="*/ 99917 w 84"/>
              <a:gd name="T59" fmla="*/ 66682 h 59"/>
              <a:gd name="T60" fmla="*/ 118651 w 84"/>
              <a:gd name="T61" fmla="*/ 79383 h 59"/>
              <a:gd name="T62" fmla="*/ 118651 w 84"/>
              <a:gd name="T63" fmla="*/ 79383 h 59"/>
              <a:gd name="T64" fmla="*/ 123335 w 84"/>
              <a:gd name="T65" fmla="*/ 79383 h 59"/>
              <a:gd name="T66" fmla="*/ 123335 w 84"/>
              <a:gd name="T67" fmla="*/ 79383 h 59"/>
              <a:gd name="T68" fmla="*/ 126457 w 84"/>
              <a:gd name="T69" fmla="*/ 76208 h 59"/>
              <a:gd name="T70" fmla="*/ 126457 w 84"/>
              <a:gd name="T71" fmla="*/ 76208 h 59"/>
              <a:gd name="T72" fmla="*/ 128019 w 84"/>
              <a:gd name="T73" fmla="*/ 74620 h 59"/>
              <a:gd name="T74" fmla="*/ 131141 w 84"/>
              <a:gd name="T75" fmla="*/ 71445 h 59"/>
              <a:gd name="T76" fmla="*/ 131141 w 84"/>
              <a:gd name="T77" fmla="*/ 23815 h 59"/>
              <a:gd name="T78" fmla="*/ 131141 w 84"/>
              <a:gd name="T79" fmla="*/ 23815 h 59"/>
              <a:gd name="T80" fmla="*/ 128019 w 84"/>
              <a:gd name="T81" fmla="*/ 20640 h 59"/>
              <a:gd name="T82" fmla="*/ 126457 w 84"/>
              <a:gd name="T83" fmla="*/ 17464 h 59"/>
              <a:gd name="T84" fmla="*/ 126457 w 84"/>
              <a:gd name="T85" fmla="*/ 17464 h 59"/>
              <a:gd name="T86" fmla="*/ 84305 w 84"/>
              <a:gd name="T87" fmla="*/ 79383 h 59"/>
              <a:gd name="T88" fmla="*/ 15612 w 84"/>
              <a:gd name="T89" fmla="*/ 79383 h 59"/>
              <a:gd name="T90" fmla="*/ 15612 w 84"/>
              <a:gd name="T91" fmla="*/ 15877 h 59"/>
              <a:gd name="T92" fmla="*/ 84305 w 84"/>
              <a:gd name="T93" fmla="*/ 15877 h 59"/>
              <a:gd name="T94" fmla="*/ 84305 w 84"/>
              <a:gd name="T95" fmla="*/ 79383 h 59"/>
              <a:gd name="T96" fmla="*/ 115529 w 84"/>
              <a:gd name="T97" fmla="*/ 58743 h 59"/>
              <a:gd name="T98" fmla="*/ 99917 w 84"/>
              <a:gd name="T99" fmla="*/ 50805 h 59"/>
              <a:gd name="T100" fmla="*/ 99917 w 84"/>
              <a:gd name="T101" fmla="*/ 42867 h 59"/>
              <a:gd name="T102" fmla="*/ 115529 w 84"/>
              <a:gd name="T103" fmla="*/ 34929 h 59"/>
              <a:gd name="T104" fmla="*/ 115529 w 84"/>
              <a:gd name="T105" fmla="*/ 58743 h 5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84" h="59">
                <a:moveTo>
                  <a:pt x="81" y="11"/>
                </a:moveTo>
                <a:lnTo>
                  <a:pt x="81" y="11"/>
                </a:lnTo>
                <a:lnTo>
                  <a:pt x="79" y="10"/>
                </a:lnTo>
                <a:lnTo>
                  <a:pt x="76" y="10"/>
                </a:lnTo>
                <a:lnTo>
                  <a:pt x="64" y="17"/>
                </a:lnTo>
                <a:lnTo>
                  <a:pt x="64" y="10"/>
                </a:lnTo>
                <a:lnTo>
                  <a:pt x="63" y="6"/>
                </a:lnTo>
                <a:lnTo>
                  <a:pt x="61" y="3"/>
                </a:lnTo>
                <a:lnTo>
                  <a:pt x="58" y="1"/>
                </a:lnTo>
                <a:lnTo>
                  <a:pt x="54" y="0"/>
                </a:ln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50"/>
                </a:lnTo>
                <a:lnTo>
                  <a:pt x="1" y="53"/>
                </a:lnTo>
                <a:lnTo>
                  <a:pt x="2" y="57"/>
                </a:lnTo>
                <a:lnTo>
                  <a:pt x="6" y="58"/>
                </a:lnTo>
                <a:lnTo>
                  <a:pt x="10" y="59"/>
                </a:lnTo>
                <a:lnTo>
                  <a:pt x="54" y="59"/>
                </a:lnTo>
                <a:lnTo>
                  <a:pt x="58" y="58"/>
                </a:lnTo>
                <a:lnTo>
                  <a:pt x="61" y="57"/>
                </a:lnTo>
                <a:lnTo>
                  <a:pt x="63" y="53"/>
                </a:lnTo>
                <a:lnTo>
                  <a:pt x="64" y="50"/>
                </a:lnTo>
                <a:lnTo>
                  <a:pt x="64" y="42"/>
                </a:lnTo>
                <a:lnTo>
                  <a:pt x="76" y="50"/>
                </a:lnTo>
                <a:lnTo>
                  <a:pt x="79" y="50"/>
                </a:lnTo>
                <a:lnTo>
                  <a:pt x="81" y="48"/>
                </a:lnTo>
                <a:lnTo>
                  <a:pt x="82" y="47"/>
                </a:lnTo>
                <a:lnTo>
                  <a:pt x="84" y="45"/>
                </a:lnTo>
                <a:lnTo>
                  <a:pt x="84" y="15"/>
                </a:lnTo>
                <a:lnTo>
                  <a:pt x="82" y="13"/>
                </a:lnTo>
                <a:lnTo>
                  <a:pt x="81" y="11"/>
                </a:lnTo>
                <a:close/>
                <a:moveTo>
                  <a:pt x="54" y="50"/>
                </a:moveTo>
                <a:lnTo>
                  <a:pt x="10" y="50"/>
                </a:lnTo>
                <a:lnTo>
                  <a:pt x="10" y="10"/>
                </a:lnTo>
                <a:lnTo>
                  <a:pt x="54" y="10"/>
                </a:lnTo>
                <a:lnTo>
                  <a:pt x="54" y="50"/>
                </a:lnTo>
                <a:close/>
                <a:moveTo>
                  <a:pt x="74" y="37"/>
                </a:moveTo>
                <a:lnTo>
                  <a:pt x="64" y="32"/>
                </a:lnTo>
                <a:lnTo>
                  <a:pt x="64" y="27"/>
                </a:lnTo>
                <a:lnTo>
                  <a:pt x="74" y="22"/>
                </a:lnTo>
                <a:lnTo>
                  <a:pt x="74" y="3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948" name="Freeform 1271">
            <a:extLst>
              <a:ext uri="{FF2B5EF4-FFF2-40B4-BE49-F238E27FC236}">
                <a16:creationId xmlns="" xmlns:a16="http://schemas.microsoft.com/office/drawing/2014/main" id="{A64F50D8-051B-4D87-85F9-D2B54F5B3C86}"/>
              </a:ext>
            </a:extLst>
          </p:cNvPr>
          <p:cNvSpPr>
            <a:spLocks noEditPoints="1"/>
          </p:cNvSpPr>
          <p:nvPr/>
        </p:nvSpPr>
        <p:spPr bwMode="auto">
          <a:xfrm>
            <a:off x="5616578" y="5426078"/>
            <a:ext cx="244475" cy="336551"/>
          </a:xfrm>
          <a:custGeom>
            <a:avLst/>
            <a:gdLst>
              <a:gd name="T0" fmla="*/ 106360 w 79"/>
              <a:gd name="T1" fmla="*/ 122203 h 109"/>
              <a:gd name="T2" fmla="*/ 13873 w 79"/>
              <a:gd name="T3" fmla="*/ 122203 h 109"/>
              <a:gd name="T4" fmla="*/ 13873 w 79"/>
              <a:gd name="T5" fmla="*/ 46406 h 109"/>
              <a:gd name="T6" fmla="*/ 75531 w 79"/>
              <a:gd name="T7" fmla="*/ 46406 h 109"/>
              <a:gd name="T8" fmla="*/ 75531 w 79"/>
              <a:gd name="T9" fmla="*/ 30937 h 109"/>
              <a:gd name="T10" fmla="*/ 13873 w 79"/>
              <a:gd name="T11" fmla="*/ 30937 h 109"/>
              <a:gd name="T12" fmla="*/ 13873 w 79"/>
              <a:gd name="T13" fmla="*/ 15469 h 109"/>
              <a:gd name="T14" fmla="*/ 75531 w 79"/>
              <a:gd name="T15" fmla="*/ 15469 h 109"/>
              <a:gd name="T16" fmla="*/ 75531 w 79"/>
              <a:gd name="T17" fmla="*/ 0 h 109"/>
              <a:gd name="T18" fmla="*/ 13873 w 79"/>
              <a:gd name="T19" fmla="*/ 0 h 109"/>
              <a:gd name="T20" fmla="*/ 13873 w 79"/>
              <a:gd name="T21" fmla="*/ 0 h 109"/>
              <a:gd name="T22" fmla="*/ 9249 w 79"/>
              <a:gd name="T23" fmla="*/ 3094 h 109"/>
              <a:gd name="T24" fmla="*/ 3083 w 79"/>
              <a:gd name="T25" fmla="*/ 4641 h 109"/>
              <a:gd name="T26" fmla="*/ 1541 w 79"/>
              <a:gd name="T27" fmla="*/ 10828 h 109"/>
              <a:gd name="T28" fmla="*/ 0 w 79"/>
              <a:gd name="T29" fmla="*/ 15469 h 109"/>
              <a:gd name="T30" fmla="*/ 0 w 79"/>
              <a:gd name="T31" fmla="*/ 153140 h 109"/>
              <a:gd name="T32" fmla="*/ 0 w 79"/>
              <a:gd name="T33" fmla="*/ 153140 h 109"/>
              <a:gd name="T34" fmla="*/ 1541 w 79"/>
              <a:gd name="T35" fmla="*/ 159328 h 109"/>
              <a:gd name="T36" fmla="*/ 3083 w 79"/>
              <a:gd name="T37" fmla="*/ 163968 h 109"/>
              <a:gd name="T38" fmla="*/ 9249 w 79"/>
              <a:gd name="T39" fmla="*/ 167062 h 109"/>
              <a:gd name="T40" fmla="*/ 13873 w 79"/>
              <a:gd name="T41" fmla="*/ 168609 h 109"/>
              <a:gd name="T42" fmla="*/ 106360 w 79"/>
              <a:gd name="T43" fmla="*/ 168609 h 109"/>
              <a:gd name="T44" fmla="*/ 106360 w 79"/>
              <a:gd name="T45" fmla="*/ 168609 h 109"/>
              <a:gd name="T46" fmla="*/ 110984 w 79"/>
              <a:gd name="T47" fmla="*/ 167062 h 109"/>
              <a:gd name="T48" fmla="*/ 117150 w 79"/>
              <a:gd name="T49" fmla="*/ 163968 h 109"/>
              <a:gd name="T50" fmla="*/ 118691 w 79"/>
              <a:gd name="T51" fmla="*/ 159328 h 109"/>
              <a:gd name="T52" fmla="*/ 121774 w 79"/>
              <a:gd name="T53" fmla="*/ 153140 h 109"/>
              <a:gd name="T54" fmla="*/ 121774 w 79"/>
              <a:gd name="T55" fmla="*/ 54141 h 109"/>
              <a:gd name="T56" fmla="*/ 106360 w 79"/>
              <a:gd name="T57" fmla="*/ 54141 h 109"/>
              <a:gd name="T58" fmla="*/ 106360 w 79"/>
              <a:gd name="T59" fmla="*/ 122203 h 109"/>
              <a:gd name="T60" fmla="*/ 13873 w 79"/>
              <a:gd name="T61" fmla="*/ 153140 h 109"/>
              <a:gd name="T62" fmla="*/ 13873 w 79"/>
              <a:gd name="T63" fmla="*/ 137672 h 109"/>
              <a:gd name="T64" fmla="*/ 106360 w 79"/>
              <a:gd name="T65" fmla="*/ 137672 h 109"/>
              <a:gd name="T66" fmla="*/ 106360 w 79"/>
              <a:gd name="T67" fmla="*/ 153140 h 109"/>
              <a:gd name="T68" fmla="*/ 13873 w 79"/>
              <a:gd name="T69" fmla="*/ 153140 h 10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79" h="109">
                <a:moveTo>
                  <a:pt x="69" y="79"/>
                </a:moveTo>
                <a:lnTo>
                  <a:pt x="9" y="79"/>
                </a:lnTo>
                <a:lnTo>
                  <a:pt x="9" y="30"/>
                </a:lnTo>
                <a:lnTo>
                  <a:pt x="49" y="30"/>
                </a:lnTo>
                <a:lnTo>
                  <a:pt x="49" y="20"/>
                </a:lnTo>
                <a:lnTo>
                  <a:pt x="9" y="20"/>
                </a:lnTo>
                <a:lnTo>
                  <a:pt x="9" y="10"/>
                </a:lnTo>
                <a:lnTo>
                  <a:pt x="49" y="10"/>
                </a:lnTo>
                <a:lnTo>
                  <a:pt x="49" y="0"/>
                </a:lnTo>
                <a:lnTo>
                  <a:pt x="9" y="0"/>
                </a:lnTo>
                <a:lnTo>
                  <a:pt x="6" y="2"/>
                </a:lnTo>
                <a:lnTo>
                  <a:pt x="2" y="3"/>
                </a:lnTo>
                <a:lnTo>
                  <a:pt x="1" y="7"/>
                </a:lnTo>
                <a:lnTo>
                  <a:pt x="0" y="10"/>
                </a:lnTo>
                <a:lnTo>
                  <a:pt x="0" y="99"/>
                </a:lnTo>
                <a:lnTo>
                  <a:pt x="1" y="103"/>
                </a:lnTo>
                <a:lnTo>
                  <a:pt x="2" y="106"/>
                </a:lnTo>
                <a:lnTo>
                  <a:pt x="6" y="108"/>
                </a:lnTo>
                <a:lnTo>
                  <a:pt x="9" y="109"/>
                </a:lnTo>
                <a:lnTo>
                  <a:pt x="69" y="109"/>
                </a:lnTo>
                <a:lnTo>
                  <a:pt x="72" y="108"/>
                </a:lnTo>
                <a:lnTo>
                  <a:pt x="76" y="106"/>
                </a:lnTo>
                <a:lnTo>
                  <a:pt x="77" y="103"/>
                </a:lnTo>
                <a:lnTo>
                  <a:pt x="79" y="99"/>
                </a:lnTo>
                <a:lnTo>
                  <a:pt x="79" y="35"/>
                </a:lnTo>
                <a:lnTo>
                  <a:pt x="69" y="35"/>
                </a:lnTo>
                <a:lnTo>
                  <a:pt x="69" y="79"/>
                </a:lnTo>
                <a:close/>
                <a:moveTo>
                  <a:pt x="9" y="99"/>
                </a:moveTo>
                <a:lnTo>
                  <a:pt x="9" y="89"/>
                </a:lnTo>
                <a:lnTo>
                  <a:pt x="69" y="89"/>
                </a:lnTo>
                <a:lnTo>
                  <a:pt x="69" y="99"/>
                </a:lnTo>
                <a:lnTo>
                  <a:pt x="9" y="9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949" name="Freeform 1272">
            <a:extLst>
              <a:ext uri="{FF2B5EF4-FFF2-40B4-BE49-F238E27FC236}">
                <a16:creationId xmlns="" xmlns:a16="http://schemas.microsoft.com/office/drawing/2014/main" id="{9C5074B6-AE45-479B-B27C-C19A6D3FA65E}"/>
              </a:ext>
            </a:extLst>
          </p:cNvPr>
          <p:cNvSpPr>
            <a:spLocks/>
          </p:cNvSpPr>
          <p:nvPr/>
        </p:nvSpPr>
        <p:spPr bwMode="auto">
          <a:xfrm>
            <a:off x="5692778" y="5613401"/>
            <a:ext cx="92075" cy="38100"/>
          </a:xfrm>
          <a:custGeom>
            <a:avLst/>
            <a:gdLst>
              <a:gd name="T0" fmla="*/ 0 w 30"/>
              <a:gd name="T1" fmla="*/ 18734 h 14"/>
              <a:gd name="T2" fmla="*/ 46837 w 30"/>
              <a:gd name="T3" fmla="*/ 18734 h 14"/>
              <a:gd name="T4" fmla="*/ 46837 w 30"/>
              <a:gd name="T5" fmla="*/ 18734 h 14"/>
              <a:gd name="T6" fmla="*/ 45276 w 30"/>
              <a:gd name="T7" fmla="*/ 10705 h 14"/>
              <a:gd name="T8" fmla="*/ 40592 w 30"/>
              <a:gd name="T9" fmla="*/ 4014 h 14"/>
              <a:gd name="T10" fmla="*/ 32786 w 30"/>
              <a:gd name="T11" fmla="*/ 1338 h 14"/>
              <a:gd name="T12" fmla="*/ 23419 w 30"/>
              <a:gd name="T13" fmla="*/ 0 h 14"/>
              <a:gd name="T14" fmla="*/ 23419 w 30"/>
              <a:gd name="T15" fmla="*/ 0 h 14"/>
              <a:gd name="T16" fmla="*/ 14051 w 30"/>
              <a:gd name="T17" fmla="*/ 1338 h 14"/>
              <a:gd name="T18" fmla="*/ 6245 w 30"/>
              <a:gd name="T19" fmla="*/ 4014 h 14"/>
              <a:gd name="T20" fmla="*/ 3122 w 30"/>
              <a:gd name="T21" fmla="*/ 10705 h 14"/>
              <a:gd name="T22" fmla="*/ 0 w 30"/>
              <a:gd name="T23" fmla="*/ 18734 h 14"/>
              <a:gd name="T24" fmla="*/ 0 w 30"/>
              <a:gd name="T25" fmla="*/ 18734 h 1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0" h="14">
                <a:moveTo>
                  <a:pt x="0" y="14"/>
                </a:moveTo>
                <a:lnTo>
                  <a:pt x="30" y="14"/>
                </a:lnTo>
                <a:lnTo>
                  <a:pt x="29" y="8"/>
                </a:lnTo>
                <a:lnTo>
                  <a:pt x="26" y="3"/>
                </a:lnTo>
                <a:lnTo>
                  <a:pt x="21" y="1"/>
                </a:lnTo>
                <a:lnTo>
                  <a:pt x="15" y="0"/>
                </a:lnTo>
                <a:lnTo>
                  <a:pt x="9" y="1"/>
                </a:lnTo>
                <a:lnTo>
                  <a:pt x="4" y="3"/>
                </a:lnTo>
                <a:lnTo>
                  <a:pt x="2" y="8"/>
                </a:lnTo>
                <a:lnTo>
                  <a:pt x="0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950" name="Freeform 1273">
            <a:extLst>
              <a:ext uri="{FF2B5EF4-FFF2-40B4-BE49-F238E27FC236}">
                <a16:creationId xmlns="" xmlns:a16="http://schemas.microsoft.com/office/drawing/2014/main" id="{E1CDC4D8-DC86-44E3-AC0F-D0DAE848FF50}"/>
              </a:ext>
            </a:extLst>
          </p:cNvPr>
          <p:cNvSpPr>
            <a:spLocks/>
          </p:cNvSpPr>
          <p:nvPr/>
        </p:nvSpPr>
        <p:spPr bwMode="auto">
          <a:xfrm>
            <a:off x="5711828" y="5527678"/>
            <a:ext cx="57150" cy="66674"/>
          </a:xfrm>
          <a:custGeom>
            <a:avLst/>
            <a:gdLst>
              <a:gd name="T0" fmla="*/ 28102 w 20"/>
              <a:gd name="T1" fmla="*/ 16394 h 20"/>
              <a:gd name="T2" fmla="*/ 28102 w 20"/>
              <a:gd name="T3" fmla="*/ 16394 h 20"/>
              <a:gd name="T4" fmla="*/ 26697 w 20"/>
              <a:gd name="T5" fmla="*/ 9836 h 20"/>
              <a:gd name="T6" fmla="*/ 23887 w 20"/>
              <a:gd name="T7" fmla="*/ 3279 h 20"/>
              <a:gd name="T8" fmla="*/ 19671 w 20"/>
              <a:gd name="T9" fmla="*/ 1639 h 20"/>
              <a:gd name="T10" fmla="*/ 14051 w 20"/>
              <a:gd name="T11" fmla="*/ 0 h 20"/>
              <a:gd name="T12" fmla="*/ 14051 w 20"/>
              <a:gd name="T13" fmla="*/ 0 h 20"/>
              <a:gd name="T14" fmla="*/ 8431 w 20"/>
              <a:gd name="T15" fmla="*/ 1639 h 20"/>
              <a:gd name="T16" fmla="*/ 4215 w 20"/>
              <a:gd name="T17" fmla="*/ 3279 h 20"/>
              <a:gd name="T18" fmla="*/ 1405 w 20"/>
              <a:gd name="T19" fmla="*/ 9836 h 20"/>
              <a:gd name="T20" fmla="*/ 0 w 20"/>
              <a:gd name="T21" fmla="*/ 16394 h 20"/>
              <a:gd name="T22" fmla="*/ 0 w 20"/>
              <a:gd name="T23" fmla="*/ 16394 h 20"/>
              <a:gd name="T24" fmla="*/ 1405 w 20"/>
              <a:gd name="T25" fmla="*/ 22951 h 20"/>
              <a:gd name="T26" fmla="*/ 4215 w 20"/>
              <a:gd name="T27" fmla="*/ 27869 h 20"/>
              <a:gd name="T28" fmla="*/ 8431 w 20"/>
              <a:gd name="T29" fmla="*/ 29508 h 20"/>
              <a:gd name="T30" fmla="*/ 14051 w 20"/>
              <a:gd name="T31" fmla="*/ 32787 h 20"/>
              <a:gd name="T32" fmla="*/ 14051 w 20"/>
              <a:gd name="T33" fmla="*/ 32787 h 20"/>
              <a:gd name="T34" fmla="*/ 19671 w 20"/>
              <a:gd name="T35" fmla="*/ 29508 h 20"/>
              <a:gd name="T36" fmla="*/ 23887 w 20"/>
              <a:gd name="T37" fmla="*/ 27869 h 20"/>
              <a:gd name="T38" fmla="*/ 26697 w 20"/>
              <a:gd name="T39" fmla="*/ 22951 h 20"/>
              <a:gd name="T40" fmla="*/ 28102 w 20"/>
              <a:gd name="T41" fmla="*/ 16394 h 20"/>
              <a:gd name="T42" fmla="*/ 28102 w 20"/>
              <a:gd name="T43" fmla="*/ 16394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20" y="10"/>
                </a:moveTo>
                <a:lnTo>
                  <a:pt x="20" y="10"/>
                </a:lnTo>
                <a:lnTo>
                  <a:pt x="19" y="6"/>
                </a:lnTo>
                <a:lnTo>
                  <a:pt x="17" y="2"/>
                </a:lnTo>
                <a:lnTo>
                  <a:pt x="14" y="1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1" y="14"/>
                </a:lnTo>
                <a:lnTo>
                  <a:pt x="3" y="17"/>
                </a:lnTo>
                <a:lnTo>
                  <a:pt x="6" y="18"/>
                </a:lnTo>
                <a:lnTo>
                  <a:pt x="10" y="20"/>
                </a:lnTo>
                <a:lnTo>
                  <a:pt x="14" y="18"/>
                </a:lnTo>
                <a:lnTo>
                  <a:pt x="17" y="17"/>
                </a:lnTo>
                <a:lnTo>
                  <a:pt x="19" y="14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951" name="Freeform 1274">
            <a:extLst>
              <a:ext uri="{FF2B5EF4-FFF2-40B4-BE49-F238E27FC236}">
                <a16:creationId xmlns="" xmlns:a16="http://schemas.microsoft.com/office/drawing/2014/main" id="{F8E66BF5-A391-4ADD-A764-73FA3855F815}"/>
              </a:ext>
            </a:extLst>
          </p:cNvPr>
          <p:cNvSpPr>
            <a:spLocks/>
          </p:cNvSpPr>
          <p:nvPr/>
        </p:nvSpPr>
        <p:spPr bwMode="auto">
          <a:xfrm>
            <a:off x="5803901" y="5407028"/>
            <a:ext cx="133350" cy="92075"/>
          </a:xfrm>
          <a:custGeom>
            <a:avLst/>
            <a:gdLst>
              <a:gd name="T0" fmla="*/ 43217 w 44"/>
              <a:gd name="T1" fmla="*/ 14536 h 29"/>
              <a:gd name="T2" fmla="*/ 43217 w 44"/>
              <a:gd name="T3" fmla="*/ 6460 h 29"/>
              <a:gd name="T4" fmla="*/ 43217 w 44"/>
              <a:gd name="T5" fmla="*/ 6460 h 29"/>
              <a:gd name="T6" fmla="*/ 43217 w 44"/>
              <a:gd name="T7" fmla="*/ 3230 h 29"/>
              <a:gd name="T8" fmla="*/ 41727 w 44"/>
              <a:gd name="T9" fmla="*/ 1615 h 29"/>
              <a:gd name="T10" fmla="*/ 40237 w 44"/>
              <a:gd name="T11" fmla="*/ 0 h 29"/>
              <a:gd name="T12" fmla="*/ 35766 w 44"/>
              <a:gd name="T13" fmla="*/ 0 h 29"/>
              <a:gd name="T14" fmla="*/ 7451 w 44"/>
              <a:gd name="T15" fmla="*/ 0 h 29"/>
              <a:gd name="T16" fmla="*/ 7451 w 44"/>
              <a:gd name="T17" fmla="*/ 0 h 29"/>
              <a:gd name="T18" fmla="*/ 2981 w 44"/>
              <a:gd name="T19" fmla="*/ 0 h 29"/>
              <a:gd name="T20" fmla="*/ 1490 w 44"/>
              <a:gd name="T21" fmla="*/ 1615 h 29"/>
              <a:gd name="T22" fmla="*/ 0 w 44"/>
              <a:gd name="T23" fmla="*/ 3230 h 29"/>
              <a:gd name="T24" fmla="*/ 0 w 44"/>
              <a:gd name="T25" fmla="*/ 6460 h 29"/>
              <a:gd name="T26" fmla="*/ 0 w 44"/>
              <a:gd name="T27" fmla="*/ 38762 h 29"/>
              <a:gd name="T28" fmla="*/ 0 w 44"/>
              <a:gd name="T29" fmla="*/ 38762 h 29"/>
              <a:gd name="T30" fmla="*/ 0 w 44"/>
              <a:gd name="T31" fmla="*/ 43607 h 29"/>
              <a:gd name="T32" fmla="*/ 1490 w 44"/>
              <a:gd name="T33" fmla="*/ 45222 h 29"/>
              <a:gd name="T34" fmla="*/ 2981 w 44"/>
              <a:gd name="T35" fmla="*/ 46837 h 29"/>
              <a:gd name="T36" fmla="*/ 7451 w 44"/>
              <a:gd name="T37" fmla="*/ 46837 h 29"/>
              <a:gd name="T38" fmla="*/ 35766 w 44"/>
              <a:gd name="T39" fmla="*/ 46837 h 29"/>
              <a:gd name="T40" fmla="*/ 35766 w 44"/>
              <a:gd name="T41" fmla="*/ 46837 h 29"/>
              <a:gd name="T42" fmla="*/ 40237 w 44"/>
              <a:gd name="T43" fmla="*/ 46837 h 29"/>
              <a:gd name="T44" fmla="*/ 41727 w 44"/>
              <a:gd name="T45" fmla="*/ 45222 h 29"/>
              <a:gd name="T46" fmla="*/ 43217 w 44"/>
              <a:gd name="T47" fmla="*/ 43607 h 29"/>
              <a:gd name="T48" fmla="*/ 43217 w 44"/>
              <a:gd name="T49" fmla="*/ 38762 h 29"/>
              <a:gd name="T50" fmla="*/ 43217 w 44"/>
              <a:gd name="T51" fmla="*/ 30686 h 29"/>
              <a:gd name="T52" fmla="*/ 65571 w 44"/>
              <a:gd name="T53" fmla="*/ 38762 h 29"/>
              <a:gd name="T54" fmla="*/ 65571 w 44"/>
              <a:gd name="T55" fmla="*/ 6460 h 29"/>
              <a:gd name="T56" fmla="*/ 43217 w 44"/>
              <a:gd name="T57" fmla="*/ 14536 h 29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44" h="29">
                <a:moveTo>
                  <a:pt x="29" y="9"/>
                </a:moveTo>
                <a:lnTo>
                  <a:pt x="29" y="4"/>
                </a:lnTo>
                <a:lnTo>
                  <a:pt x="29" y="2"/>
                </a:lnTo>
                <a:lnTo>
                  <a:pt x="28" y="1"/>
                </a:lnTo>
                <a:lnTo>
                  <a:pt x="27" y="0"/>
                </a:lnTo>
                <a:lnTo>
                  <a:pt x="24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4"/>
                </a:lnTo>
                <a:lnTo>
                  <a:pt x="0" y="24"/>
                </a:lnTo>
                <a:lnTo>
                  <a:pt x="0" y="27"/>
                </a:lnTo>
                <a:lnTo>
                  <a:pt x="1" y="28"/>
                </a:lnTo>
                <a:lnTo>
                  <a:pt x="2" y="29"/>
                </a:lnTo>
                <a:lnTo>
                  <a:pt x="5" y="29"/>
                </a:lnTo>
                <a:lnTo>
                  <a:pt x="24" y="29"/>
                </a:lnTo>
                <a:lnTo>
                  <a:pt x="27" y="29"/>
                </a:lnTo>
                <a:lnTo>
                  <a:pt x="28" y="28"/>
                </a:lnTo>
                <a:lnTo>
                  <a:pt x="29" y="27"/>
                </a:lnTo>
                <a:lnTo>
                  <a:pt x="29" y="24"/>
                </a:lnTo>
                <a:lnTo>
                  <a:pt x="29" y="19"/>
                </a:lnTo>
                <a:lnTo>
                  <a:pt x="44" y="24"/>
                </a:lnTo>
                <a:lnTo>
                  <a:pt x="44" y="4"/>
                </a:lnTo>
                <a:lnTo>
                  <a:pt x="29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952" name="Freeform 1275">
            <a:extLst>
              <a:ext uri="{FF2B5EF4-FFF2-40B4-BE49-F238E27FC236}">
                <a16:creationId xmlns="" xmlns:a16="http://schemas.microsoft.com/office/drawing/2014/main" id="{2625F0C2-8CBA-4AF4-92FC-B633FBC4942B}"/>
              </a:ext>
            </a:extLst>
          </p:cNvPr>
          <p:cNvSpPr>
            <a:spLocks noEditPoints="1"/>
          </p:cNvSpPr>
          <p:nvPr/>
        </p:nvSpPr>
        <p:spPr bwMode="auto">
          <a:xfrm>
            <a:off x="6384928" y="5454650"/>
            <a:ext cx="244475" cy="241301"/>
          </a:xfrm>
          <a:custGeom>
            <a:avLst/>
            <a:gdLst>
              <a:gd name="T0" fmla="*/ 121774 w 78"/>
              <a:gd name="T1" fmla="*/ 110846 h 78"/>
              <a:gd name="T2" fmla="*/ 81183 w 78"/>
              <a:gd name="T3" fmla="*/ 70254 h 78"/>
              <a:gd name="T4" fmla="*/ 106162 w 78"/>
              <a:gd name="T5" fmla="*/ 45275 h 78"/>
              <a:gd name="T6" fmla="*/ 106162 w 78"/>
              <a:gd name="T7" fmla="*/ 45275 h 78"/>
              <a:gd name="T8" fmla="*/ 107723 w 78"/>
              <a:gd name="T9" fmla="*/ 40591 h 78"/>
              <a:gd name="T10" fmla="*/ 107723 w 78"/>
              <a:gd name="T11" fmla="*/ 37469 h 78"/>
              <a:gd name="T12" fmla="*/ 107723 w 78"/>
              <a:gd name="T13" fmla="*/ 37469 h 78"/>
              <a:gd name="T14" fmla="*/ 106162 w 78"/>
              <a:gd name="T15" fmla="*/ 32785 h 78"/>
              <a:gd name="T16" fmla="*/ 103040 w 78"/>
              <a:gd name="T17" fmla="*/ 31224 h 78"/>
              <a:gd name="T18" fmla="*/ 9367 w 78"/>
              <a:gd name="T19" fmla="*/ 0 h 78"/>
              <a:gd name="T20" fmla="*/ 9367 w 78"/>
              <a:gd name="T21" fmla="*/ 0 h 78"/>
              <a:gd name="T22" fmla="*/ 6245 w 78"/>
              <a:gd name="T23" fmla="*/ 0 h 78"/>
              <a:gd name="T24" fmla="*/ 3122 w 78"/>
              <a:gd name="T25" fmla="*/ 3122 h 78"/>
              <a:gd name="T26" fmla="*/ 3122 w 78"/>
              <a:gd name="T27" fmla="*/ 3122 h 78"/>
              <a:gd name="T28" fmla="*/ 0 w 78"/>
              <a:gd name="T29" fmla="*/ 6245 h 78"/>
              <a:gd name="T30" fmla="*/ 0 w 78"/>
              <a:gd name="T31" fmla="*/ 10928 h 78"/>
              <a:gd name="T32" fmla="*/ 31224 w 78"/>
              <a:gd name="T33" fmla="*/ 103040 h 78"/>
              <a:gd name="T34" fmla="*/ 31224 w 78"/>
              <a:gd name="T35" fmla="*/ 103040 h 78"/>
              <a:gd name="T36" fmla="*/ 32785 w 78"/>
              <a:gd name="T37" fmla="*/ 106162 h 78"/>
              <a:gd name="T38" fmla="*/ 37469 w 78"/>
              <a:gd name="T39" fmla="*/ 107723 h 78"/>
              <a:gd name="T40" fmla="*/ 37469 w 78"/>
              <a:gd name="T41" fmla="*/ 107723 h 78"/>
              <a:gd name="T42" fmla="*/ 39030 w 78"/>
              <a:gd name="T43" fmla="*/ 107723 h 78"/>
              <a:gd name="T44" fmla="*/ 39030 w 78"/>
              <a:gd name="T45" fmla="*/ 107723 h 78"/>
              <a:gd name="T46" fmla="*/ 42153 w 78"/>
              <a:gd name="T47" fmla="*/ 107723 h 78"/>
              <a:gd name="T48" fmla="*/ 45275 w 78"/>
              <a:gd name="T49" fmla="*/ 106162 h 78"/>
              <a:gd name="T50" fmla="*/ 70254 w 78"/>
              <a:gd name="T51" fmla="*/ 81183 h 78"/>
              <a:gd name="T52" fmla="*/ 110846 w 78"/>
              <a:gd name="T53" fmla="*/ 121774 h 78"/>
              <a:gd name="T54" fmla="*/ 121774 w 78"/>
              <a:gd name="T55" fmla="*/ 110846 h 78"/>
              <a:gd name="T56" fmla="*/ 42153 w 78"/>
              <a:gd name="T57" fmla="*/ 87427 h 78"/>
              <a:gd name="T58" fmla="*/ 20296 w 78"/>
              <a:gd name="T59" fmla="*/ 20296 h 78"/>
              <a:gd name="T60" fmla="*/ 87427 w 78"/>
              <a:gd name="T61" fmla="*/ 42153 h 78"/>
              <a:gd name="T62" fmla="*/ 42153 w 78"/>
              <a:gd name="T63" fmla="*/ 87427 h 7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78" h="78">
                <a:moveTo>
                  <a:pt x="78" y="71"/>
                </a:moveTo>
                <a:lnTo>
                  <a:pt x="52" y="45"/>
                </a:lnTo>
                <a:lnTo>
                  <a:pt x="68" y="29"/>
                </a:lnTo>
                <a:lnTo>
                  <a:pt x="69" y="26"/>
                </a:lnTo>
                <a:lnTo>
                  <a:pt x="69" y="24"/>
                </a:lnTo>
                <a:lnTo>
                  <a:pt x="68" y="21"/>
                </a:lnTo>
                <a:lnTo>
                  <a:pt x="66" y="20"/>
                </a:lnTo>
                <a:lnTo>
                  <a:pt x="6" y="0"/>
                </a:lnTo>
                <a:lnTo>
                  <a:pt x="4" y="0"/>
                </a:lnTo>
                <a:lnTo>
                  <a:pt x="2" y="2"/>
                </a:lnTo>
                <a:lnTo>
                  <a:pt x="0" y="4"/>
                </a:lnTo>
                <a:lnTo>
                  <a:pt x="0" y="7"/>
                </a:lnTo>
                <a:lnTo>
                  <a:pt x="20" y="66"/>
                </a:lnTo>
                <a:lnTo>
                  <a:pt x="21" y="68"/>
                </a:lnTo>
                <a:lnTo>
                  <a:pt x="24" y="69"/>
                </a:lnTo>
                <a:lnTo>
                  <a:pt x="25" y="69"/>
                </a:lnTo>
                <a:lnTo>
                  <a:pt x="27" y="69"/>
                </a:lnTo>
                <a:lnTo>
                  <a:pt x="29" y="68"/>
                </a:lnTo>
                <a:lnTo>
                  <a:pt x="45" y="52"/>
                </a:lnTo>
                <a:lnTo>
                  <a:pt x="71" y="78"/>
                </a:lnTo>
                <a:lnTo>
                  <a:pt x="78" y="71"/>
                </a:lnTo>
                <a:close/>
                <a:moveTo>
                  <a:pt x="27" y="56"/>
                </a:moveTo>
                <a:lnTo>
                  <a:pt x="13" y="13"/>
                </a:lnTo>
                <a:lnTo>
                  <a:pt x="56" y="27"/>
                </a:lnTo>
                <a:lnTo>
                  <a:pt x="27" y="5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953" name="Freeform 1276">
            <a:extLst>
              <a:ext uri="{FF2B5EF4-FFF2-40B4-BE49-F238E27FC236}">
                <a16:creationId xmlns="" xmlns:a16="http://schemas.microsoft.com/office/drawing/2014/main" id="{6401FA5B-5201-447F-9B4A-FFC3D40EDEDF}"/>
              </a:ext>
            </a:extLst>
          </p:cNvPr>
          <p:cNvSpPr>
            <a:spLocks noEditPoints="1"/>
          </p:cNvSpPr>
          <p:nvPr/>
        </p:nvSpPr>
        <p:spPr bwMode="auto">
          <a:xfrm>
            <a:off x="7105652" y="5435602"/>
            <a:ext cx="301626" cy="298451"/>
          </a:xfrm>
          <a:custGeom>
            <a:avLst/>
            <a:gdLst>
              <a:gd name="T0" fmla="*/ 63777 w 94"/>
              <a:gd name="T1" fmla="*/ 149875 h 94"/>
              <a:gd name="T2" fmla="*/ 63777 w 94"/>
              <a:gd name="T3" fmla="*/ 149875 h 94"/>
              <a:gd name="T4" fmla="*/ 58993 w 94"/>
              <a:gd name="T5" fmla="*/ 148281 h 94"/>
              <a:gd name="T6" fmla="*/ 55805 w 94"/>
              <a:gd name="T7" fmla="*/ 146686 h 94"/>
              <a:gd name="T8" fmla="*/ 0 w 94"/>
              <a:gd name="T9" fmla="*/ 12755 h 94"/>
              <a:gd name="T10" fmla="*/ 0 w 94"/>
              <a:gd name="T11" fmla="*/ 12755 h 94"/>
              <a:gd name="T12" fmla="*/ 0 w 94"/>
              <a:gd name="T13" fmla="*/ 6378 h 94"/>
              <a:gd name="T14" fmla="*/ 1594 w 94"/>
              <a:gd name="T15" fmla="*/ 3189 h 94"/>
              <a:gd name="T16" fmla="*/ 1594 w 94"/>
              <a:gd name="T17" fmla="*/ 3189 h 94"/>
              <a:gd name="T18" fmla="*/ 6378 w 94"/>
              <a:gd name="T19" fmla="*/ 0 h 94"/>
              <a:gd name="T20" fmla="*/ 12755 w 94"/>
              <a:gd name="T21" fmla="*/ 0 h 94"/>
              <a:gd name="T22" fmla="*/ 145092 w 94"/>
              <a:gd name="T23" fmla="*/ 55805 h 94"/>
              <a:gd name="T24" fmla="*/ 145092 w 94"/>
              <a:gd name="T25" fmla="*/ 55805 h 94"/>
              <a:gd name="T26" fmla="*/ 148281 w 94"/>
              <a:gd name="T27" fmla="*/ 58993 h 94"/>
              <a:gd name="T28" fmla="*/ 149875 w 94"/>
              <a:gd name="T29" fmla="*/ 63777 h 94"/>
              <a:gd name="T30" fmla="*/ 149875 w 94"/>
              <a:gd name="T31" fmla="*/ 63777 h 94"/>
              <a:gd name="T32" fmla="*/ 148281 w 94"/>
              <a:gd name="T33" fmla="*/ 70154 h 94"/>
              <a:gd name="T34" fmla="*/ 143497 w 94"/>
              <a:gd name="T35" fmla="*/ 71749 h 94"/>
              <a:gd name="T36" fmla="*/ 84504 w 94"/>
              <a:gd name="T37" fmla="*/ 84504 h 94"/>
              <a:gd name="T38" fmla="*/ 71749 w 94"/>
              <a:gd name="T39" fmla="*/ 143497 h 94"/>
              <a:gd name="T40" fmla="*/ 71749 w 94"/>
              <a:gd name="T41" fmla="*/ 143497 h 94"/>
              <a:gd name="T42" fmla="*/ 68560 w 94"/>
              <a:gd name="T43" fmla="*/ 148281 h 94"/>
              <a:gd name="T44" fmla="*/ 63777 w 94"/>
              <a:gd name="T45" fmla="*/ 149875 h 94"/>
              <a:gd name="T46" fmla="*/ 63777 w 94"/>
              <a:gd name="T47" fmla="*/ 149875 h 94"/>
              <a:gd name="T48" fmla="*/ 63777 w 94"/>
              <a:gd name="T49" fmla="*/ 149875 h 94"/>
              <a:gd name="T50" fmla="*/ 63777 w 94"/>
              <a:gd name="T51" fmla="*/ 149875 h 94"/>
              <a:gd name="T52" fmla="*/ 22322 w 94"/>
              <a:gd name="T53" fmla="*/ 22322 h 94"/>
              <a:gd name="T54" fmla="*/ 60588 w 94"/>
              <a:gd name="T55" fmla="*/ 116392 h 94"/>
              <a:gd name="T56" fmla="*/ 71749 w 94"/>
              <a:gd name="T57" fmla="*/ 76532 h 94"/>
              <a:gd name="T58" fmla="*/ 71749 w 94"/>
              <a:gd name="T59" fmla="*/ 76532 h 94"/>
              <a:gd name="T60" fmla="*/ 73343 w 94"/>
              <a:gd name="T61" fmla="*/ 73343 h 94"/>
              <a:gd name="T62" fmla="*/ 76532 w 94"/>
              <a:gd name="T63" fmla="*/ 71749 h 94"/>
              <a:gd name="T64" fmla="*/ 116392 w 94"/>
              <a:gd name="T65" fmla="*/ 62182 h 94"/>
              <a:gd name="T66" fmla="*/ 22322 w 94"/>
              <a:gd name="T67" fmla="*/ 22322 h 9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94" h="94">
                <a:moveTo>
                  <a:pt x="40" y="94"/>
                </a:moveTo>
                <a:lnTo>
                  <a:pt x="40" y="94"/>
                </a:lnTo>
                <a:lnTo>
                  <a:pt x="37" y="93"/>
                </a:lnTo>
                <a:lnTo>
                  <a:pt x="35" y="92"/>
                </a:lnTo>
                <a:lnTo>
                  <a:pt x="0" y="8"/>
                </a:lnTo>
                <a:lnTo>
                  <a:pt x="0" y="4"/>
                </a:lnTo>
                <a:lnTo>
                  <a:pt x="1" y="2"/>
                </a:lnTo>
                <a:lnTo>
                  <a:pt x="4" y="0"/>
                </a:lnTo>
                <a:lnTo>
                  <a:pt x="8" y="0"/>
                </a:lnTo>
                <a:lnTo>
                  <a:pt x="91" y="35"/>
                </a:lnTo>
                <a:lnTo>
                  <a:pt x="93" y="37"/>
                </a:lnTo>
                <a:lnTo>
                  <a:pt x="94" y="40"/>
                </a:lnTo>
                <a:lnTo>
                  <a:pt x="93" y="44"/>
                </a:lnTo>
                <a:lnTo>
                  <a:pt x="90" y="45"/>
                </a:lnTo>
                <a:lnTo>
                  <a:pt x="53" y="53"/>
                </a:lnTo>
                <a:lnTo>
                  <a:pt x="45" y="90"/>
                </a:lnTo>
                <a:lnTo>
                  <a:pt x="43" y="93"/>
                </a:lnTo>
                <a:lnTo>
                  <a:pt x="40" y="94"/>
                </a:lnTo>
                <a:close/>
                <a:moveTo>
                  <a:pt x="14" y="14"/>
                </a:moveTo>
                <a:lnTo>
                  <a:pt x="38" y="73"/>
                </a:lnTo>
                <a:lnTo>
                  <a:pt x="45" y="48"/>
                </a:lnTo>
                <a:lnTo>
                  <a:pt x="46" y="46"/>
                </a:lnTo>
                <a:lnTo>
                  <a:pt x="48" y="45"/>
                </a:lnTo>
                <a:lnTo>
                  <a:pt x="73" y="39"/>
                </a:lnTo>
                <a:lnTo>
                  <a:pt x="14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954" name="Freeform 1277">
            <a:extLst>
              <a:ext uri="{FF2B5EF4-FFF2-40B4-BE49-F238E27FC236}">
                <a16:creationId xmlns="" xmlns:a16="http://schemas.microsoft.com/office/drawing/2014/main" id="{A8450FDB-3452-440A-B35C-1A973E3E072C}"/>
              </a:ext>
            </a:extLst>
          </p:cNvPr>
          <p:cNvSpPr>
            <a:spLocks noEditPoints="1"/>
          </p:cNvSpPr>
          <p:nvPr/>
        </p:nvSpPr>
        <p:spPr bwMode="auto">
          <a:xfrm>
            <a:off x="7931152" y="5499103"/>
            <a:ext cx="177800" cy="234950"/>
          </a:xfrm>
          <a:custGeom>
            <a:avLst/>
            <a:gdLst>
              <a:gd name="T0" fmla="*/ 81448 w 59"/>
              <a:gd name="T1" fmla="*/ 117091 h 74"/>
              <a:gd name="T2" fmla="*/ 28658 w 59"/>
              <a:gd name="T3" fmla="*/ 117091 h 74"/>
              <a:gd name="T4" fmla="*/ 28658 w 59"/>
              <a:gd name="T5" fmla="*/ 117091 h 74"/>
              <a:gd name="T6" fmla="*/ 25641 w 59"/>
              <a:gd name="T7" fmla="*/ 115509 h 74"/>
              <a:gd name="T8" fmla="*/ 21116 w 59"/>
              <a:gd name="T9" fmla="*/ 113926 h 74"/>
              <a:gd name="T10" fmla="*/ 0 w 59"/>
              <a:gd name="T11" fmla="*/ 66457 h 74"/>
              <a:gd name="T12" fmla="*/ 0 w 59"/>
              <a:gd name="T13" fmla="*/ 66457 h 74"/>
              <a:gd name="T14" fmla="*/ 0 w 59"/>
              <a:gd name="T15" fmla="*/ 63292 h 74"/>
              <a:gd name="T16" fmla="*/ 1508 w 59"/>
              <a:gd name="T17" fmla="*/ 58546 h 74"/>
              <a:gd name="T18" fmla="*/ 1508 w 59"/>
              <a:gd name="T19" fmla="*/ 58546 h 74"/>
              <a:gd name="T20" fmla="*/ 3017 w 59"/>
              <a:gd name="T21" fmla="*/ 56963 h 74"/>
              <a:gd name="T22" fmla="*/ 7542 w 59"/>
              <a:gd name="T23" fmla="*/ 55381 h 74"/>
              <a:gd name="T24" fmla="*/ 21116 w 59"/>
              <a:gd name="T25" fmla="*/ 55381 h 74"/>
              <a:gd name="T26" fmla="*/ 21116 w 59"/>
              <a:gd name="T27" fmla="*/ 7912 h 74"/>
              <a:gd name="T28" fmla="*/ 21116 w 59"/>
              <a:gd name="T29" fmla="*/ 7912 h 74"/>
              <a:gd name="T30" fmla="*/ 21116 w 59"/>
              <a:gd name="T31" fmla="*/ 4747 h 74"/>
              <a:gd name="T32" fmla="*/ 25641 w 59"/>
              <a:gd name="T33" fmla="*/ 1582 h 74"/>
              <a:gd name="T34" fmla="*/ 25641 w 59"/>
              <a:gd name="T35" fmla="*/ 1582 h 74"/>
              <a:gd name="T36" fmla="*/ 27149 w 59"/>
              <a:gd name="T37" fmla="*/ 0 h 74"/>
              <a:gd name="T38" fmla="*/ 31674 w 59"/>
              <a:gd name="T39" fmla="*/ 0 h 74"/>
              <a:gd name="T40" fmla="*/ 52791 w 59"/>
              <a:gd name="T41" fmla="*/ 7912 h 74"/>
              <a:gd name="T42" fmla="*/ 52791 w 59"/>
              <a:gd name="T43" fmla="*/ 7912 h 74"/>
              <a:gd name="T44" fmla="*/ 57316 w 59"/>
              <a:gd name="T45" fmla="*/ 12658 h 74"/>
              <a:gd name="T46" fmla="*/ 58824 w 59"/>
              <a:gd name="T47" fmla="*/ 15823 h 74"/>
              <a:gd name="T48" fmla="*/ 58824 w 59"/>
              <a:gd name="T49" fmla="*/ 49052 h 74"/>
              <a:gd name="T50" fmla="*/ 82957 w 59"/>
              <a:gd name="T51" fmla="*/ 55381 h 74"/>
              <a:gd name="T52" fmla="*/ 82957 w 59"/>
              <a:gd name="T53" fmla="*/ 55381 h 74"/>
              <a:gd name="T54" fmla="*/ 87482 w 59"/>
              <a:gd name="T55" fmla="*/ 58546 h 74"/>
              <a:gd name="T56" fmla="*/ 88990 w 59"/>
              <a:gd name="T57" fmla="*/ 63292 h 74"/>
              <a:gd name="T58" fmla="*/ 88990 w 59"/>
              <a:gd name="T59" fmla="*/ 109179 h 74"/>
              <a:gd name="T60" fmla="*/ 88990 w 59"/>
              <a:gd name="T61" fmla="*/ 109179 h 74"/>
              <a:gd name="T62" fmla="*/ 88990 w 59"/>
              <a:gd name="T63" fmla="*/ 113926 h 74"/>
              <a:gd name="T64" fmla="*/ 87482 w 59"/>
              <a:gd name="T65" fmla="*/ 115509 h 74"/>
              <a:gd name="T66" fmla="*/ 84465 w 59"/>
              <a:gd name="T67" fmla="*/ 117091 h 74"/>
              <a:gd name="T68" fmla="*/ 81448 w 59"/>
              <a:gd name="T69" fmla="*/ 117091 h 74"/>
              <a:gd name="T70" fmla="*/ 81448 w 59"/>
              <a:gd name="T71" fmla="*/ 117091 h 74"/>
              <a:gd name="T72" fmla="*/ 33183 w 59"/>
              <a:gd name="T73" fmla="*/ 101268 h 74"/>
              <a:gd name="T74" fmla="*/ 73907 w 59"/>
              <a:gd name="T75" fmla="*/ 101268 h 74"/>
              <a:gd name="T76" fmla="*/ 73907 w 59"/>
              <a:gd name="T77" fmla="*/ 68039 h 74"/>
              <a:gd name="T78" fmla="*/ 49774 w 59"/>
              <a:gd name="T79" fmla="*/ 63292 h 74"/>
              <a:gd name="T80" fmla="*/ 49774 w 59"/>
              <a:gd name="T81" fmla="*/ 63292 h 74"/>
              <a:gd name="T82" fmla="*/ 45249 w 59"/>
              <a:gd name="T83" fmla="*/ 58546 h 74"/>
              <a:gd name="T84" fmla="*/ 43741 w 59"/>
              <a:gd name="T85" fmla="*/ 55381 h 74"/>
              <a:gd name="T86" fmla="*/ 43741 w 59"/>
              <a:gd name="T87" fmla="*/ 22152 h 74"/>
              <a:gd name="T88" fmla="*/ 36199 w 59"/>
              <a:gd name="T89" fmla="*/ 18988 h 74"/>
              <a:gd name="T90" fmla="*/ 36199 w 59"/>
              <a:gd name="T91" fmla="*/ 63292 h 74"/>
              <a:gd name="T92" fmla="*/ 36199 w 59"/>
              <a:gd name="T93" fmla="*/ 63292 h 74"/>
              <a:gd name="T94" fmla="*/ 36199 w 59"/>
              <a:gd name="T95" fmla="*/ 66457 h 74"/>
              <a:gd name="T96" fmla="*/ 34691 w 59"/>
              <a:gd name="T97" fmla="*/ 68039 h 74"/>
              <a:gd name="T98" fmla="*/ 33183 w 59"/>
              <a:gd name="T99" fmla="*/ 71204 h 74"/>
              <a:gd name="T100" fmla="*/ 28658 w 59"/>
              <a:gd name="T101" fmla="*/ 71204 h 74"/>
              <a:gd name="T102" fmla="*/ 18100 w 59"/>
              <a:gd name="T103" fmla="*/ 71204 h 74"/>
              <a:gd name="T104" fmla="*/ 33183 w 59"/>
              <a:gd name="T105" fmla="*/ 101268 h 7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9" h="74">
                <a:moveTo>
                  <a:pt x="54" y="74"/>
                </a:moveTo>
                <a:lnTo>
                  <a:pt x="19" y="74"/>
                </a:lnTo>
                <a:lnTo>
                  <a:pt x="17" y="73"/>
                </a:lnTo>
                <a:lnTo>
                  <a:pt x="14" y="72"/>
                </a:lnTo>
                <a:lnTo>
                  <a:pt x="0" y="42"/>
                </a:lnTo>
                <a:lnTo>
                  <a:pt x="0" y="40"/>
                </a:lnTo>
                <a:lnTo>
                  <a:pt x="1" y="37"/>
                </a:lnTo>
                <a:lnTo>
                  <a:pt x="2" y="36"/>
                </a:lnTo>
                <a:lnTo>
                  <a:pt x="5" y="35"/>
                </a:lnTo>
                <a:lnTo>
                  <a:pt x="14" y="35"/>
                </a:lnTo>
                <a:lnTo>
                  <a:pt x="14" y="5"/>
                </a:lnTo>
                <a:lnTo>
                  <a:pt x="14" y="3"/>
                </a:lnTo>
                <a:lnTo>
                  <a:pt x="17" y="1"/>
                </a:lnTo>
                <a:lnTo>
                  <a:pt x="18" y="0"/>
                </a:lnTo>
                <a:lnTo>
                  <a:pt x="21" y="0"/>
                </a:lnTo>
                <a:lnTo>
                  <a:pt x="35" y="5"/>
                </a:lnTo>
                <a:lnTo>
                  <a:pt x="38" y="8"/>
                </a:lnTo>
                <a:lnTo>
                  <a:pt x="39" y="10"/>
                </a:lnTo>
                <a:lnTo>
                  <a:pt x="39" y="31"/>
                </a:lnTo>
                <a:lnTo>
                  <a:pt x="55" y="35"/>
                </a:lnTo>
                <a:lnTo>
                  <a:pt x="58" y="37"/>
                </a:lnTo>
                <a:lnTo>
                  <a:pt x="59" y="40"/>
                </a:lnTo>
                <a:lnTo>
                  <a:pt x="59" y="69"/>
                </a:lnTo>
                <a:lnTo>
                  <a:pt x="59" y="72"/>
                </a:lnTo>
                <a:lnTo>
                  <a:pt x="58" y="73"/>
                </a:lnTo>
                <a:lnTo>
                  <a:pt x="56" y="74"/>
                </a:lnTo>
                <a:lnTo>
                  <a:pt x="54" y="74"/>
                </a:lnTo>
                <a:close/>
                <a:moveTo>
                  <a:pt x="22" y="64"/>
                </a:moveTo>
                <a:lnTo>
                  <a:pt x="49" y="64"/>
                </a:lnTo>
                <a:lnTo>
                  <a:pt x="49" y="43"/>
                </a:lnTo>
                <a:lnTo>
                  <a:pt x="33" y="40"/>
                </a:lnTo>
                <a:lnTo>
                  <a:pt x="30" y="37"/>
                </a:lnTo>
                <a:lnTo>
                  <a:pt x="29" y="35"/>
                </a:lnTo>
                <a:lnTo>
                  <a:pt x="29" y="14"/>
                </a:lnTo>
                <a:lnTo>
                  <a:pt x="24" y="12"/>
                </a:lnTo>
                <a:lnTo>
                  <a:pt x="24" y="40"/>
                </a:lnTo>
                <a:lnTo>
                  <a:pt x="24" y="42"/>
                </a:lnTo>
                <a:lnTo>
                  <a:pt x="23" y="43"/>
                </a:lnTo>
                <a:lnTo>
                  <a:pt x="22" y="45"/>
                </a:lnTo>
                <a:lnTo>
                  <a:pt x="19" y="45"/>
                </a:lnTo>
                <a:lnTo>
                  <a:pt x="12" y="45"/>
                </a:lnTo>
                <a:lnTo>
                  <a:pt x="22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955" name="Freeform 1278">
            <a:extLst>
              <a:ext uri="{FF2B5EF4-FFF2-40B4-BE49-F238E27FC236}">
                <a16:creationId xmlns="" xmlns:a16="http://schemas.microsoft.com/office/drawing/2014/main" id="{E0E93B6E-E5A2-4CE9-A44A-93E0AEDD723C}"/>
              </a:ext>
            </a:extLst>
          </p:cNvPr>
          <p:cNvSpPr>
            <a:spLocks/>
          </p:cNvSpPr>
          <p:nvPr/>
        </p:nvSpPr>
        <p:spPr bwMode="auto">
          <a:xfrm>
            <a:off x="7864478" y="5426078"/>
            <a:ext cx="244475" cy="168275"/>
          </a:xfrm>
          <a:custGeom>
            <a:avLst/>
            <a:gdLst>
              <a:gd name="T0" fmla="*/ 106360 w 79"/>
              <a:gd name="T1" fmla="*/ 0 h 55"/>
              <a:gd name="T2" fmla="*/ 15414 w 79"/>
              <a:gd name="T3" fmla="*/ 0 h 55"/>
              <a:gd name="T4" fmla="*/ 15414 w 79"/>
              <a:gd name="T5" fmla="*/ 0 h 55"/>
              <a:gd name="T6" fmla="*/ 9249 w 79"/>
              <a:gd name="T7" fmla="*/ 3066 h 55"/>
              <a:gd name="T8" fmla="*/ 3083 w 79"/>
              <a:gd name="T9" fmla="*/ 4598 h 55"/>
              <a:gd name="T10" fmla="*/ 1541 w 79"/>
              <a:gd name="T11" fmla="*/ 10730 h 55"/>
              <a:gd name="T12" fmla="*/ 0 w 79"/>
              <a:gd name="T13" fmla="*/ 15328 h 55"/>
              <a:gd name="T14" fmla="*/ 0 w 79"/>
              <a:gd name="T15" fmla="*/ 68977 h 55"/>
              <a:gd name="T16" fmla="*/ 0 w 79"/>
              <a:gd name="T17" fmla="*/ 68977 h 55"/>
              <a:gd name="T18" fmla="*/ 1541 w 79"/>
              <a:gd name="T19" fmla="*/ 75108 h 55"/>
              <a:gd name="T20" fmla="*/ 3083 w 79"/>
              <a:gd name="T21" fmla="*/ 79707 h 55"/>
              <a:gd name="T22" fmla="*/ 9249 w 79"/>
              <a:gd name="T23" fmla="*/ 81239 h 55"/>
              <a:gd name="T24" fmla="*/ 15414 w 79"/>
              <a:gd name="T25" fmla="*/ 84305 h 55"/>
              <a:gd name="T26" fmla="*/ 38536 w 79"/>
              <a:gd name="T27" fmla="*/ 84305 h 55"/>
              <a:gd name="T28" fmla="*/ 38536 w 79"/>
              <a:gd name="T29" fmla="*/ 68977 h 55"/>
              <a:gd name="T30" fmla="*/ 15414 w 79"/>
              <a:gd name="T31" fmla="*/ 68977 h 55"/>
              <a:gd name="T32" fmla="*/ 15414 w 79"/>
              <a:gd name="T33" fmla="*/ 15328 h 55"/>
              <a:gd name="T34" fmla="*/ 106360 w 79"/>
              <a:gd name="T35" fmla="*/ 15328 h 55"/>
              <a:gd name="T36" fmla="*/ 106360 w 79"/>
              <a:gd name="T37" fmla="*/ 68977 h 55"/>
              <a:gd name="T38" fmla="*/ 121774 w 79"/>
              <a:gd name="T39" fmla="*/ 68977 h 55"/>
              <a:gd name="T40" fmla="*/ 121774 w 79"/>
              <a:gd name="T41" fmla="*/ 15328 h 55"/>
              <a:gd name="T42" fmla="*/ 121774 w 79"/>
              <a:gd name="T43" fmla="*/ 15328 h 55"/>
              <a:gd name="T44" fmla="*/ 120233 w 79"/>
              <a:gd name="T45" fmla="*/ 10730 h 55"/>
              <a:gd name="T46" fmla="*/ 117150 w 79"/>
              <a:gd name="T47" fmla="*/ 4598 h 55"/>
              <a:gd name="T48" fmla="*/ 112525 w 79"/>
              <a:gd name="T49" fmla="*/ 3066 h 55"/>
              <a:gd name="T50" fmla="*/ 106360 w 79"/>
              <a:gd name="T51" fmla="*/ 0 h 55"/>
              <a:gd name="T52" fmla="*/ 106360 w 79"/>
              <a:gd name="T53" fmla="*/ 0 h 55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79" h="55">
                <a:moveTo>
                  <a:pt x="69" y="0"/>
                </a:moveTo>
                <a:lnTo>
                  <a:pt x="10" y="0"/>
                </a:lnTo>
                <a:lnTo>
                  <a:pt x="6" y="2"/>
                </a:lnTo>
                <a:lnTo>
                  <a:pt x="2" y="3"/>
                </a:lnTo>
                <a:lnTo>
                  <a:pt x="1" y="7"/>
                </a:lnTo>
                <a:lnTo>
                  <a:pt x="0" y="10"/>
                </a:lnTo>
                <a:lnTo>
                  <a:pt x="0" y="45"/>
                </a:lnTo>
                <a:lnTo>
                  <a:pt x="1" y="49"/>
                </a:lnTo>
                <a:lnTo>
                  <a:pt x="2" y="52"/>
                </a:lnTo>
                <a:lnTo>
                  <a:pt x="6" y="53"/>
                </a:lnTo>
                <a:lnTo>
                  <a:pt x="10" y="55"/>
                </a:lnTo>
                <a:lnTo>
                  <a:pt x="25" y="55"/>
                </a:lnTo>
                <a:lnTo>
                  <a:pt x="25" y="45"/>
                </a:lnTo>
                <a:lnTo>
                  <a:pt x="10" y="45"/>
                </a:lnTo>
                <a:lnTo>
                  <a:pt x="10" y="10"/>
                </a:lnTo>
                <a:lnTo>
                  <a:pt x="69" y="10"/>
                </a:lnTo>
                <a:lnTo>
                  <a:pt x="69" y="45"/>
                </a:lnTo>
                <a:lnTo>
                  <a:pt x="79" y="45"/>
                </a:lnTo>
                <a:lnTo>
                  <a:pt x="79" y="10"/>
                </a:lnTo>
                <a:lnTo>
                  <a:pt x="78" y="7"/>
                </a:lnTo>
                <a:lnTo>
                  <a:pt x="76" y="3"/>
                </a:lnTo>
                <a:lnTo>
                  <a:pt x="73" y="2"/>
                </a:lnTo>
                <a:lnTo>
                  <a:pt x="6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956" name="Freeform 1279">
            <a:extLst>
              <a:ext uri="{FF2B5EF4-FFF2-40B4-BE49-F238E27FC236}">
                <a16:creationId xmlns="" xmlns:a16="http://schemas.microsoft.com/office/drawing/2014/main" id="{FFB08A84-284D-4D80-A889-31296181DA49}"/>
              </a:ext>
            </a:extLst>
          </p:cNvPr>
          <p:cNvSpPr>
            <a:spLocks noEditPoints="1"/>
          </p:cNvSpPr>
          <p:nvPr/>
        </p:nvSpPr>
        <p:spPr bwMode="auto">
          <a:xfrm>
            <a:off x="1168402" y="6146801"/>
            <a:ext cx="336551" cy="336551"/>
          </a:xfrm>
          <a:custGeom>
            <a:avLst/>
            <a:gdLst>
              <a:gd name="T0" fmla="*/ 84305 w 108"/>
              <a:gd name="T1" fmla="*/ 0 h 109"/>
              <a:gd name="T2" fmla="*/ 51519 w 108"/>
              <a:gd name="T3" fmla="*/ 6187 h 109"/>
              <a:gd name="T4" fmla="*/ 24979 w 108"/>
              <a:gd name="T5" fmla="*/ 24750 h 109"/>
              <a:gd name="T6" fmla="*/ 6245 w 108"/>
              <a:gd name="T7" fmla="*/ 52594 h 109"/>
              <a:gd name="T8" fmla="*/ 0 w 108"/>
              <a:gd name="T9" fmla="*/ 83531 h 109"/>
              <a:gd name="T10" fmla="*/ 1561 w 108"/>
              <a:gd name="T11" fmla="*/ 102094 h 109"/>
              <a:gd name="T12" fmla="*/ 15612 w 108"/>
              <a:gd name="T13" fmla="*/ 131484 h 109"/>
              <a:gd name="T14" fmla="*/ 35907 w 108"/>
              <a:gd name="T15" fmla="*/ 153140 h 109"/>
              <a:gd name="T16" fmla="*/ 67131 w 108"/>
              <a:gd name="T17" fmla="*/ 165515 h 109"/>
              <a:gd name="T18" fmla="*/ 84305 w 108"/>
              <a:gd name="T19" fmla="*/ 168609 h 109"/>
              <a:gd name="T20" fmla="*/ 117090 w 108"/>
              <a:gd name="T21" fmla="*/ 162422 h 109"/>
              <a:gd name="T22" fmla="*/ 143630 w 108"/>
              <a:gd name="T23" fmla="*/ 143859 h 109"/>
              <a:gd name="T24" fmla="*/ 163925 w 108"/>
              <a:gd name="T25" fmla="*/ 116015 h 109"/>
              <a:gd name="T26" fmla="*/ 168609 w 108"/>
              <a:gd name="T27" fmla="*/ 83531 h 109"/>
              <a:gd name="T28" fmla="*/ 167048 w 108"/>
              <a:gd name="T29" fmla="*/ 66515 h 109"/>
              <a:gd name="T30" fmla="*/ 154558 w 108"/>
              <a:gd name="T31" fmla="*/ 37125 h 109"/>
              <a:gd name="T32" fmla="*/ 132702 w 108"/>
              <a:gd name="T33" fmla="*/ 15469 h 109"/>
              <a:gd name="T34" fmla="*/ 101478 w 108"/>
              <a:gd name="T35" fmla="*/ 1547 h 109"/>
              <a:gd name="T36" fmla="*/ 84305 w 108"/>
              <a:gd name="T37" fmla="*/ 0 h 109"/>
              <a:gd name="T38" fmla="*/ 84305 w 108"/>
              <a:gd name="T39" fmla="*/ 153140 h 109"/>
              <a:gd name="T40" fmla="*/ 57764 w 108"/>
              <a:gd name="T41" fmla="*/ 146953 h 109"/>
              <a:gd name="T42" fmla="*/ 35907 w 108"/>
              <a:gd name="T43" fmla="*/ 131484 h 109"/>
              <a:gd name="T44" fmla="*/ 20296 w 108"/>
              <a:gd name="T45" fmla="*/ 111375 h 109"/>
              <a:gd name="T46" fmla="*/ 15612 w 108"/>
              <a:gd name="T47" fmla="*/ 83531 h 109"/>
              <a:gd name="T48" fmla="*/ 17173 w 108"/>
              <a:gd name="T49" fmla="*/ 71156 h 109"/>
              <a:gd name="T50" fmla="*/ 26540 w 108"/>
              <a:gd name="T51" fmla="*/ 46406 h 109"/>
              <a:gd name="T52" fmla="*/ 46836 w 108"/>
              <a:gd name="T53" fmla="*/ 26297 h 109"/>
              <a:gd name="T54" fmla="*/ 71815 w 108"/>
              <a:gd name="T55" fmla="*/ 17016 h 109"/>
              <a:gd name="T56" fmla="*/ 84305 w 108"/>
              <a:gd name="T57" fmla="*/ 15469 h 109"/>
              <a:gd name="T58" fmla="*/ 110845 w 108"/>
              <a:gd name="T59" fmla="*/ 21656 h 109"/>
              <a:gd name="T60" fmla="*/ 132702 w 108"/>
              <a:gd name="T61" fmla="*/ 37125 h 109"/>
              <a:gd name="T62" fmla="*/ 148313 w 108"/>
              <a:gd name="T63" fmla="*/ 57234 h 109"/>
              <a:gd name="T64" fmla="*/ 154558 w 108"/>
              <a:gd name="T65" fmla="*/ 83531 h 109"/>
              <a:gd name="T66" fmla="*/ 151436 w 108"/>
              <a:gd name="T67" fmla="*/ 97453 h 109"/>
              <a:gd name="T68" fmla="*/ 142069 w 108"/>
              <a:gd name="T69" fmla="*/ 122203 h 109"/>
              <a:gd name="T70" fmla="*/ 123334 w 108"/>
              <a:gd name="T71" fmla="*/ 140765 h 109"/>
              <a:gd name="T72" fmla="*/ 98355 w 108"/>
              <a:gd name="T73" fmla="*/ 151593 h 109"/>
              <a:gd name="T74" fmla="*/ 84305 w 108"/>
              <a:gd name="T75" fmla="*/ 153140 h 10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08" h="109">
                <a:moveTo>
                  <a:pt x="54" y="0"/>
                </a:moveTo>
                <a:lnTo>
                  <a:pt x="54" y="0"/>
                </a:lnTo>
                <a:lnTo>
                  <a:pt x="43" y="1"/>
                </a:lnTo>
                <a:lnTo>
                  <a:pt x="33" y="4"/>
                </a:lnTo>
                <a:lnTo>
                  <a:pt x="23" y="10"/>
                </a:lnTo>
                <a:lnTo>
                  <a:pt x="16" y="16"/>
                </a:lnTo>
                <a:lnTo>
                  <a:pt x="10" y="24"/>
                </a:lnTo>
                <a:lnTo>
                  <a:pt x="4" y="34"/>
                </a:lnTo>
                <a:lnTo>
                  <a:pt x="1" y="43"/>
                </a:lnTo>
                <a:lnTo>
                  <a:pt x="0" y="54"/>
                </a:lnTo>
                <a:lnTo>
                  <a:pt x="1" y="66"/>
                </a:lnTo>
                <a:lnTo>
                  <a:pt x="4" y="75"/>
                </a:lnTo>
                <a:lnTo>
                  <a:pt x="10" y="85"/>
                </a:lnTo>
                <a:lnTo>
                  <a:pt x="16" y="93"/>
                </a:lnTo>
                <a:lnTo>
                  <a:pt x="23" y="99"/>
                </a:lnTo>
                <a:lnTo>
                  <a:pt x="33" y="105"/>
                </a:lnTo>
                <a:lnTo>
                  <a:pt x="43" y="107"/>
                </a:lnTo>
                <a:lnTo>
                  <a:pt x="54" y="109"/>
                </a:lnTo>
                <a:lnTo>
                  <a:pt x="65" y="107"/>
                </a:lnTo>
                <a:lnTo>
                  <a:pt x="75" y="105"/>
                </a:lnTo>
                <a:lnTo>
                  <a:pt x="85" y="99"/>
                </a:lnTo>
                <a:lnTo>
                  <a:pt x="92" y="93"/>
                </a:lnTo>
                <a:lnTo>
                  <a:pt x="99" y="85"/>
                </a:lnTo>
                <a:lnTo>
                  <a:pt x="105" y="75"/>
                </a:lnTo>
                <a:lnTo>
                  <a:pt x="107" y="66"/>
                </a:lnTo>
                <a:lnTo>
                  <a:pt x="108" y="54"/>
                </a:lnTo>
                <a:lnTo>
                  <a:pt x="107" y="43"/>
                </a:lnTo>
                <a:lnTo>
                  <a:pt x="105" y="34"/>
                </a:lnTo>
                <a:lnTo>
                  <a:pt x="99" y="24"/>
                </a:lnTo>
                <a:lnTo>
                  <a:pt x="92" y="16"/>
                </a:lnTo>
                <a:lnTo>
                  <a:pt x="85" y="10"/>
                </a:lnTo>
                <a:lnTo>
                  <a:pt x="75" y="4"/>
                </a:lnTo>
                <a:lnTo>
                  <a:pt x="65" y="1"/>
                </a:lnTo>
                <a:lnTo>
                  <a:pt x="54" y="0"/>
                </a:lnTo>
                <a:close/>
                <a:moveTo>
                  <a:pt x="54" y="99"/>
                </a:moveTo>
                <a:lnTo>
                  <a:pt x="54" y="99"/>
                </a:lnTo>
                <a:lnTo>
                  <a:pt x="46" y="98"/>
                </a:lnTo>
                <a:lnTo>
                  <a:pt x="37" y="95"/>
                </a:lnTo>
                <a:lnTo>
                  <a:pt x="30" y="91"/>
                </a:lnTo>
                <a:lnTo>
                  <a:pt x="23" y="85"/>
                </a:lnTo>
                <a:lnTo>
                  <a:pt x="17" y="79"/>
                </a:lnTo>
                <a:lnTo>
                  <a:pt x="13" y="72"/>
                </a:lnTo>
                <a:lnTo>
                  <a:pt x="11" y="63"/>
                </a:lnTo>
                <a:lnTo>
                  <a:pt x="10" y="54"/>
                </a:lnTo>
                <a:lnTo>
                  <a:pt x="11" y="46"/>
                </a:lnTo>
                <a:lnTo>
                  <a:pt x="13" y="37"/>
                </a:lnTo>
                <a:lnTo>
                  <a:pt x="17" y="30"/>
                </a:lnTo>
                <a:lnTo>
                  <a:pt x="23" y="24"/>
                </a:lnTo>
                <a:lnTo>
                  <a:pt x="30" y="17"/>
                </a:lnTo>
                <a:lnTo>
                  <a:pt x="37" y="14"/>
                </a:lnTo>
                <a:lnTo>
                  <a:pt x="46" y="11"/>
                </a:lnTo>
                <a:lnTo>
                  <a:pt x="54" y="10"/>
                </a:lnTo>
                <a:lnTo>
                  <a:pt x="63" y="11"/>
                </a:lnTo>
                <a:lnTo>
                  <a:pt x="71" y="14"/>
                </a:lnTo>
                <a:lnTo>
                  <a:pt x="79" y="17"/>
                </a:lnTo>
                <a:lnTo>
                  <a:pt x="85" y="24"/>
                </a:lnTo>
                <a:lnTo>
                  <a:pt x="91" y="30"/>
                </a:lnTo>
                <a:lnTo>
                  <a:pt x="95" y="37"/>
                </a:lnTo>
                <a:lnTo>
                  <a:pt x="97" y="46"/>
                </a:lnTo>
                <a:lnTo>
                  <a:pt x="99" y="54"/>
                </a:lnTo>
                <a:lnTo>
                  <a:pt x="97" y="63"/>
                </a:lnTo>
                <a:lnTo>
                  <a:pt x="95" y="72"/>
                </a:lnTo>
                <a:lnTo>
                  <a:pt x="91" y="79"/>
                </a:lnTo>
                <a:lnTo>
                  <a:pt x="85" y="85"/>
                </a:lnTo>
                <a:lnTo>
                  <a:pt x="79" y="91"/>
                </a:lnTo>
                <a:lnTo>
                  <a:pt x="71" y="95"/>
                </a:lnTo>
                <a:lnTo>
                  <a:pt x="63" y="98"/>
                </a:lnTo>
                <a:lnTo>
                  <a:pt x="54" y="9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957" name="Freeform 1280">
            <a:extLst>
              <a:ext uri="{FF2B5EF4-FFF2-40B4-BE49-F238E27FC236}">
                <a16:creationId xmlns="" xmlns:a16="http://schemas.microsoft.com/office/drawing/2014/main" id="{A9F7B093-9447-48DD-802F-CB6F847EB071}"/>
              </a:ext>
            </a:extLst>
          </p:cNvPr>
          <p:cNvSpPr>
            <a:spLocks/>
          </p:cNvSpPr>
          <p:nvPr/>
        </p:nvSpPr>
        <p:spPr bwMode="auto">
          <a:xfrm>
            <a:off x="1235078" y="6213478"/>
            <a:ext cx="196850" cy="177800"/>
          </a:xfrm>
          <a:custGeom>
            <a:avLst/>
            <a:gdLst>
              <a:gd name="T0" fmla="*/ 66629 w 62"/>
              <a:gd name="T1" fmla="*/ 28102 h 57"/>
              <a:gd name="T2" fmla="*/ 31728 w 62"/>
              <a:gd name="T3" fmla="*/ 28102 h 57"/>
              <a:gd name="T4" fmla="*/ 47592 w 62"/>
              <a:gd name="T5" fmla="*/ 12490 h 57"/>
              <a:gd name="T6" fmla="*/ 34901 w 62"/>
              <a:gd name="T7" fmla="*/ 0 h 57"/>
              <a:gd name="T8" fmla="*/ 0 w 62"/>
              <a:gd name="T9" fmla="*/ 35908 h 57"/>
              <a:gd name="T10" fmla="*/ 34901 w 62"/>
              <a:gd name="T11" fmla="*/ 70255 h 57"/>
              <a:gd name="T12" fmla="*/ 47592 w 62"/>
              <a:gd name="T13" fmla="*/ 57765 h 57"/>
              <a:gd name="T14" fmla="*/ 31728 w 62"/>
              <a:gd name="T15" fmla="*/ 43714 h 57"/>
              <a:gd name="T16" fmla="*/ 66629 w 62"/>
              <a:gd name="T17" fmla="*/ 43714 h 57"/>
              <a:gd name="T18" fmla="*/ 66629 w 62"/>
              <a:gd name="T19" fmla="*/ 43714 h 57"/>
              <a:gd name="T20" fmla="*/ 72975 w 62"/>
              <a:gd name="T21" fmla="*/ 45276 h 57"/>
              <a:gd name="T22" fmla="*/ 77734 w 62"/>
              <a:gd name="T23" fmla="*/ 46837 h 57"/>
              <a:gd name="T24" fmla="*/ 80907 w 62"/>
              <a:gd name="T25" fmla="*/ 53082 h 57"/>
              <a:gd name="T26" fmla="*/ 82493 w 62"/>
              <a:gd name="T27" fmla="*/ 57765 h 57"/>
              <a:gd name="T28" fmla="*/ 82493 w 62"/>
              <a:gd name="T29" fmla="*/ 57765 h 57"/>
              <a:gd name="T30" fmla="*/ 80907 w 62"/>
              <a:gd name="T31" fmla="*/ 64010 h 57"/>
              <a:gd name="T32" fmla="*/ 77734 w 62"/>
              <a:gd name="T33" fmla="*/ 70255 h 57"/>
              <a:gd name="T34" fmla="*/ 72975 w 62"/>
              <a:gd name="T35" fmla="*/ 71816 h 57"/>
              <a:gd name="T36" fmla="*/ 66629 w 62"/>
              <a:gd name="T37" fmla="*/ 73378 h 57"/>
              <a:gd name="T38" fmla="*/ 58697 w 62"/>
              <a:gd name="T39" fmla="*/ 73378 h 57"/>
              <a:gd name="T40" fmla="*/ 58697 w 62"/>
              <a:gd name="T41" fmla="*/ 88990 h 57"/>
              <a:gd name="T42" fmla="*/ 66629 w 62"/>
              <a:gd name="T43" fmla="*/ 88990 h 57"/>
              <a:gd name="T44" fmla="*/ 66629 w 62"/>
              <a:gd name="T45" fmla="*/ 88990 h 57"/>
              <a:gd name="T46" fmla="*/ 72975 w 62"/>
              <a:gd name="T47" fmla="*/ 88990 h 57"/>
              <a:gd name="T48" fmla="*/ 77734 w 62"/>
              <a:gd name="T49" fmla="*/ 87429 h 57"/>
              <a:gd name="T50" fmla="*/ 88839 w 62"/>
              <a:gd name="T51" fmla="*/ 79623 h 57"/>
              <a:gd name="T52" fmla="*/ 96771 w 62"/>
              <a:gd name="T53" fmla="*/ 70255 h 57"/>
              <a:gd name="T54" fmla="*/ 98357 w 62"/>
              <a:gd name="T55" fmla="*/ 64010 h 57"/>
              <a:gd name="T56" fmla="*/ 98357 w 62"/>
              <a:gd name="T57" fmla="*/ 57765 h 57"/>
              <a:gd name="T58" fmla="*/ 98357 w 62"/>
              <a:gd name="T59" fmla="*/ 57765 h 57"/>
              <a:gd name="T60" fmla="*/ 98357 w 62"/>
              <a:gd name="T61" fmla="*/ 53082 h 57"/>
              <a:gd name="T62" fmla="*/ 96771 w 62"/>
              <a:gd name="T63" fmla="*/ 46837 h 57"/>
              <a:gd name="T64" fmla="*/ 88839 w 62"/>
              <a:gd name="T65" fmla="*/ 37469 h 57"/>
              <a:gd name="T66" fmla="*/ 77734 w 62"/>
              <a:gd name="T67" fmla="*/ 29663 h 57"/>
              <a:gd name="T68" fmla="*/ 72975 w 62"/>
              <a:gd name="T69" fmla="*/ 28102 h 57"/>
              <a:gd name="T70" fmla="*/ 66629 w 62"/>
              <a:gd name="T71" fmla="*/ 28102 h 57"/>
              <a:gd name="T72" fmla="*/ 66629 w 62"/>
              <a:gd name="T73" fmla="*/ 28102 h 57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62" h="57">
                <a:moveTo>
                  <a:pt x="42" y="18"/>
                </a:moveTo>
                <a:lnTo>
                  <a:pt x="20" y="18"/>
                </a:lnTo>
                <a:lnTo>
                  <a:pt x="30" y="8"/>
                </a:lnTo>
                <a:lnTo>
                  <a:pt x="22" y="0"/>
                </a:lnTo>
                <a:lnTo>
                  <a:pt x="0" y="23"/>
                </a:lnTo>
                <a:lnTo>
                  <a:pt x="22" y="45"/>
                </a:lnTo>
                <a:lnTo>
                  <a:pt x="30" y="37"/>
                </a:lnTo>
                <a:lnTo>
                  <a:pt x="20" y="28"/>
                </a:lnTo>
                <a:lnTo>
                  <a:pt x="42" y="28"/>
                </a:lnTo>
                <a:lnTo>
                  <a:pt x="46" y="29"/>
                </a:lnTo>
                <a:lnTo>
                  <a:pt x="49" y="30"/>
                </a:lnTo>
                <a:lnTo>
                  <a:pt x="51" y="34"/>
                </a:lnTo>
                <a:lnTo>
                  <a:pt x="52" y="37"/>
                </a:lnTo>
                <a:lnTo>
                  <a:pt x="51" y="41"/>
                </a:lnTo>
                <a:lnTo>
                  <a:pt x="49" y="45"/>
                </a:lnTo>
                <a:lnTo>
                  <a:pt x="46" y="46"/>
                </a:lnTo>
                <a:lnTo>
                  <a:pt x="42" y="47"/>
                </a:lnTo>
                <a:lnTo>
                  <a:pt x="37" y="47"/>
                </a:lnTo>
                <a:lnTo>
                  <a:pt x="37" y="57"/>
                </a:lnTo>
                <a:lnTo>
                  <a:pt x="42" y="57"/>
                </a:lnTo>
                <a:lnTo>
                  <a:pt x="46" y="57"/>
                </a:lnTo>
                <a:lnTo>
                  <a:pt x="49" y="56"/>
                </a:lnTo>
                <a:lnTo>
                  <a:pt x="56" y="51"/>
                </a:lnTo>
                <a:lnTo>
                  <a:pt x="61" y="45"/>
                </a:lnTo>
                <a:lnTo>
                  <a:pt x="62" y="41"/>
                </a:lnTo>
                <a:lnTo>
                  <a:pt x="62" y="37"/>
                </a:lnTo>
                <a:lnTo>
                  <a:pt x="62" y="34"/>
                </a:lnTo>
                <a:lnTo>
                  <a:pt x="61" y="30"/>
                </a:lnTo>
                <a:lnTo>
                  <a:pt x="56" y="24"/>
                </a:lnTo>
                <a:lnTo>
                  <a:pt x="49" y="19"/>
                </a:lnTo>
                <a:lnTo>
                  <a:pt x="46" y="18"/>
                </a:lnTo>
                <a:lnTo>
                  <a:pt x="42" y="1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958" name="Freeform 1281">
            <a:extLst>
              <a:ext uri="{FF2B5EF4-FFF2-40B4-BE49-F238E27FC236}">
                <a16:creationId xmlns="" xmlns:a16="http://schemas.microsoft.com/office/drawing/2014/main" id="{C9D3DE6F-B1CF-4BDE-8720-FDAC6F0FE47F}"/>
              </a:ext>
            </a:extLst>
          </p:cNvPr>
          <p:cNvSpPr>
            <a:spLocks noEditPoints="1"/>
          </p:cNvSpPr>
          <p:nvPr/>
        </p:nvSpPr>
        <p:spPr bwMode="auto">
          <a:xfrm>
            <a:off x="1908178" y="6146801"/>
            <a:ext cx="336551" cy="336551"/>
          </a:xfrm>
          <a:custGeom>
            <a:avLst/>
            <a:gdLst>
              <a:gd name="T0" fmla="*/ 84305 w 108"/>
              <a:gd name="T1" fmla="*/ 0 h 109"/>
              <a:gd name="T2" fmla="*/ 51519 w 108"/>
              <a:gd name="T3" fmla="*/ 6187 h 109"/>
              <a:gd name="T4" fmla="*/ 24979 w 108"/>
              <a:gd name="T5" fmla="*/ 24750 h 109"/>
              <a:gd name="T6" fmla="*/ 4684 w 108"/>
              <a:gd name="T7" fmla="*/ 52594 h 109"/>
              <a:gd name="T8" fmla="*/ 0 w 108"/>
              <a:gd name="T9" fmla="*/ 83531 h 109"/>
              <a:gd name="T10" fmla="*/ 1561 w 108"/>
              <a:gd name="T11" fmla="*/ 102094 h 109"/>
              <a:gd name="T12" fmla="*/ 15612 w 108"/>
              <a:gd name="T13" fmla="*/ 131484 h 109"/>
              <a:gd name="T14" fmla="*/ 35907 w 108"/>
              <a:gd name="T15" fmla="*/ 153140 h 109"/>
              <a:gd name="T16" fmla="*/ 67131 w 108"/>
              <a:gd name="T17" fmla="*/ 165515 h 109"/>
              <a:gd name="T18" fmla="*/ 84305 w 108"/>
              <a:gd name="T19" fmla="*/ 168609 h 109"/>
              <a:gd name="T20" fmla="*/ 117090 w 108"/>
              <a:gd name="T21" fmla="*/ 162422 h 109"/>
              <a:gd name="T22" fmla="*/ 143630 w 108"/>
              <a:gd name="T23" fmla="*/ 143859 h 109"/>
              <a:gd name="T24" fmla="*/ 163925 w 108"/>
              <a:gd name="T25" fmla="*/ 116015 h 109"/>
              <a:gd name="T26" fmla="*/ 168609 w 108"/>
              <a:gd name="T27" fmla="*/ 83531 h 109"/>
              <a:gd name="T28" fmla="*/ 167048 w 108"/>
              <a:gd name="T29" fmla="*/ 66515 h 109"/>
              <a:gd name="T30" fmla="*/ 152997 w 108"/>
              <a:gd name="T31" fmla="*/ 37125 h 109"/>
              <a:gd name="T32" fmla="*/ 132702 w 108"/>
              <a:gd name="T33" fmla="*/ 15469 h 109"/>
              <a:gd name="T34" fmla="*/ 101478 w 108"/>
              <a:gd name="T35" fmla="*/ 1547 h 109"/>
              <a:gd name="T36" fmla="*/ 84305 w 108"/>
              <a:gd name="T37" fmla="*/ 0 h 109"/>
              <a:gd name="T38" fmla="*/ 84305 w 108"/>
              <a:gd name="T39" fmla="*/ 153140 h 109"/>
              <a:gd name="T40" fmla="*/ 57764 w 108"/>
              <a:gd name="T41" fmla="*/ 146953 h 109"/>
              <a:gd name="T42" fmla="*/ 35907 w 108"/>
              <a:gd name="T43" fmla="*/ 131484 h 109"/>
              <a:gd name="T44" fmla="*/ 20296 w 108"/>
              <a:gd name="T45" fmla="*/ 111375 h 109"/>
              <a:gd name="T46" fmla="*/ 15612 w 108"/>
              <a:gd name="T47" fmla="*/ 83531 h 109"/>
              <a:gd name="T48" fmla="*/ 17173 w 108"/>
              <a:gd name="T49" fmla="*/ 71156 h 109"/>
              <a:gd name="T50" fmla="*/ 26540 w 108"/>
              <a:gd name="T51" fmla="*/ 46406 h 109"/>
              <a:gd name="T52" fmla="*/ 45275 w 108"/>
              <a:gd name="T53" fmla="*/ 26297 h 109"/>
              <a:gd name="T54" fmla="*/ 70254 w 108"/>
              <a:gd name="T55" fmla="*/ 17016 h 109"/>
              <a:gd name="T56" fmla="*/ 84305 w 108"/>
              <a:gd name="T57" fmla="*/ 15469 h 109"/>
              <a:gd name="T58" fmla="*/ 110845 w 108"/>
              <a:gd name="T59" fmla="*/ 21656 h 109"/>
              <a:gd name="T60" fmla="*/ 132702 w 108"/>
              <a:gd name="T61" fmla="*/ 37125 h 109"/>
              <a:gd name="T62" fmla="*/ 148313 w 108"/>
              <a:gd name="T63" fmla="*/ 57234 h 109"/>
              <a:gd name="T64" fmla="*/ 152997 w 108"/>
              <a:gd name="T65" fmla="*/ 83531 h 109"/>
              <a:gd name="T66" fmla="*/ 151436 w 108"/>
              <a:gd name="T67" fmla="*/ 97453 h 109"/>
              <a:gd name="T68" fmla="*/ 142069 w 108"/>
              <a:gd name="T69" fmla="*/ 122203 h 109"/>
              <a:gd name="T70" fmla="*/ 123334 w 108"/>
              <a:gd name="T71" fmla="*/ 140765 h 109"/>
              <a:gd name="T72" fmla="*/ 98355 w 108"/>
              <a:gd name="T73" fmla="*/ 151593 h 109"/>
              <a:gd name="T74" fmla="*/ 84305 w 108"/>
              <a:gd name="T75" fmla="*/ 153140 h 10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08" h="109">
                <a:moveTo>
                  <a:pt x="54" y="0"/>
                </a:moveTo>
                <a:lnTo>
                  <a:pt x="54" y="0"/>
                </a:lnTo>
                <a:lnTo>
                  <a:pt x="43" y="1"/>
                </a:lnTo>
                <a:lnTo>
                  <a:pt x="33" y="4"/>
                </a:lnTo>
                <a:lnTo>
                  <a:pt x="23" y="10"/>
                </a:lnTo>
                <a:lnTo>
                  <a:pt x="16" y="16"/>
                </a:lnTo>
                <a:lnTo>
                  <a:pt x="10" y="24"/>
                </a:lnTo>
                <a:lnTo>
                  <a:pt x="3" y="34"/>
                </a:lnTo>
                <a:lnTo>
                  <a:pt x="1" y="43"/>
                </a:lnTo>
                <a:lnTo>
                  <a:pt x="0" y="54"/>
                </a:lnTo>
                <a:lnTo>
                  <a:pt x="1" y="66"/>
                </a:lnTo>
                <a:lnTo>
                  <a:pt x="3" y="75"/>
                </a:lnTo>
                <a:lnTo>
                  <a:pt x="10" y="85"/>
                </a:lnTo>
                <a:lnTo>
                  <a:pt x="16" y="93"/>
                </a:lnTo>
                <a:lnTo>
                  <a:pt x="23" y="99"/>
                </a:lnTo>
                <a:lnTo>
                  <a:pt x="33" y="105"/>
                </a:lnTo>
                <a:lnTo>
                  <a:pt x="43" y="107"/>
                </a:lnTo>
                <a:lnTo>
                  <a:pt x="54" y="109"/>
                </a:lnTo>
                <a:lnTo>
                  <a:pt x="65" y="107"/>
                </a:lnTo>
                <a:lnTo>
                  <a:pt x="75" y="105"/>
                </a:lnTo>
                <a:lnTo>
                  <a:pt x="85" y="99"/>
                </a:lnTo>
                <a:lnTo>
                  <a:pt x="92" y="93"/>
                </a:lnTo>
                <a:lnTo>
                  <a:pt x="98" y="85"/>
                </a:lnTo>
                <a:lnTo>
                  <a:pt x="105" y="75"/>
                </a:lnTo>
                <a:lnTo>
                  <a:pt x="107" y="66"/>
                </a:lnTo>
                <a:lnTo>
                  <a:pt x="108" y="54"/>
                </a:lnTo>
                <a:lnTo>
                  <a:pt x="107" y="43"/>
                </a:lnTo>
                <a:lnTo>
                  <a:pt x="105" y="34"/>
                </a:lnTo>
                <a:lnTo>
                  <a:pt x="98" y="24"/>
                </a:lnTo>
                <a:lnTo>
                  <a:pt x="92" y="16"/>
                </a:lnTo>
                <a:lnTo>
                  <a:pt x="85" y="10"/>
                </a:lnTo>
                <a:lnTo>
                  <a:pt x="75" y="4"/>
                </a:lnTo>
                <a:lnTo>
                  <a:pt x="65" y="1"/>
                </a:lnTo>
                <a:lnTo>
                  <a:pt x="54" y="0"/>
                </a:lnTo>
                <a:close/>
                <a:moveTo>
                  <a:pt x="54" y="99"/>
                </a:moveTo>
                <a:lnTo>
                  <a:pt x="54" y="99"/>
                </a:lnTo>
                <a:lnTo>
                  <a:pt x="45" y="98"/>
                </a:lnTo>
                <a:lnTo>
                  <a:pt x="37" y="95"/>
                </a:lnTo>
                <a:lnTo>
                  <a:pt x="29" y="91"/>
                </a:lnTo>
                <a:lnTo>
                  <a:pt x="23" y="85"/>
                </a:lnTo>
                <a:lnTo>
                  <a:pt x="17" y="79"/>
                </a:lnTo>
                <a:lnTo>
                  <a:pt x="13" y="72"/>
                </a:lnTo>
                <a:lnTo>
                  <a:pt x="11" y="63"/>
                </a:lnTo>
                <a:lnTo>
                  <a:pt x="10" y="54"/>
                </a:lnTo>
                <a:lnTo>
                  <a:pt x="11" y="46"/>
                </a:lnTo>
                <a:lnTo>
                  <a:pt x="13" y="37"/>
                </a:lnTo>
                <a:lnTo>
                  <a:pt x="17" y="30"/>
                </a:lnTo>
                <a:lnTo>
                  <a:pt x="23" y="24"/>
                </a:lnTo>
                <a:lnTo>
                  <a:pt x="29" y="17"/>
                </a:lnTo>
                <a:lnTo>
                  <a:pt x="37" y="14"/>
                </a:lnTo>
                <a:lnTo>
                  <a:pt x="45" y="11"/>
                </a:lnTo>
                <a:lnTo>
                  <a:pt x="54" y="10"/>
                </a:lnTo>
                <a:lnTo>
                  <a:pt x="63" y="11"/>
                </a:lnTo>
                <a:lnTo>
                  <a:pt x="71" y="14"/>
                </a:lnTo>
                <a:lnTo>
                  <a:pt x="79" y="17"/>
                </a:lnTo>
                <a:lnTo>
                  <a:pt x="85" y="24"/>
                </a:lnTo>
                <a:lnTo>
                  <a:pt x="91" y="30"/>
                </a:lnTo>
                <a:lnTo>
                  <a:pt x="95" y="37"/>
                </a:lnTo>
                <a:lnTo>
                  <a:pt x="97" y="46"/>
                </a:lnTo>
                <a:lnTo>
                  <a:pt x="98" y="54"/>
                </a:lnTo>
                <a:lnTo>
                  <a:pt x="97" y="63"/>
                </a:lnTo>
                <a:lnTo>
                  <a:pt x="95" y="72"/>
                </a:lnTo>
                <a:lnTo>
                  <a:pt x="91" y="79"/>
                </a:lnTo>
                <a:lnTo>
                  <a:pt x="85" y="85"/>
                </a:lnTo>
                <a:lnTo>
                  <a:pt x="79" y="91"/>
                </a:lnTo>
                <a:lnTo>
                  <a:pt x="71" y="95"/>
                </a:lnTo>
                <a:lnTo>
                  <a:pt x="63" y="98"/>
                </a:lnTo>
                <a:lnTo>
                  <a:pt x="54" y="9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959" name="Freeform 1282">
            <a:extLst>
              <a:ext uri="{FF2B5EF4-FFF2-40B4-BE49-F238E27FC236}">
                <a16:creationId xmlns="" xmlns:a16="http://schemas.microsoft.com/office/drawing/2014/main" id="{E317429A-410A-4FF5-B3B2-CD0D6A72076B}"/>
              </a:ext>
            </a:extLst>
          </p:cNvPr>
          <p:cNvSpPr>
            <a:spLocks/>
          </p:cNvSpPr>
          <p:nvPr/>
        </p:nvSpPr>
        <p:spPr bwMode="auto">
          <a:xfrm>
            <a:off x="1984376" y="6213478"/>
            <a:ext cx="187325" cy="177800"/>
          </a:xfrm>
          <a:custGeom>
            <a:avLst/>
            <a:gdLst>
              <a:gd name="T0" fmla="*/ 60434 w 62"/>
              <a:gd name="T1" fmla="*/ 0 h 57"/>
              <a:gd name="T2" fmla="*/ 48347 w 62"/>
              <a:gd name="T3" fmla="*/ 12490 h 57"/>
              <a:gd name="T4" fmla="*/ 63455 w 62"/>
              <a:gd name="T5" fmla="*/ 28102 h 57"/>
              <a:gd name="T6" fmla="*/ 30217 w 62"/>
              <a:gd name="T7" fmla="*/ 28102 h 57"/>
              <a:gd name="T8" fmla="*/ 30217 w 62"/>
              <a:gd name="T9" fmla="*/ 28102 h 57"/>
              <a:gd name="T10" fmla="*/ 24173 w 62"/>
              <a:gd name="T11" fmla="*/ 28102 h 57"/>
              <a:gd name="T12" fmla="*/ 19641 w 62"/>
              <a:gd name="T13" fmla="*/ 29663 h 57"/>
              <a:gd name="T14" fmla="*/ 10576 w 62"/>
              <a:gd name="T15" fmla="*/ 37469 h 57"/>
              <a:gd name="T16" fmla="*/ 3022 w 62"/>
              <a:gd name="T17" fmla="*/ 46837 h 57"/>
              <a:gd name="T18" fmla="*/ 0 w 62"/>
              <a:gd name="T19" fmla="*/ 53082 h 57"/>
              <a:gd name="T20" fmla="*/ 0 w 62"/>
              <a:gd name="T21" fmla="*/ 57765 h 57"/>
              <a:gd name="T22" fmla="*/ 0 w 62"/>
              <a:gd name="T23" fmla="*/ 57765 h 57"/>
              <a:gd name="T24" fmla="*/ 0 w 62"/>
              <a:gd name="T25" fmla="*/ 64010 h 57"/>
              <a:gd name="T26" fmla="*/ 3022 w 62"/>
              <a:gd name="T27" fmla="*/ 70255 h 57"/>
              <a:gd name="T28" fmla="*/ 10576 w 62"/>
              <a:gd name="T29" fmla="*/ 79623 h 57"/>
              <a:gd name="T30" fmla="*/ 19641 w 62"/>
              <a:gd name="T31" fmla="*/ 87429 h 57"/>
              <a:gd name="T32" fmla="*/ 24173 w 62"/>
              <a:gd name="T33" fmla="*/ 88990 h 57"/>
              <a:gd name="T34" fmla="*/ 30217 w 62"/>
              <a:gd name="T35" fmla="*/ 88990 h 57"/>
              <a:gd name="T36" fmla="*/ 37771 w 62"/>
              <a:gd name="T37" fmla="*/ 88990 h 57"/>
              <a:gd name="T38" fmla="*/ 37771 w 62"/>
              <a:gd name="T39" fmla="*/ 73378 h 57"/>
              <a:gd name="T40" fmla="*/ 30217 w 62"/>
              <a:gd name="T41" fmla="*/ 73378 h 57"/>
              <a:gd name="T42" fmla="*/ 30217 w 62"/>
              <a:gd name="T43" fmla="*/ 73378 h 57"/>
              <a:gd name="T44" fmla="*/ 24173 w 62"/>
              <a:gd name="T45" fmla="*/ 71816 h 57"/>
              <a:gd name="T46" fmla="*/ 19641 w 62"/>
              <a:gd name="T47" fmla="*/ 70255 h 57"/>
              <a:gd name="T48" fmla="*/ 16619 w 62"/>
              <a:gd name="T49" fmla="*/ 64010 h 57"/>
              <a:gd name="T50" fmla="*/ 15108 w 62"/>
              <a:gd name="T51" fmla="*/ 57765 h 57"/>
              <a:gd name="T52" fmla="*/ 15108 w 62"/>
              <a:gd name="T53" fmla="*/ 57765 h 57"/>
              <a:gd name="T54" fmla="*/ 16619 w 62"/>
              <a:gd name="T55" fmla="*/ 53082 h 57"/>
              <a:gd name="T56" fmla="*/ 19641 w 62"/>
              <a:gd name="T57" fmla="*/ 46837 h 57"/>
              <a:gd name="T58" fmla="*/ 24173 w 62"/>
              <a:gd name="T59" fmla="*/ 45276 h 57"/>
              <a:gd name="T60" fmla="*/ 30217 w 62"/>
              <a:gd name="T61" fmla="*/ 43714 h 57"/>
              <a:gd name="T62" fmla="*/ 63455 w 62"/>
              <a:gd name="T63" fmla="*/ 43714 h 57"/>
              <a:gd name="T64" fmla="*/ 48347 w 62"/>
              <a:gd name="T65" fmla="*/ 57765 h 57"/>
              <a:gd name="T66" fmla="*/ 60434 w 62"/>
              <a:gd name="T67" fmla="*/ 70255 h 57"/>
              <a:gd name="T68" fmla="*/ 93672 w 62"/>
              <a:gd name="T69" fmla="*/ 35908 h 57"/>
              <a:gd name="T70" fmla="*/ 60434 w 62"/>
              <a:gd name="T71" fmla="*/ 0 h 57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62" h="57">
                <a:moveTo>
                  <a:pt x="40" y="0"/>
                </a:moveTo>
                <a:lnTo>
                  <a:pt x="32" y="8"/>
                </a:lnTo>
                <a:lnTo>
                  <a:pt x="42" y="18"/>
                </a:lnTo>
                <a:lnTo>
                  <a:pt x="20" y="18"/>
                </a:lnTo>
                <a:lnTo>
                  <a:pt x="16" y="18"/>
                </a:lnTo>
                <a:lnTo>
                  <a:pt x="13" y="19"/>
                </a:lnTo>
                <a:lnTo>
                  <a:pt x="7" y="24"/>
                </a:lnTo>
                <a:lnTo>
                  <a:pt x="2" y="30"/>
                </a:lnTo>
                <a:lnTo>
                  <a:pt x="0" y="34"/>
                </a:lnTo>
                <a:lnTo>
                  <a:pt x="0" y="37"/>
                </a:lnTo>
                <a:lnTo>
                  <a:pt x="0" y="41"/>
                </a:lnTo>
                <a:lnTo>
                  <a:pt x="2" y="45"/>
                </a:lnTo>
                <a:lnTo>
                  <a:pt x="7" y="51"/>
                </a:lnTo>
                <a:lnTo>
                  <a:pt x="13" y="56"/>
                </a:lnTo>
                <a:lnTo>
                  <a:pt x="16" y="57"/>
                </a:lnTo>
                <a:lnTo>
                  <a:pt x="20" y="57"/>
                </a:lnTo>
                <a:lnTo>
                  <a:pt x="25" y="57"/>
                </a:lnTo>
                <a:lnTo>
                  <a:pt x="25" y="47"/>
                </a:lnTo>
                <a:lnTo>
                  <a:pt x="20" y="47"/>
                </a:lnTo>
                <a:lnTo>
                  <a:pt x="16" y="46"/>
                </a:lnTo>
                <a:lnTo>
                  <a:pt x="13" y="45"/>
                </a:lnTo>
                <a:lnTo>
                  <a:pt x="11" y="41"/>
                </a:lnTo>
                <a:lnTo>
                  <a:pt x="10" y="37"/>
                </a:lnTo>
                <a:lnTo>
                  <a:pt x="11" y="34"/>
                </a:lnTo>
                <a:lnTo>
                  <a:pt x="13" y="30"/>
                </a:lnTo>
                <a:lnTo>
                  <a:pt x="16" y="29"/>
                </a:lnTo>
                <a:lnTo>
                  <a:pt x="20" y="28"/>
                </a:lnTo>
                <a:lnTo>
                  <a:pt x="42" y="28"/>
                </a:lnTo>
                <a:lnTo>
                  <a:pt x="32" y="37"/>
                </a:lnTo>
                <a:lnTo>
                  <a:pt x="40" y="45"/>
                </a:lnTo>
                <a:lnTo>
                  <a:pt x="62" y="23"/>
                </a:lnTo>
                <a:lnTo>
                  <a:pt x="4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960" name="Freeform 1283">
            <a:extLst>
              <a:ext uri="{FF2B5EF4-FFF2-40B4-BE49-F238E27FC236}">
                <a16:creationId xmlns="" xmlns:a16="http://schemas.microsoft.com/office/drawing/2014/main" id="{A44F0FFF-4012-41D7-BFB7-6A0088ACF9F9}"/>
              </a:ext>
            </a:extLst>
          </p:cNvPr>
          <p:cNvSpPr>
            <a:spLocks noEditPoints="1"/>
          </p:cNvSpPr>
          <p:nvPr/>
        </p:nvSpPr>
        <p:spPr bwMode="auto">
          <a:xfrm>
            <a:off x="2657477" y="6194428"/>
            <a:ext cx="307974" cy="260351"/>
          </a:xfrm>
          <a:custGeom>
            <a:avLst/>
            <a:gdLst>
              <a:gd name="T0" fmla="*/ 93673 w 99"/>
              <a:gd name="T1" fmla="*/ 0 h 84"/>
              <a:gd name="T2" fmla="*/ 88989 w 99"/>
              <a:gd name="T3" fmla="*/ 0 h 84"/>
              <a:gd name="T4" fmla="*/ 78061 w 99"/>
              <a:gd name="T5" fmla="*/ 10928 h 84"/>
              <a:gd name="T6" fmla="*/ 68693 w 99"/>
              <a:gd name="T7" fmla="*/ 1561 h 84"/>
              <a:gd name="T8" fmla="*/ 62448 w 99"/>
              <a:gd name="T9" fmla="*/ 0 h 84"/>
              <a:gd name="T10" fmla="*/ 7806 w 99"/>
              <a:gd name="T11" fmla="*/ 0 h 84"/>
              <a:gd name="T12" fmla="*/ 3122 w 99"/>
              <a:gd name="T13" fmla="*/ 1561 h 84"/>
              <a:gd name="T14" fmla="*/ 0 w 99"/>
              <a:gd name="T15" fmla="*/ 7806 h 84"/>
              <a:gd name="T16" fmla="*/ 0 w 99"/>
              <a:gd name="T17" fmla="*/ 107723 h 84"/>
              <a:gd name="T18" fmla="*/ 3122 w 99"/>
              <a:gd name="T19" fmla="*/ 113968 h 84"/>
              <a:gd name="T20" fmla="*/ 7806 w 99"/>
              <a:gd name="T21" fmla="*/ 115529 h 84"/>
              <a:gd name="T22" fmla="*/ 71816 w 99"/>
              <a:gd name="T23" fmla="*/ 129580 h 84"/>
              <a:gd name="T24" fmla="*/ 73377 w 99"/>
              <a:gd name="T25" fmla="*/ 131141 h 84"/>
              <a:gd name="T26" fmla="*/ 78061 w 99"/>
              <a:gd name="T27" fmla="*/ 131141 h 84"/>
              <a:gd name="T28" fmla="*/ 82744 w 99"/>
              <a:gd name="T29" fmla="*/ 129580 h 84"/>
              <a:gd name="T30" fmla="*/ 146754 w 99"/>
              <a:gd name="T31" fmla="*/ 115529 h 84"/>
              <a:gd name="T32" fmla="*/ 151438 w 99"/>
              <a:gd name="T33" fmla="*/ 115529 h 84"/>
              <a:gd name="T34" fmla="*/ 154560 w 99"/>
              <a:gd name="T35" fmla="*/ 112407 h 84"/>
              <a:gd name="T36" fmla="*/ 154560 w 99"/>
              <a:gd name="T37" fmla="*/ 7806 h 84"/>
              <a:gd name="T38" fmla="*/ 154560 w 99"/>
              <a:gd name="T39" fmla="*/ 3122 h 84"/>
              <a:gd name="T40" fmla="*/ 151438 w 99"/>
              <a:gd name="T41" fmla="*/ 0 h 84"/>
              <a:gd name="T42" fmla="*/ 146754 w 99"/>
              <a:gd name="T43" fmla="*/ 0 h 84"/>
              <a:gd name="T44" fmla="*/ 15612 w 99"/>
              <a:gd name="T45" fmla="*/ 99917 h 84"/>
              <a:gd name="T46" fmla="*/ 57765 w 99"/>
              <a:gd name="T47" fmla="*/ 15612 h 84"/>
              <a:gd name="T48" fmla="*/ 70255 w 99"/>
              <a:gd name="T49" fmla="*/ 104601 h 84"/>
              <a:gd name="T50" fmla="*/ 68693 w 99"/>
              <a:gd name="T51" fmla="*/ 101478 h 84"/>
              <a:gd name="T52" fmla="*/ 62448 w 99"/>
              <a:gd name="T53" fmla="*/ 99917 h 84"/>
              <a:gd name="T54" fmla="*/ 138948 w 99"/>
              <a:gd name="T55" fmla="*/ 99917 h 84"/>
              <a:gd name="T56" fmla="*/ 93673 w 99"/>
              <a:gd name="T57" fmla="*/ 99917 h 84"/>
              <a:gd name="T58" fmla="*/ 87428 w 99"/>
              <a:gd name="T59" fmla="*/ 101478 h 84"/>
              <a:gd name="T60" fmla="*/ 85867 w 99"/>
              <a:gd name="T61" fmla="*/ 26540 h 84"/>
              <a:gd name="T62" fmla="*/ 138948 w 99"/>
              <a:gd name="T63" fmla="*/ 15612 h 8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99" h="84">
                <a:moveTo>
                  <a:pt x="94" y="0"/>
                </a:moveTo>
                <a:lnTo>
                  <a:pt x="60" y="0"/>
                </a:lnTo>
                <a:lnTo>
                  <a:pt x="57" y="0"/>
                </a:lnTo>
                <a:lnTo>
                  <a:pt x="56" y="1"/>
                </a:lnTo>
                <a:lnTo>
                  <a:pt x="50" y="7"/>
                </a:lnTo>
                <a:lnTo>
                  <a:pt x="44" y="1"/>
                </a:lnTo>
                <a:lnTo>
                  <a:pt x="42" y="0"/>
                </a:lnTo>
                <a:lnTo>
                  <a:pt x="40" y="0"/>
                </a:ln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69"/>
                </a:lnTo>
                <a:lnTo>
                  <a:pt x="0" y="72"/>
                </a:lnTo>
                <a:lnTo>
                  <a:pt x="2" y="73"/>
                </a:lnTo>
                <a:lnTo>
                  <a:pt x="3" y="74"/>
                </a:lnTo>
                <a:lnTo>
                  <a:pt x="5" y="74"/>
                </a:lnTo>
                <a:lnTo>
                  <a:pt x="37" y="74"/>
                </a:lnTo>
                <a:lnTo>
                  <a:pt x="46" y="83"/>
                </a:lnTo>
                <a:lnTo>
                  <a:pt x="47" y="84"/>
                </a:lnTo>
                <a:lnTo>
                  <a:pt x="50" y="84"/>
                </a:lnTo>
                <a:lnTo>
                  <a:pt x="52" y="84"/>
                </a:lnTo>
                <a:lnTo>
                  <a:pt x="53" y="83"/>
                </a:lnTo>
                <a:lnTo>
                  <a:pt x="62" y="74"/>
                </a:lnTo>
                <a:lnTo>
                  <a:pt x="94" y="74"/>
                </a:lnTo>
                <a:lnTo>
                  <a:pt x="97" y="74"/>
                </a:lnTo>
                <a:lnTo>
                  <a:pt x="98" y="73"/>
                </a:lnTo>
                <a:lnTo>
                  <a:pt x="99" y="72"/>
                </a:lnTo>
                <a:lnTo>
                  <a:pt x="99" y="69"/>
                </a:lnTo>
                <a:lnTo>
                  <a:pt x="99" y="5"/>
                </a:lnTo>
                <a:lnTo>
                  <a:pt x="99" y="2"/>
                </a:lnTo>
                <a:lnTo>
                  <a:pt x="98" y="1"/>
                </a:lnTo>
                <a:lnTo>
                  <a:pt x="97" y="0"/>
                </a:lnTo>
                <a:lnTo>
                  <a:pt x="94" y="0"/>
                </a:lnTo>
                <a:close/>
                <a:moveTo>
                  <a:pt x="40" y="64"/>
                </a:moveTo>
                <a:lnTo>
                  <a:pt x="10" y="64"/>
                </a:lnTo>
                <a:lnTo>
                  <a:pt x="10" y="10"/>
                </a:lnTo>
                <a:lnTo>
                  <a:pt x="37" y="10"/>
                </a:lnTo>
                <a:lnTo>
                  <a:pt x="45" y="17"/>
                </a:lnTo>
                <a:lnTo>
                  <a:pt x="45" y="67"/>
                </a:lnTo>
                <a:lnTo>
                  <a:pt x="44" y="65"/>
                </a:lnTo>
                <a:lnTo>
                  <a:pt x="42" y="64"/>
                </a:lnTo>
                <a:lnTo>
                  <a:pt x="40" y="64"/>
                </a:lnTo>
                <a:close/>
                <a:moveTo>
                  <a:pt x="89" y="64"/>
                </a:moveTo>
                <a:lnTo>
                  <a:pt x="60" y="64"/>
                </a:lnTo>
                <a:lnTo>
                  <a:pt x="57" y="64"/>
                </a:lnTo>
                <a:lnTo>
                  <a:pt x="56" y="65"/>
                </a:lnTo>
                <a:lnTo>
                  <a:pt x="55" y="67"/>
                </a:lnTo>
                <a:lnTo>
                  <a:pt x="55" y="17"/>
                </a:lnTo>
                <a:lnTo>
                  <a:pt x="62" y="10"/>
                </a:lnTo>
                <a:lnTo>
                  <a:pt x="89" y="10"/>
                </a:lnTo>
                <a:lnTo>
                  <a:pt x="89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961" name="Freeform 1284">
            <a:extLst>
              <a:ext uri="{FF2B5EF4-FFF2-40B4-BE49-F238E27FC236}">
                <a16:creationId xmlns="" xmlns:a16="http://schemas.microsoft.com/office/drawing/2014/main" id="{D5D5B824-4336-435A-9CD8-D74DD792DFA9}"/>
              </a:ext>
            </a:extLst>
          </p:cNvPr>
          <p:cNvSpPr>
            <a:spLocks noEditPoints="1"/>
          </p:cNvSpPr>
          <p:nvPr/>
        </p:nvSpPr>
        <p:spPr bwMode="auto">
          <a:xfrm>
            <a:off x="3416302" y="6165851"/>
            <a:ext cx="273050" cy="307976"/>
          </a:xfrm>
          <a:custGeom>
            <a:avLst/>
            <a:gdLst>
              <a:gd name="T0" fmla="*/ 128194 w 89"/>
              <a:gd name="T1" fmla="*/ 0 h 99"/>
              <a:gd name="T2" fmla="*/ 7631 w 89"/>
              <a:gd name="T3" fmla="*/ 0 h 99"/>
              <a:gd name="T4" fmla="*/ 7631 w 89"/>
              <a:gd name="T5" fmla="*/ 0 h 99"/>
              <a:gd name="T6" fmla="*/ 4578 w 89"/>
              <a:gd name="T7" fmla="*/ 0 h 99"/>
              <a:gd name="T8" fmla="*/ 1526 w 89"/>
              <a:gd name="T9" fmla="*/ 1561 h 99"/>
              <a:gd name="T10" fmla="*/ 0 w 89"/>
              <a:gd name="T11" fmla="*/ 4684 h 99"/>
              <a:gd name="T12" fmla="*/ 0 w 89"/>
              <a:gd name="T13" fmla="*/ 7806 h 99"/>
              <a:gd name="T14" fmla="*/ 0 w 89"/>
              <a:gd name="T15" fmla="*/ 146754 h 99"/>
              <a:gd name="T16" fmla="*/ 0 w 89"/>
              <a:gd name="T17" fmla="*/ 146754 h 99"/>
              <a:gd name="T18" fmla="*/ 0 w 89"/>
              <a:gd name="T19" fmla="*/ 149876 h 99"/>
              <a:gd name="T20" fmla="*/ 1526 w 89"/>
              <a:gd name="T21" fmla="*/ 152999 h 99"/>
              <a:gd name="T22" fmla="*/ 4578 w 89"/>
              <a:gd name="T23" fmla="*/ 154560 h 99"/>
              <a:gd name="T24" fmla="*/ 7631 w 89"/>
              <a:gd name="T25" fmla="*/ 154560 h 99"/>
              <a:gd name="T26" fmla="*/ 128194 w 89"/>
              <a:gd name="T27" fmla="*/ 154560 h 99"/>
              <a:gd name="T28" fmla="*/ 128194 w 89"/>
              <a:gd name="T29" fmla="*/ 154560 h 99"/>
              <a:gd name="T30" fmla="*/ 132773 w 89"/>
              <a:gd name="T31" fmla="*/ 154560 h 99"/>
              <a:gd name="T32" fmla="*/ 134299 w 89"/>
              <a:gd name="T33" fmla="*/ 152999 h 99"/>
              <a:gd name="T34" fmla="*/ 135825 w 89"/>
              <a:gd name="T35" fmla="*/ 149876 h 99"/>
              <a:gd name="T36" fmla="*/ 135825 w 89"/>
              <a:gd name="T37" fmla="*/ 146754 h 99"/>
              <a:gd name="T38" fmla="*/ 135825 w 89"/>
              <a:gd name="T39" fmla="*/ 7806 h 99"/>
              <a:gd name="T40" fmla="*/ 135825 w 89"/>
              <a:gd name="T41" fmla="*/ 7806 h 99"/>
              <a:gd name="T42" fmla="*/ 135825 w 89"/>
              <a:gd name="T43" fmla="*/ 4684 h 99"/>
              <a:gd name="T44" fmla="*/ 134299 w 89"/>
              <a:gd name="T45" fmla="*/ 1561 h 99"/>
              <a:gd name="T46" fmla="*/ 132773 w 89"/>
              <a:gd name="T47" fmla="*/ 0 h 99"/>
              <a:gd name="T48" fmla="*/ 128194 w 89"/>
              <a:gd name="T49" fmla="*/ 0 h 99"/>
              <a:gd name="T50" fmla="*/ 128194 w 89"/>
              <a:gd name="T51" fmla="*/ 0 h 99"/>
              <a:gd name="T52" fmla="*/ 15261 w 89"/>
              <a:gd name="T53" fmla="*/ 15612 h 99"/>
              <a:gd name="T54" fmla="*/ 30522 w 89"/>
              <a:gd name="T55" fmla="*/ 15612 h 99"/>
              <a:gd name="T56" fmla="*/ 30522 w 89"/>
              <a:gd name="T57" fmla="*/ 138948 h 99"/>
              <a:gd name="T58" fmla="*/ 15261 w 89"/>
              <a:gd name="T59" fmla="*/ 138948 h 99"/>
              <a:gd name="T60" fmla="*/ 15261 w 89"/>
              <a:gd name="T61" fmla="*/ 15612 h 99"/>
              <a:gd name="T62" fmla="*/ 120564 w 89"/>
              <a:gd name="T63" fmla="*/ 138948 h 99"/>
              <a:gd name="T64" fmla="*/ 45784 w 89"/>
              <a:gd name="T65" fmla="*/ 138948 h 99"/>
              <a:gd name="T66" fmla="*/ 45784 w 89"/>
              <a:gd name="T67" fmla="*/ 15612 h 99"/>
              <a:gd name="T68" fmla="*/ 120564 w 89"/>
              <a:gd name="T69" fmla="*/ 15612 h 99"/>
              <a:gd name="T70" fmla="*/ 120564 w 89"/>
              <a:gd name="T71" fmla="*/ 138948 h 9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9" h="99">
                <a:moveTo>
                  <a:pt x="84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94"/>
                </a:lnTo>
                <a:lnTo>
                  <a:pt x="0" y="96"/>
                </a:lnTo>
                <a:lnTo>
                  <a:pt x="1" y="98"/>
                </a:lnTo>
                <a:lnTo>
                  <a:pt x="3" y="99"/>
                </a:lnTo>
                <a:lnTo>
                  <a:pt x="5" y="99"/>
                </a:lnTo>
                <a:lnTo>
                  <a:pt x="84" y="99"/>
                </a:lnTo>
                <a:lnTo>
                  <a:pt x="87" y="99"/>
                </a:lnTo>
                <a:lnTo>
                  <a:pt x="88" y="98"/>
                </a:lnTo>
                <a:lnTo>
                  <a:pt x="89" y="96"/>
                </a:lnTo>
                <a:lnTo>
                  <a:pt x="89" y="94"/>
                </a:lnTo>
                <a:lnTo>
                  <a:pt x="89" y="5"/>
                </a:lnTo>
                <a:lnTo>
                  <a:pt x="89" y="3"/>
                </a:lnTo>
                <a:lnTo>
                  <a:pt x="88" y="1"/>
                </a:lnTo>
                <a:lnTo>
                  <a:pt x="87" y="0"/>
                </a:lnTo>
                <a:lnTo>
                  <a:pt x="84" y="0"/>
                </a:lnTo>
                <a:close/>
                <a:moveTo>
                  <a:pt x="10" y="10"/>
                </a:moveTo>
                <a:lnTo>
                  <a:pt x="20" y="10"/>
                </a:lnTo>
                <a:lnTo>
                  <a:pt x="20" y="89"/>
                </a:lnTo>
                <a:lnTo>
                  <a:pt x="10" y="89"/>
                </a:lnTo>
                <a:lnTo>
                  <a:pt x="10" y="10"/>
                </a:lnTo>
                <a:close/>
                <a:moveTo>
                  <a:pt x="79" y="89"/>
                </a:moveTo>
                <a:lnTo>
                  <a:pt x="30" y="89"/>
                </a:lnTo>
                <a:lnTo>
                  <a:pt x="30" y="10"/>
                </a:lnTo>
                <a:lnTo>
                  <a:pt x="79" y="10"/>
                </a:lnTo>
                <a:lnTo>
                  <a:pt x="79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962" name="Freeform 1285">
            <a:extLst>
              <a:ext uri="{FF2B5EF4-FFF2-40B4-BE49-F238E27FC236}">
                <a16:creationId xmlns="" xmlns:a16="http://schemas.microsoft.com/office/drawing/2014/main" id="{E810D445-8B3F-4E2A-A322-D8EF8749DA54}"/>
              </a:ext>
            </a:extLst>
          </p:cNvPr>
          <p:cNvSpPr>
            <a:spLocks noEditPoints="1"/>
          </p:cNvSpPr>
          <p:nvPr/>
        </p:nvSpPr>
        <p:spPr bwMode="auto">
          <a:xfrm>
            <a:off x="4156078" y="6165851"/>
            <a:ext cx="273050" cy="307976"/>
          </a:xfrm>
          <a:custGeom>
            <a:avLst/>
            <a:gdLst>
              <a:gd name="T0" fmla="*/ 128194 w 89"/>
              <a:gd name="T1" fmla="*/ 0 h 99"/>
              <a:gd name="T2" fmla="*/ 7631 w 89"/>
              <a:gd name="T3" fmla="*/ 0 h 99"/>
              <a:gd name="T4" fmla="*/ 7631 w 89"/>
              <a:gd name="T5" fmla="*/ 0 h 99"/>
              <a:gd name="T6" fmla="*/ 3052 w 89"/>
              <a:gd name="T7" fmla="*/ 0 h 99"/>
              <a:gd name="T8" fmla="*/ 1526 w 89"/>
              <a:gd name="T9" fmla="*/ 1561 h 99"/>
              <a:gd name="T10" fmla="*/ 0 w 89"/>
              <a:gd name="T11" fmla="*/ 4684 h 99"/>
              <a:gd name="T12" fmla="*/ 0 w 89"/>
              <a:gd name="T13" fmla="*/ 7806 h 99"/>
              <a:gd name="T14" fmla="*/ 0 w 89"/>
              <a:gd name="T15" fmla="*/ 146754 h 99"/>
              <a:gd name="T16" fmla="*/ 0 w 89"/>
              <a:gd name="T17" fmla="*/ 146754 h 99"/>
              <a:gd name="T18" fmla="*/ 0 w 89"/>
              <a:gd name="T19" fmla="*/ 149876 h 99"/>
              <a:gd name="T20" fmla="*/ 1526 w 89"/>
              <a:gd name="T21" fmla="*/ 152999 h 99"/>
              <a:gd name="T22" fmla="*/ 3052 w 89"/>
              <a:gd name="T23" fmla="*/ 154560 h 99"/>
              <a:gd name="T24" fmla="*/ 7631 w 89"/>
              <a:gd name="T25" fmla="*/ 154560 h 99"/>
              <a:gd name="T26" fmla="*/ 128194 w 89"/>
              <a:gd name="T27" fmla="*/ 154560 h 99"/>
              <a:gd name="T28" fmla="*/ 128194 w 89"/>
              <a:gd name="T29" fmla="*/ 154560 h 99"/>
              <a:gd name="T30" fmla="*/ 131247 w 89"/>
              <a:gd name="T31" fmla="*/ 154560 h 99"/>
              <a:gd name="T32" fmla="*/ 134299 w 89"/>
              <a:gd name="T33" fmla="*/ 152999 h 99"/>
              <a:gd name="T34" fmla="*/ 135825 w 89"/>
              <a:gd name="T35" fmla="*/ 149876 h 99"/>
              <a:gd name="T36" fmla="*/ 135825 w 89"/>
              <a:gd name="T37" fmla="*/ 146754 h 99"/>
              <a:gd name="T38" fmla="*/ 135825 w 89"/>
              <a:gd name="T39" fmla="*/ 7806 h 99"/>
              <a:gd name="T40" fmla="*/ 135825 w 89"/>
              <a:gd name="T41" fmla="*/ 7806 h 99"/>
              <a:gd name="T42" fmla="*/ 135825 w 89"/>
              <a:gd name="T43" fmla="*/ 4684 h 99"/>
              <a:gd name="T44" fmla="*/ 134299 w 89"/>
              <a:gd name="T45" fmla="*/ 1561 h 99"/>
              <a:gd name="T46" fmla="*/ 131247 w 89"/>
              <a:gd name="T47" fmla="*/ 0 h 99"/>
              <a:gd name="T48" fmla="*/ 128194 w 89"/>
              <a:gd name="T49" fmla="*/ 0 h 99"/>
              <a:gd name="T50" fmla="*/ 128194 w 89"/>
              <a:gd name="T51" fmla="*/ 0 h 99"/>
              <a:gd name="T52" fmla="*/ 15261 w 89"/>
              <a:gd name="T53" fmla="*/ 15612 h 99"/>
              <a:gd name="T54" fmla="*/ 30522 w 89"/>
              <a:gd name="T55" fmla="*/ 15612 h 99"/>
              <a:gd name="T56" fmla="*/ 30522 w 89"/>
              <a:gd name="T57" fmla="*/ 138948 h 99"/>
              <a:gd name="T58" fmla="*/ 15261 w 89"/>
              <a:gd name="T59" fmla="*/ 138948 h 99"/>
              <a:gd name="T60" fmla="*/ 15261 w 89"/>
              <a:gd name="T61" fmla="*/ 15612 h 99"/>
              <a:gd name="T62" fmla="*/ 120564 w 89"/>
              <a:gd name="T63" fmla="*/ 138948 h 99"/>
              <a:gd name="T64" fmla="*/ 45784 w 89"/>
              <a:gd name="T65" fmla="*/ 138948 h 99"/>
              <a:gd name="T66" fmla="*/ 45784 w 89"/>
              <a:gd name="T67" fmla="*/ 15612 h 99"/>
              <a:gd name="T68" fmla="*/ 67149 w 89"/>
              <a:gd name="T69" fmla="*/ 15612 h 99"/>
              <a:gd name="T70" fmla="*/ 67149 w 89"/>
              <a:gd name="T71" fmla="*/ 84305 h 99"/>
              <a:gd name="T72" fmla="*/ 86989 w 89"/>
              <a:gd name="T73" fmla="*/ 70255 h 99"/>
              <a:gd name="T74" fmla="*/ 105303 w 89"/>
              <a:gd name="T75" fmla="*/ 84305 h 99"/>
              <a:gd name="T76" fmla="*/ 105303 w 89"/>
              <a:gd name="T77" fmla="*/ 15612 h 99"/>
              <a:gd name="T78" fmla="*/ 120564 w 89"/>
              <a:gd name="T79" fmla="*/ 15612 h 99"/>
              <a:gd name="T80" fmla="*/ 120564 w 89"/>
              <a:gd name="T81" fmla="*/ 138948 h 9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89" h="99">
                <a:moveTo>
                  <a:pt x="84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94"/>
                </a:lnTo>
                <a:lnTo>
                  <a:pt x="0" y="96"/>
                </a:lnTo>
                <a:lnTo>
                  <a:pt x="1" y="98"/>
                </a:lnTo>
                <a:lnTo>
                  <a:pt x="2" y="99"/>
                </a:lnTo>
                <a:lnTo>
                  <a:pt x="5" y="99"/>
                </a:lnTo>
                <a:lnTo>
                  <a:pt x="84" y="99"/>
                </a:lnTo>
                <a:lnTo>
                  <a:pt x="86" y="99"/>
                </a:lnTo>
                <a:lnTo>
                  <a:pt x="88" y="98"/>
                </a:lnTo>
                <a:lnTo>
                  <a:pt x="89" y="96"/>
                </a:lnTo>
                <a:lnTo>
                  <a:pt x="89" y="94"/>
                </a:lnTo>
                <a:lnTo>
                  <a:pt x="89" y="5"/>
                </a:lnTo>
                <a:lnTo>
                  <a:pt x="89" y="3"/>
                </a:lnTo>
                <a:lnTo>
                  <a:pt x="88" y="1"/>
                </a:lnTo>
                <a:lnTo>
                  <a:pt x="86" y="0"/>
                </a:lnTo>
                <a:lnTo>
                  <a:pt x="84" y="0"/>
                </a:lnTo>
                <a:close/>
                <a:moveTo>
                  <a:pt x="10" y="10"/>
                </a:moveTo>
                <a:lnTo>
                  <a:pt x="20" y="10"/>
                </a:lnTo>
                <a:lnTo>
                  <a:pt x="20" y="89"/>
                </a:lnTo>
                <a:lnTo>
                  <a:pt x="10" y="89"/>
                </a:lnTo>
                <a:lnTo>
                  <a:pt x="10" y="10"/>
                </a:lnTo>
                <a:close/>
                <a:moveTo>
                  <a:pt x="79" y="89"/>
                </a:moveTo>
                <a:lnTo>
                  <a:pt x="30" y="89"/>
                </a:lnTo>
                <a:lnTo>
                  <a:pt x="30" y="10"/>
                </a:lnTo>
                <a:lnTo>
                  <a:pt x="44" y="10"/>
                </a:lnTo>
                <a:lnTo>
                  <a:pt x="44" y="54"/>
                </a:lnTo>
                <a:lnTo>
                  <a:pt x="57" y="45"/>
                </a:lnTo>
                <a:lnTo>
                  <a:pt x="69" y="54"/>
                </a:lnTo>
                <a:lnTo>
                  <a:pt x="69" y="10"/>
                </a:lnTo>
                <a:lnTo>
                  <a:pt x="79" y="10"/>
                </a:lnTo>
                <a:lnTo>
                  <a:pt x="79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grpSp>
        <p:nvGrpSpPr>
          <p:cNvPr id="494" name="Group 493">
            <a:extLst>
              <a:ext uri="{FF2B5EF4-FFF2-40B4-BE49-F238E27FC236}">
                <a16:creationId xmlns="" xmlns:a16="http://schemas.microsoft.com/office/drawing/2014/main" id="{6966F0F2-23C9-4E45-89F4-B8A8D14A4C3C}"/>
              </a:ext>
            </a:extLst>
          </p:cNvPr>
          <p:cNvGrpSpPr/>
          <p:nvPr/>
        </p:nvGrpSpPr>
        <p:grpSpPr>
          <a:xfrm>
            <a:off x="4896479" y="6175019"/>
            <a:ext cx="271650" cy="281016"/>
            <a:chOff x="2421975" y="3090622"/>
            <a:chExt cx="138238" cy="143003"/>
          </a:xfrm>
          <a:solidFill>
            <a:schemeClr val="tx1"/>
          </a:solidFill>
        </p:grpSpPr>
        <p:sp>
          <p:nvSpPr>
            <p:cNvPr id="549" name="Freeform 1286">
              <a:extLst>
                <a:ext uri="{FF2B5EF4-FFF2-40B4-BE49-F238E27FC236}">
                  <a16:creationId xmlns="" xmlns:a16="http://schemas.microsoft.com/office/drawing/2014/main" id="{F7911B26-A172-48D5-BF6E-C2108F9B16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21975" y="3090622"/>
              <a:ext cx="138238" cy="143003"/>
            </a:xfrm>
            <a:custGeom>
              <a:avLst/>
              <a:gdLst>
                <a:gd name="T0" fmla="*/ 74 w 89"/>
                <a:gd name="T1" fmla="*/ 0 h 89"/>
                <a:gd name="T2" fmla="*/ 15 w 89"/>
                <a:gd name="T3" fmla="*/ 0 h 89"/>
                <a:gd name="T4" fmla="*/ 15 w 89"/>
                <a:gd name="T5" fmla="*/ 0 h 89"/>
                <a:gd name="T6" fmla="*/ 8 w 89"/>
                <a:gd name="T7" fmla="*/ 1 h 89"/>
                <a:gd name="T8" fmla="*/ 5 w 89"/>
                <a:gd name="T9" fmla="*/ 5 h 89"/>
                <a:gd name="T10" fmla="*/ 1 w 89"/>
                <a:gd name="T11" fmla="*/ 9 h 89"/>
                <a:gd name="T12" fmla="*/ 0 w 89"/>
                <a:gd name="T13" fmla="*/ 15 h 89"/>
                <a:gd name="T14" fmla="*/ 0 w 89"/>
                <a:gd name="T15" fmla="*/ 79 h 89"/>
                <a:gd name="T16" fmla="*/ 0 w 89"/>
                <a:gd name="T17" fmla="*/ 79 h 89"/>
                <a:gd name="T18" fmla="*/ 1 w 89"/>
                <a:gd name="T19" fmla="*/ 83 h 89"/>
                <a:gd name="T20" fmla="*/ 2 w 89"/>
                <a:gd name="T21" fmla="*/ 86 h 89"/>
                <a:gd name="T22" fmla="*/ 6 w 89"/>
                <a:gd name="T23" fmla="*/ 88 h 89"/>
                <a:gd name="T24" fmla="*/ 10 w 89"/>
                <a:gd name="T25" fmla="*/ 89 h 89"/>
                <a:gd name="T26" fmla="*/ 79 w 89"/>
                <a:gd name="T27" fmla="*/ 89 h 89"/>
                <a:gd name="T28" fmla="*/ 79 w 89"/>
                <a:gd name="T29" fmla="*/ 89 h 89"/>
                <a:gd name="T30" fmla="*/ 82 w 89"/>
                <a:gd name="T31" fmla="*/ 88 h 89"/>
                <a:gd name="T32" fmla="*/ 86 w 89"/>
                <a:gd name="T33" fmla="*/ 86 h 89"/>
                <a:gd name="T34" fmla="*/ 87 w 89"/>
                <a:gd name="T35" fmla="*/ 83 h 89"/>
                <a:gd name="T36" fmla="*/ 89 w 89"/>
                <a:gd name="T37" fmla="*/ 79 h 89"/>
                <a:gd name="T38" fmla="*/ 89 w 89"/>
                <a:gd name="T39" fmla="*/ 15 h 89"/>
                <a:gd name="T40" fmla="*/ 89 w 89"/>
                <a:gd name="T41" fmla="*/ 15 h 89"/>
                <a:gd name="T42" fmla="*/ 87 w 89"/>
                <a:gd name="T43" fmla="*/ 9 h 89"/>
                <a:gd name="T44" fmla="*/ 84 w 89"/>
                <a:gd name="T45" fmla="*/ 5 h 89"/>
                <a:gd name="T46" fmla="*/ 80 w 89"/>
                <a:gd name="T47" fmla="*/ 1 h 89"/>
                <a:gd name="T48" fmla="*/ 74 w 89"/>
                <a:gd name="T49" fmla="*/ 0 h 89"/>
                <a:gd name="T50" fmla="*/ 74 w 89"/>
                <a:gd name="T51" fmla="*/ 0 h 89"/>
                <a:gd name="T52" fmla="*/ 79 w 89"/>
                <a:gd name="T53" fmla="*/ 15 h 89"/>
                <a:gd name="T54" fmla="*/ 79 w 89"/>
                <a:gd name="T55" fmla="*/ 20 h 89"/>
                <a:gd name="T56" fmla="*/ 64 w 89"/>
                <a:gd name="T57" fmla="*/ 20 h 89"/>
                <a:gd name="T58" fmla="*/ 64 w 89"/>
                <a:gd name="T59" fmla="*/ 10 h 89"/>
                <a:gd name="T60" fmla="*/ 74 w 89"/>
                <a:gd name="T61" fmla="*/ 10 h 89"/>
                <a:gd name="T62" fmla="*/ 74 w 89"/>
                <a:gd name="T63" fmla="*/ 10 h 89"/>
                <a:gd name="T64" fmla="*/ 76 w 89"/>
                <a:gd name="T65" fmla="*/ 10 h 89"/>
                <a:gd name="T66" fmla="*/ 77 w 89"/>
                <a:gd name="T67" fmla="*/ 11 h 89"/>
                <a:gd name="T68" fmla="*/ 79 w 89"/>
                <a:gd name="T69" fmla="*/ 12 h 89"/>
                <a:gd name="T70" fmla="*/ 79 w 89"/>
                <a:gd name="T71" fmla="*/ 15 h 89"/>
                <a:gd name="T72" fmla="*/ 79 w 89"/>
                <a:gd name="T73" fmla="*/ 15 h 89"/>
                <a:gd name="T74" fmla="*/ 34 w 89"/>
                <a:gd name="T75" fmla="*/ 20 h 89"/>
                <a:gd name="T76" fmla="*/ 34 w 89"/>
                <a:gd name="T77" fmla="*/ 10 h 89"/>
                <a:gd name="T78" fmla="*/ 54 w 89"/>
                <a:gd name="T79" fmla="*/ 10 h 89"/>
                <a:gd name="T80" fmla="*/ 54 w 89"/>
                <a:gd name="T81" fmla="*/ 20 h 89"/>
                <a:gd name="T82" fmla="*/ 34 w 89"/>
                <a:gd name="T83" fmla="*/ 20 h 89"/>
                <a:gd name="T84" fmla="*/ 15 w 89"/>
                <a:gd name="T85" fmla="*/ 10 h 89"/>
                <a:gd name="T86" fmla="*/ 24 w 89"/>
                <a:gd name="T87" fmla="*/ 10 h 89"/>
                <a:gd name="T88" fmla="*/ 24 w 89"/>
                <a:gd name="T89" fmla="*/ 20 h 89"/>
                <a:gd name="T90" fmla="*/ 10 w 89"/>
                <a:gd name="T91" fmla="*/ 20 h 89"/>
                <a:gd name="T92" fmla="*/ 10 w 89"/>
                <a:gd name="T93" fmla="*/ 15 h 89"/>
                <a:gd name="T94" fmla="*/ 10 w 89"/>
                <a:gd name="T95" fmla="*/ 15 h 89"/>
                <a:gd name="T96" fmla="*/ 10 w 89"/>
                <a:gd name="T97" fmla="*/ 12 h 89"/>
                <a:gd name="T98" fmla="*/ 11 w 89"/>
                <a:gd name="T99" fmla="*/ 11 h 89"/>
                <a:gd name="T100" fmla="*/ 12 w 89"/>
                <a:gd name="T101" fmla="*/ 10 h 89"/>
                <a:gd name="T102" fmla="*/ 15 w 89"/>
                <a:gd name="T103" fmla="*/ 10 h 89"/>
                <a:gd name="T104" fmla="*/ 15 w 89"/>
                <a:gd name="T105" fmla="*/ 10 h 89"/>
                <a:gd name="T106" fmla="*/ 10 w 89"/>
                <a:gd name="T107" fmla="*/ 79 h 89"/>
                <a:gd name="T108" fmla="*/ 10 w 89"/>
                <a:gd name="T109" fmla="*/ 30 h 89"/>
                <a:gd name="T110" fmla="*/ 79 w 89"/>
                <a:gd name="T111" fmla="*/ 30 h 89"/>
                <a:gd name="T112" fmla="*/ 79 w 89"/>
                <a:gd name="T113" fmla="*/ 79 h 89"/>
                <a:gd name="T114" fmla="*/ 10 w 89"/>
                <a:gd name="T115" fmla="*/ 7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9" h="89">
                  <a:moveTo>
                    <a:pt x="74" y="0"/>
                  </a:moveTo>
                  <a:lnTo>
                    <a:pt x="15" y="0"/>
                  </a:lnTo>
                  <a:lnTo>
                    <a:pt x="15" y="0"/>
                  </a:lnTo>
                  <a:lnTo>
                    <a:pt x="8" y="1"/>
                  </a:lnTo>
                  <a:lnTo>
                    <a:pt x="5" y="5"/>
                  </a:lnTo>
                  <a:lnTo>
                    <a:pt x="1" y="9"/>
                  </a:lnTo>
                  <a:lnTo>
                    <a:pt x="0" y="15"/>
                  </a:lnTo>
                  <a:lnTo>
                    <a:pt x="0" y="79"/>
                  </a:lnTo>
                  <a:lnTo>
                    <a:pt x="0" y="79"/>
                  </a:lnTo>
                  <a:lnTo>
                    <a:pt x="1" y="83"/>
                  </a:lnTo>
                  <a:lnTo>
                    <a:pt x="2" y="86"/>
                  </a:lnTo>
                  <a:lnTo>
                    <a:pt x="6" y="88"/>
                  </a:lnTo>
                  <a:lnTo>
                    <a:pt x="10" y="89"/>
                  </a:lnTo>
                  <a:lnTo>
                    <a:pt x="79" y="89"/>
                  </a:lnTo>
                  <a:lnTo>
                    <a:pt x="79" y="89"/>
                  </a:lnTo>
                  <a:lnTo>
                    <a:pt x="82" y="88"/>
                  </a:lnTo>
                  <a:lnTo>
                    <a:pt x="86" y="86"/>
                  </a:lnTo>
                  <a:lnTo>
                    <a:pt x="87" y="83"/>
                  </a:lnTo>
                  <a:lnTo>
                    <a:pt x="89" y="79"/>
                  </a:lnTo>
                  <a:lnTo>
                    <a:pt x="89" y="15"/>
                  </a:lnTo>
                  <a:lnTo>
                    <a:pt x="89" y="15"/>
                  </a:lnTo>
                  <a:lnTo>
                    <a:pt x="87" y="9"/>
                  </a:lnTo>
                  <a:lnTo>
                    <a:pt x="84" y="5"/>
                  </a:lnTo>
                  <a:lnTo>
                    <a:pt x="80" y="1"/>
                  </a:lnTo>
                  <a:lnTo>
                    <a:pt x="74" y="0"/>
                  </a:lnTo>
                  <a:lnTo>
                    <a:pt x="74" y="0"/>
                  </a:lnTo>
                  <a:close/>
                  <a:moveTo>
                    <a:pt x="79" y="15"/>
                  </a:moveTo>
                  <a:lnTo>
                    <a:pt x="79" y="20"/>
                  </a:lnTo>
                  <a:lnTo>
                    <a:pt x="64" y="20"/>
                  </a:lnTo>
                  <a:lnTo>
                    <a:pt x="64" y="10"/>
                  </a:lnTo>
                  <a:lnTo>
                    <a:pt x="74" y="10"/>
                  </a:lnTo>
                  <a:lnTo>
                    <a:pt x="74" y="10"/>
                  </a:lnTo>
                  <a:lnTo>
                    <a:pt x="76" y="10"/>
                  </a:lnTo>
                  <a:lnTo>
                    <a:pt x="77" y="11"/>
                  </a:lnTo>
                  <a:lnTo>
                    <a:pt x="79" y="12"/>
                  </a:lnTo>
                  <a:lnTo>
                    <a:pt x="79" y="15"/>
                  </a:lnTo>
                  <a:lnTo>
                    <a:pt x="79" y="15"/>
                  </a:lnTo>
                  <a:close/>
                  <a:moveTo>
                    <a:pt x="34" y="20"/>
                  </a:moveTo>
                  <a:lnTo>
                    <a:pt x="34" y="10"/>
                  </a:lnTo>
                  <a:lnTo>
                    <a:pt x="54" y="10"/>
                  </a:lnTo>
                  <a:lnTo>
                    <a:pt x="54" y="20"/>
                  </a:lnTo>
                  <a:lnTo>
                    <a:pt x="34" y="20"/>
                  </a:lnTo>
                  <a:close/>
                  <a:moveTo>
                    <a:pt x="15" y="10"/>
                  </a:moveTo>
                  <a:lnTo>
                    <a:pt x="24" y="10"/>
                  </a:lnTo>
                  <a:lnTo>
                    <a:pt x="24" y="20"/>
                  </a:lnTo>
                  <a:lnTo>
                    <a:pt x="10" y="20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10" y="12"/>
                  </a:lnTo>
                  <a:lnTo>
                    <a:pt x="11" y="11"/>
                  </a:lnTo>
                  <a:lnTo>
                    <a:pt x="12" y="10"/>
                  </a:lnTo>
                  <a:lnTo>
                    <a:pt x="15" y="10"/>
                  </a:lnTo>
                  <a:lnTo>
                    <a:pt x="15" y="10"/>
                  </a:lnTo>
                  <a:close/>
                  <a:moveTo>
                    <a:pt x="10" y="79"/>
                  </a:moveTo>
                  <a:lnTo>
                    <a:pt x="10" y="30"/>
                  </a:lnTo>
                  <a:lnTo>
                    <a:pt x="79" y="30"/>
                  </a:lnTo>
                  <a:lnTo>
                    <a:pt x="79" y="79"/>
                  </a:lnTo>
                  <a:lnTo>
                    <a:pt x="10" y="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3600" dirty="0">
                <a:latin typeface="Arial" panose="020B0604020202020204" pitchFamily="34" charset="0"/>
              </a:endParaRPr>
            </a:p>
          </p:txBody>
        </p:sp>
        <p:sp>
          <p:nvSpPr>
            <p:cNvPr id="550" name="Freeform 1287">
              <a:extLst>
                <a:ext uri="{FF2B5EF4-FFF2-40B4-BE49-F238E27FC236}">
                  <a16:creationId xmlns="" xmlns:a16="http://schemas.microsoft.com/office/drawing/2014/main" id="{CF5B9ECE-8849-4885-8228-5E20C37D31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8243" y="3147823"/>
              <a:ext cx="33369" cy="61970"/>
            </a:xfrm>
            <a:custGeom>
              <a:avLst/>
              <a:gdLst>
                <a:gd name="T0" fmla="*/ 18 w 21"/>
                <a:gd name="T1" fmla="*/ 1 h 39"/>
                <a:gd name="T2" fmla="*/ 18 w 21"/>
                <a:gd name="T3" fmla="*/ 1 h 39"/>
                <a:gd name="T4" fmla="*/ 16 w 21"/>
                <a:gd name="T5" fmla="*/ 0 h 39"/>
                <a:gd name="T6" fmla="*/ 13 w 21"/>
                <a:gd name="T7" fmla="*/ 0 h 39"/>
                <a:gd name="T8" fmla="*/ 0 w 21"/>
                <a:gd name="T9" fmla="*/ 7 h 39"/>
                <a:gd name="T10" fmla="*/ 4 w 21"/>
                <a:gd name="T11" fmla="*/ 16 h 39"/>
                <a:gd name="T12" fmla="*/ 11 w 21"/>
                <a:gd name="T13" fmla="*/ 12 h 39"/>
                <a:gd name="T14" fmla="*/ 11 w 21"/>
                <a:gd name="T15" fmla="*/ 39 h 39"/>
                <a:gd name="T16" fmla="*/ 21 w 21"/>
                <a:gd name="T17" fmla="*/ 39 h 39"/>
                <a:gd name="T18" fmla="*/ 21 w 21"/>
                <a:gd name="T19" fmla="*/ 5 h 39"/>
                <a:gd name="T20" fmla="*/ 21 w 21"/>
                <a:gd name="T21" fmla="*/ 5 h 39"/>
                <a:gd name="T22" fmla="*/ 20 w 21"/>
                <a:gd name="T23" fmla="*/ 2 h 39"/>
                <a:gd name="T24" fmla="*/ 18 w 21"/>
                <a:gd name="T25" fmla="*/ 1 h 39"/>
                <a:gd name="T26" fmla="*/ 18 w 21"/>
                <a:gd name="T27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" h="39">
                  <a:moveTo>
                    <a:pt x="18" y="1"/>
                  </a:moveTo>
                  <a:lnTo>
                    <a:pt x="18" y="1"/>
                  </a:lnTo>
                  <a:lnTo>
                    <a:pt x="16" y="0"/>
                  </a:lnTo>
                  <a:lnTo>
                    <a:pt x="13" y="0"/>
                  </a:lnTo>
                  <a:lnTo>
                    <a:pt x="0" y="7"/>
                  </a:lnTo>
                  <a:lnTo>
                    <a:pt x="4" y="16"/>
                  </a:lnTo>
                  <a:lnTo>
                    <a:pt x="11" y="12"/>
                  </a:lnTo>
                  <a:lnTo>
                    <a:pt x="11" y="39"/>
                  </a:lnTo>
                  <a:lnTo>
                    <a:pt x="21" y="39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0" y="2"/>
                  </a:lnTo>
                  <a:lnTo>
                    <a:pt x="18" y="1"/>
                  </a:lnTo>
                  <a:lnTo>
                    <a:pt x="18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3600" dirty="0">
                <a:latin typeface="Arial" panose="020B0604020202020204" pitchFamily="34" charset="0"/>
              </a:endParaRPr>
            </a:p>
          </p:txBody>
        </p:sp>
        <p:sp>
          <p:nvSpPr>
            <p:cNvPr id="551" name="Freeform 1288">
              <a:extLst>
                <a:ext uri="{FF2B5EF4-FFF2-40B4-BE49-F238E27FC236}">
                  <a16:creationId xmlns="" xmlns:a16="http://schemas.microsoft.com/office/drawing/2014/main" id="{D73517C6-0FC9-47BB-AB4B-503865DAD4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5810" y="3157357"/>
              <a:ext cx="42902" cy="42902"/>
            </a:xfrm>
            <a:custGeom>
              <a:avLst/>
              <a:gdLst>
                <a:gd name="T0" fmla="*/ 19 w 29"/>
                <a:gd name="T1" fmla="*/ 0 h 29"/>
                <a:gd name="T2" fmla="*/ 9 w 29"/>
                <a:gd name="T3" fmla="*/ 0 h 29"/>
                <a:gd name="T4" fmla="*/ 9 w 29"/>
                <a:gd name="T5" fmla="*/ 9 h 29"/>
                <a:gd name="T6" fmla="*/ 0 w 29"/>
                <a:gd name="T7" fmla="*/ 9 h 29"/>
                <a:gd name="T8" fmla="*/ 0 w 29"/>
                <a:gd name="T9" fmla="*/ 19 h 29"/>
                <a:gd name="T10" fmla="*/ 9 w 29"/>
                <a:gd name="T11" fmla="*/ 19 h 29"/>
                <a:gd name="T12" fmla="*/ 9 w 29"/>
                <a:gd name="T13" fmla="*/ 29 h 29"/>
                <a:gd name="T14" fmla="*/ 19 w 29"/>
                <a:gd name="T15" fmla="*/ 29 h 29"/>
                <a:gd name="T16" fmla="*/ 19 w 29"/>
                <a:gd name="T17" fmla="*/ 19 h 29"/>
                <a:gd name="T18" fmla="*/ 29 w 29"/>
                <a:gd name="T19" fmla="*/ 19 h 29"/>
                <a:gd name="T20" fmla="*/ 29 w 29"/>
                <a:gd name="T21" fmla="*/ 9 h 29"/>
                <a:gd name="T22" fmla="*/ 19 w 29"/>
                <a:gd name="T23" fmla="*/ 9 h 29"/>
                <a:gd name="T24" fmla="*/ 19 w 29"/>
                <a:gd name="T2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29">
                  <a:moveTo>
                    <a:pt x="19" y="0"/>
                  </a:moveTo>
                  <a:lnTo>
                    <a:pt x="9" y="0"/>
                  </a:lnTo>
                  <a:lnTo>
                    <a:pt x="9" y="9"/>
                  </a:lnTo>
                  <a:lnTo>
                    <a:pt x="0" y="9"/>
                  </a:lnTo>
                  <a:lnTo>
                    <a:pt x="0" y="19"/>
                  </a:lnTo>
                  <a:lnTo>
                    <a:pt x="9" y="19"/>
                  </a:lnTo>
                  <a:lnTo>
                    <a:pt x="9" y="29"/>
                  </a:lnTo>
                  <a:lnTo>
                    <a:pt x="19" y="29"/>
                  </a:lnTo>
                  <a:lnTo>
                    <a:pt x="19" y="19"/>
                  </a:lnTo>
                  <a:lnTo>
                    <a:pt x="29" y="19"/>
                  </a:lnTo>
                  <a:lnTo>
                    <a:pt x="29" y="9"/>
                  </a:lnTo>
                  <a:lnTo>
                    <a:pt x="19" y="9"/>
                  </a:lnTo>
                  <a:lnTo>
                    <a:pt x="1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3600" dirty="0">
                <a:latin typeface="Arial" panose="020B0604020202020204" pitchFamily="34" charset="0"/>
              </a:endParaRPr>
            </a:p>
          </p:txBody>
        </p:sp>
      </p:grpSp>
      <p:sp>
        <p:nvSpPr>
          <p:cNvPr id="63964" name="Freeform 1289">
            <a:extLst>
              <a:ext uri="{FF2B5EF4-FFF2-40B4-BE49-F238E27FC236}">
                <a16:creationId xmlns="" xmlns:a16="http://schemas.microsoft.com/office/drawing/2014/main" id="{485DADE8-D73A-4F80-AA7B-83D4DC3FEECC}"/>
              </a:ext>
            </a:extLst>
          </p:cNvPr>
          <p:cNvSpPr>
            <a:spLocks noEditPoints="1"/>
          </p:cNvSpPr>
          <p:nvPr/>
        </p:nvSpPr>
        <p:spPr bwMode="auto">
          <a:xfrm>
            <a:off x="5616578" y="6165851"/>
            <a:ext cx="311150" cy="307976"/>
          </a:xfrm>
          <a:custGeom>
            <a:avLst/>
            <a:gdLst>
              <a:gd name="T0" fmla="*/ 116709 w 98"/>
              <a:gd name="T1" fmla="*/ 46836 h 99"/>
              <a:gd name="T2" fmla="*/ 129326 w 98"/>
              <a:gd name="T3" fmla="*/ 32785 h 99"/>
              <a:gd name="T4" fmla="*/ 124594 w 98"/>
              <a:gd name="T5" fmla="*/ 7806 h 99"/>
              <a:gd name="T6" fmla="*/ 108823 w 98"/>
              <a:gd name="T7" fmla="*/ 0 h 99"/>
              <a:gd name="T8" fmla="*/ 93051 w 98"/>
              <a:gd name="T9" fmla="*/ 7806 h 99"/>
              <a:gd name="T10" fmla="*/ 78857 w 98"/>
              <a:gd name="T11" fmla="*/ 31224 h 99"/>
              <a:gd name="T12" fmla="*/ 75703 w 98"/>
              <a:gd name="T13" fmla="*/ 31224 h 99"/>
              <a:gd name="T14" fmla="*/ 61509 w 98"/>
              <a:gd name="T15" fmla="*/ 7806 h 99"/>
              <a:gd name="T16" fmla="*/ 45737 w 98"/>
              <a:gd name="T17" fmla="*/ 0 h 99"/>
              <a:gd name="T18" fmla="*/ 29966 w 98"/>
              <a:gd name="T19" fmla="*/ 7806 h 99"/>
              <a:gd name="T20" fmla="*/ 22080 w 98"/>
              <a:gd name="T21" fmla="*/ 23418 h 99"/>
              <a:gd name="T22" fmla="*/ 29966 w 98"/>
              <a:gd name="T23" fmla="*/ 39030 h 99"/>
              <a:gd name="T24" fmla="*/ 14194 w 98"/>
              <a:gd name="T25" fmla="*/ 46836 h 99"/>
              <a:gd name="T26" fmla="*/ 1577 w 98"/>
              <a:gd name="T27" fmla="*/ 56204 h 99"/>
              <a:gd name="T28" fmla="*/ 0 w 98"/>
              <a:gd name="T29" fmla="*/ 84305 h 99"/>
              <a:gd name="T30" fmla="*/ 3154 w 98"/>
              <a:gd name="T31" fmla="*/ 92112 h 99"/>
              <a:gd name="T32" fmla="*/ 7886 w 98"/>
              <a:gd name="T33" fmla="*/ 138948 h 99"/>
              <a:gd name="T34" fmla="*/ 17349 w 98"/>
              <a:gd name="T35" fmla="*/ 152999 h 99"/>
              <a:gd name="T36" fmla="*/ 130903 w 98"/>
              <a:gd name="T37" fmla="*/ 154560 h 99"/>
              <a:gd name="T38" fmla="*/ 145097 w 98"/>
              <a:gd name="T39" fmla="*/ 145193 h 99"/>
              <a:gd name="T40" fmla="*/ 146674 w 98"/>
              <a:gd name="T41" fmla="*/ 92112 h 99"/>
              <a:gd name="T42" fmla="*/ 154560 w 98"/>
              <a:gd name="T43" fmla="*/ 88989 h 99"/>
              <a:gd name="T44" fmla="*/ 154560 w 98"/>
              <a:gd name="T45" fmla="*/ 62448 h 99"/>
              <a:gd name="T46" fmla="*/ 145097 w 98"/>
              <a:gd name="T47" fmla="*/ 48398 h 99"/>
              <a:gd name="T48" fmla="*/ 45737 w 98"/>
              <a:gd name="T49" fmla="*/ 138948 h 99"/>
              <a:gd name="T50" fmla="*/ 45737 w 98"/>
              <a:gd name="T51" fmla="*/ 92112 h 99"/>
              <a:gd name="T52" fmla="*/ 14194 w 98"/>
              <a:gd name="T53" fmla="*/ 76499 h 99"/>
              <a:gd name="T54" fmla="*/ 45737 w 98"/>
              <a:gd name="T55" fmla="*/ 76499 h 99"/>
              <a:gd name="T56" fmla="*/ 37851 w 98"/>
              <a:gd name="T57" fmla="*/ 26541 h 99"/>
              <a:gd name="T58" fmla="*/ 37851 w 98"/>
              <a:gd name="T59" fmla="*/ 18735 h 99"/>
              <a:gd name="T60" fmla="*/ 42583 w 98"/>
              <a:gd name="T61" fmla="*/ 15612 h 99"/>
              <a:gd name="T62" fmla="*/ 50469 w 98"/>
              <a:gd name="T63" fmla="*/ 15612 h 99"/>
              <a:gd name="T64" fmla="*/ 58354 w 98"/>
              <a:gd name="T65" fmla="*/ 26541 h 99"/>
              <a:gd name="T66" fmla="*/ 50469 w 98"/>
              <a:gd name="T67" fmla="*/ 34347 h 99"/>
              <a:gd name="T68" fmla="*/ 93051 w 98"/>
              <a:gd name="T69" fmla="*/ 138948 h 99"/>
              <a:gd name="T70" fmla="*/ 93051 w 98"/>
              <a:gd name="T71" fmla="*/ 92112 h 99"/>
              <a:gd name="T72" fmla="*/ 61509 w 98"/>
              <a:gd name="T73" fmla="*/ 76499 h 99"/>
              <a:gd name="T74" fmla="*/ 93051 w 98"/>
              <a:gd name="T75" fmla="*/ 76499 h 99"/>
              <a:gd name="T76" fmla="*/ 104091 w 98"/>
              <a:gd name="T77" fmla="*/ 15612 h 99"/>
              <a:gd name="T78" fmla="*/ 111977 w 98"/>
              <a:gd name="T79" fmla="*/ 15612 h 99"/>
              <a:gd name="T80" fmla="*/ 116709 w 98"/>
              <a:gd name="T81" fmla="*/ 18735 h 99"/>
              <a:gd name="T82" fmla="*/ 113554 w 98"/>
              <a:gd name="T83" fmla="*/ 29663 h 99"/>
              <a:gd name="T84" fmla="*/ 94629 w 98"/>
              <a:gd name="T85" fmla="*/ 37469 h 99"/>
              <a:gd name="T86" fmla="*/ 102514 w 98"/>
              <a:gd name="T87" fmla="*/ 17173 h 99"/>
              <a:gd name="T88" fmla="*/ 108823 w 98"/>
              <a:gd name="T89" fmla="*/ 138948 h 99"/>
              <a:gd name="T90" fmla="*/ 130903 w 98"/>
              <a:gd name="T91" fmla="*/ 138948 h 99"/>
              <a:gd name="T92" fmla="*/ 108823 w 98"/>
              <a:gd name="T93" fmla="*/ 62448 h 9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98" h="99">
                <a:moveTo>
                  <a:pt x="88" y="30"/>
                </a:moveTo>
                <a:lnTo>
                  <a:pt x="74" y="30"/>
                </a:lnTo>
                <a:lnTo>
                  <a:pt x="79" y="25"/>
                </a:lnTo>
                <a:lnTo>
                  <a:pt x="82" y="21"/>
                </a:lnTo>
                <a:lnTo>
                  <a:pt x="83" y="15"/>
                </a:lnTo>
                <a:lnTo>
                  <a:pt x="82" y="9"/>
                </a:lnTo>
                <a:lnTo>
                  <a:pt x="79" y="5"/>
                </a:lnTo>
                <a:lnTo>
                  <a:pt x="75" y="1"/>
                </a:lnTo>
                <a:lnTo>
                  <a:pt x="69" y="0"/>
                </a:lnTo>
                <a:lnTo>
                  <a:pt x="63" y="1"/>
                </a:lnTo>
                <a:lnTo>
                  <a:pt x="59" y="5"/>
                </a:lnTo>
                <a:lnTo>
                  <a:pt x="55" y="8"/>
                </a:lnTo>
                <a:lnTo>
                  <a:pt x="54" y="11"/>
                </a:lnTo>
                <a:lnTo>
                  <a:pt x="50" y="20"/>
                </a:lnTo>
                <a:lnTo>
                  <a:pt x="49" y="30"/>
                </a:lnTo>
                <a:lnTo>
                  <a:pt x="48" y="20"/>
                </a:lnTo>
                <a:lnTo>
                  <a:pt x="44" y="11"/>
                </a:lnTo>
                <a:lnTo>
                  <a:pt x="43" y="8"/>
                </a:lnTo>
                <a:lnTo>
                  <a:pt x="39" y="5"/>
                </a:lnTo>
                <a:lnTo>
                  <a:pt x="35" y="1"/>
                </a:lnTo>
                <a:lnTo>
                  <a:pt x="29" y="0"/>
                </a:lnTo>
                <a:lnTo>
                  <a:pt x="23" y="1"/>
                </a:lnTo>
                <a:lnTo>
                  <a:pt x="19" y="5"/>
                </a:lnTo>
                <a:lnTo>
                  <a:pt x="16" y="9"/>
                </a:lnTo>
                <a:lnTo>
                  <a:pt x="14" y="15"/>
                </a:lnTo>
                <a:lnTo>
                  <a:pt x="16" y="21"/>
                </a:lnTo>
                <a:lnTo>
                  <a:pt x="19" y="25"/>
                </a:lnTo>
                <a:lnTo>
                  <a:pt x="24" y="30"/>
                </a:lnTo>
                <a:lnTo>
                  <a:pt x="9" y="30"/>
                </a:lnTo>
                <a:lnTo>
                  <a:pt x="6" y="31"/>
                </a:lnTo>
                <a:lnTo>
                  <a:pt x="2" y="32"/>
                </a:lnTo>
                <a:lnTo>
                  <a:pt x="1" y="36"/>
                </a:lnTo>
                <a:lnTo>
                  <a:pt x="0" y="40"/>
                </a:lnTo>
                <a:lnTo>
                  <a:pt x="0" y="54"/>
                </a:lnTo>
                <a:lnTo>
                  <a:pt x="0" y="57"/>
                </a:lnTo>
                <a:lnTo>
                  <a:pt x="1" y="58"/>
                </a:lnTo>
                <a:lnTo>
                  <a:pt x="2" y="59"/>
                </a:lnTo>
                <a:lnTo>
                  <a:pt x="5" y="59"/>
                </a:lnTo>
                <a:lnTo>
                  <a:pt x="5" y="89"/>
                </a:lnTo>
                <a:lnTo>
                  <a:pt x="6" y="93"/>
                </a:lnTo>
                <a:lnTo>
                  <a:pt x="7" y="96"/>
                </a:lnTo>
                <a:lnTo>
                  <a:pt x="11" y="98"/>
                </a:lnTo>
                <a:lnTo>
                  <a:pt x="14" y="99"/>
                </a:lnTo>
                <a:lnTo>
                  <a:pt x="83" y="99"/>
                </a:lnTo>
                <a:lnTo>
                  <a:pt x="87" y="98"/>
                </a:lnTo>
                <a:lnTo>
                  <a:pt x="91" y="96"/>
                </a:lnTo>
                <a:lnTo>
                  <a:pt x="92" y="93"/>
                </a:lnTo>
                <a:lnTo>
                  <a:pt x="93" y="89"/>
                </a:lnTo>
                <a:lnTo>
                  <a:pt x="93" y="59"/>
                </a:lnTo>
                <a:lnTo>
                  <a:pt x="96" y="59"/>
                </a:lnTo>
                <a:lnTo>
                  <a:pt x="97" y="58"/>
                </a:lnTo>
                <a:lnTo>
                  <a:pt x="98" y="57"/>
                </a:lnTo>
                <a:lnTo>
                  <a:pt x="98" y="54"/>
                </a:lnTo>
                <a:lnTo>
                  <a:pt x="98" y="40"/>
                </a:lnTo>
                <a:lnTo>
                  <a:pt x="97" y="36"/>
                </a:lnTo>
                <a:lnTo>
                  <a:pt x="96" y="32"/>
                </a:lnTo>
                <a:lnTo>
                  <a:pt x="92" y="31"/>
                </a:lnTo>
                <a:lnTo>
                  <a:pt x="88" y="30"/>
                </a:lnTo>
                <a:close/>
                <a:moveTo>
                  <a:pt x="29" y="89"/>
                </a:moveTo>
                <a:lnTo>
                  <a:pt x="14" y="89"/>
                </a:lnTo>
                <a:lnTo>
                  <a:pt x="14" y="59"/>
                </a:lnTo>
                <a:lnTo>
                  <a:pt x="29" y="59"/>
                </a:lnTo>
                <a:lnTo>
                  <a:pt x="29" y="89"/>
                </a:lnTo>
                <a:close/>
                <a:moveTo>
                  <a:pt x="29" y="49"/>
                </a:moveTo>
                <a:lnTo>
                  <a:pt x="9" y="49"/>
                </a:lnTo>
                <a:lnTo>
                  <a:pt x="9" y="40"/>
                </a:lnTo>
                <a:lnTo>
                  <a:pt x="29" y="40"/>
                </a:lnTo>
                <a:lnTo>
                  <a:pt x="29" y="49"/>
                </a:lnTo>
                <a:close/>
                <a:moveTo>
                  <a:pt x="26" y="19"/>
                </a:moveTo>
                <a:lnTo>
                  <a:pt x="26" y="19"/>
                </a:lnTo>
                <a:lnTo>
                  <a:pt x="24" y="17"/>
                </a:lnTo>
                <a:lnTo>
                  <a:pt x="24" y="15"/>
                </a:lnTo>
                <a:lnTo>
                  <a:pt x="24" y="12"/>
                </a:lnTo>
                <a:lnTo>
                  <a:pt x="26" y="11"/>
                </a:lnTo>
                <a:lnTo>
                  <a:pt x="27" y="10"/>
                </a:lnTo>
                <a:lnTo>
                  <a:pt x="29" y="10"/>
                </a:lnTo>
                <a:lnTo>
                  <a:pt x="32" y="10"/>
                </a:lnTo>
                <a:lnTo>
                  <a:pt x="33" y="11"/>
                </a:lnTo>
                <a:lnTo>
                  <a:pt x="37" y="17"/>
                </a:lnTo>
                <a:lnTo>
                  <a:pt x="38" y="24"/>
                </a:lnTo>
                <a:lnTo>
                  <a:pt x="32" y="22"/>
                </a:lnTo>
                <a:lnTo>
                  <a:pt x="26" y="19"/>
                </a:lnTo>
                <a:close/>
                <a:moveTo>
                  <a:pt x="59" y="89"/>
                </a:moveTo>
                <a:lnTo>
                  <a:pt x="39" y="89"/>
                </a:lnTo>
                <a:lnTo>
                  <a:pt x="39" y="59"/>
                </a:lnTo>
                <a:lnTo>
                  <a:pt x="59" y="59"/>
                </a:lnTo>
                <a:lnTo>
                  <a:pt x="59" y="89"/>
                </a:lnTo>
                <a:close/>
                <a:moveTo>
                  <a:pt x="59" y="49"/>
                </a:moveTo>
                <a:lnTo>
                  <a:pt x="39" y="49"/>
                </a:lnTo>
                <a:lnTo>
                  <a:pt x="39" y="40"/>
                </a:lnTo>
                <a:lnTo>
                  <a:pt x="59" y="40"/>
                </a:lnTo>
                <a:lnTo>
                  <a:pt x="59" y="49"/>
                </a:lnTo>
                <a:close/>
                <a:moveTo>
                  <a:pt x="65" y="11"/>
                </a:moveTo>
                <a:lnTo>
                  <a:pt x="65" y="11"/>
                </a:lnTo>
                <a:lnTo>
                  <a:pt x="66" y="10"/>
                </a:lnTo>
                <a:lnTo>
                  <a:pt x="69" y="10"/>
                </a:lnTo>
                <a:lnTo>
                  <a:pt x="71" y="10"/>
                </a:lnTo>
                <a:lnTo>
                  <a:pt x="72" y="11"/>
                </a:lnTo>
                <a:lnTo>
                  <a:pt x="74" y="12"/>
                </a:lnTo>
                <a:lnTo>
                  <a:pt x="74" y="15"/>
                </a:lnTo>
                <a:lnTo>
                  <a:pt x="74" y="17"/>
                </a:lnTo>
                <a:lnTo>
                  <a:pt x="72" y="19"/>
                </a:lnTo>
                <a:lnTo>
                  <a:pt x="66" y="22"/>
                </a:lnTo>
                <a:lnTo>
                  <a:pt x="60" y="24"/>
                </a:lnTo>
                <a:lnTo>
                  <a:pt x="61" y="17"/>
                </a:lnTo>
                <a:lnTo>
                  <a:pt x="65" y="11"/>
                </a:lnTo>
                <a:close/>
                <a:moveTo>
                  <a:pt x="83" y="89"/>
                </a:moveTo>
                <a:lnTo>
                  <a:pt x="69" y="89"/>
                </a:lnTo>
                <a:lnTo>
                  <a:pt x="69" y="59"/>
                </a:lnTo>
                <a:lnTo>
                  <a:pt x="83" y="59"/>
                </a:lnTo>
                <a:lnTo>
                  <a:pt x="83" y="89"/>
                </a:lnTo>
                <a:close/>
                <a:moveTo>
                  <a:pt x="88" y="49"/>
                </a:moveTo>
                <a:lnTo>
                  <a:pt x="69" y="49"/>
                </a:lnTo>
                <a:lnTo>
                  <a:pt x="69" y="40"/>
                </a:lnTo>
                <a:lnTo>
                  <a:pt x="88" y="40"/>
                </a:lnTo>
                <a:lnTo>
                  <a:pt x="88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grpSp>
        <p:nvGrpSpPr>
          <p:cNvPr id="496" name="Group 495">
            <a:extLst>
              <a:ext uri="{FF2B5EF4-FFF2-40B4-BE49-F238E27FC236}">
                <a16:creationId xmlns="" xmlns:a16="http://schemas.microsoft.com/office/drawing/2014/main" id="{A42A389D-C5A0-416D-BB2C-87B88967A7C3}"/>
              </a:ext>
            </a:extLst>
          </p:cNvPr>
          <p:cNvGrpSpPr/>
          <p:nvPr/>
        </p:nvGrpSpPr>
        <p:grpSpPr>
          <a:xfrm>
            <a:off x="6404598" y="6165650"/>
            <a:ext cx="215448" cy="309120"/>
            <a:chOff x="3189428" y="3085854"/>
            <a:chExt cx="109637" cy="157305"/>
          </a:xfrm>
          <a:solidFill>
            <a:schemeClr val="tx1"/>
          </a:solidFill>
        </p:grpSpPr>
        <p:sp>
          <p:nvSpPr>
            <p:cNvPr id="547" name="Freeform 1290">
              <a:extLst>
                <a:ext uri="{FF2B5EF4-FFF2-40B4-BE49-F238E27FC236}">
                  <a16:creationId xmlns="" xmlns:a16="http://schemas.microsoft.com/office/drawing/2014/main" id="{EC561123-7352-4F46-BC9C-73B6F0A5E32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9428" y="3085854"/>
              <a:ext cx="109637" cy="81037"/>
            </a:xfrm>
            <a:custGeom>
              <a:avLst/>
              <a:gdLst>
                <a:gd name="T0" fmla="*/ 68 w 69"/>
                <a:gd name="T1" fmla="*/ 1 h 51"/>
                <a:gd name="T2" fmla="*/ 68 w 69"/>
                <a:gd name="T3" fmla="*/ 1 h 51"/>
                <a:gd name="T4" fmla="*/ 67 w 69"/>
                <a:gd name="T5" fmla="*/ 0 h 51"/>
                <a:gd name="T6" fmla="*/ 64 w 69"/>
                <a:gd name="T7" fmla="*/ 0 h 51"/>
                <a:gd name="T8" fmla="*/ 5 w 69"/>
                <a:gd name="T9" fmla="*/ 0 h 51"/>
                <a:gd name="T10" fmla="*/ 5 w 69"/>
                <a:gd name="T11" fmla="*/ 0 h 51"/>
                <a:gd name="T12" fmla="*/ 3 w 69"/>
                <a:gd name="T13" fmla="*/ 0 h 51"/>
                <a:gd name="T14" fmla="*/ 1 w 69"/>
                <a:gd name="T15" fmla="*/ 1 h 51"/>
                <a:gd name="T16" fmla="*/ 1 w 69"/>
                <a:gd name="T17" fmla="*/ 1 h 51"/>
                <a:gd name="T18" fmla="*/ 0 w 69"/>
                <a:gd name="T19" fmla="*/ 4 h 51"/>
                <a:gd name="T20" fmla="*/ 0 w 69"/>
                <a:gd name="T21" fmla="*/ 6 h 51"/>
                <a:gd name="T22" fmla="*/ 10 w 69"/>
                <a:gd name="T23" fmla="*/ 51 h 51"/>
                <a:gd name="T24" fmla="*/ 20 w 69"/>
                <a:gd name="T25" fmla="*/ 48 h 51"/>
                <a:gd name="T26" fmla="*/ 11 w 69"/>
                <a:gd name="T27" fmla="*/ 10 h 51"/>
                <a:gd name="T28" fmla="*/ 26 w 69"/>
                <a:gd name="T29" fmla="*/ 10 h 51"/>
                <a:gd name="T30" fmla="*/ 30 w 69"/>
                <a:gd name="T31" fmla="*/ 30 h 51"/>
                <a:gd name="T32" fmla="*/ 40 w 69"/>
                <a:gd name="T33" fmla="*/ 30 h 51"/>
                <a:gd name="T34" fmla="*/ 43 w 69"/>
                <a:gd name="T35" fmla="*/ 10 h 51"/>
                <a:gd name="T36" fmla="*/ 58 w 69"/>
                <a:gd name="T37" fmla="*/ 10 h 51"/>
                <a:gd name="T38" fmla="*/ 50 w 69"/>
                <a:gd name="T39" fmla="*/ 48 h 51"/>
                <a:gd name="T40" fmla="*/ 59 w 69"/>
                <a:gd name="T41" fmla="*/ 51 h 51"/>
                <a:gd name="T42" fmla="*/ 69 w 69"/>
                <a:gd name="T43" fmla="*/ 6 h 51"/>
                <a:gd name="T44" fmla="*/ 69 w 69"/>
                <a:gd name="T45" fmla="*/ 6 h 51"/>
                <a:gd name="T46" fmla="*/ 69 w 69"/>
                <a:gd name="T47" fmla="*/ 4 h 51"/>
                <a:gd name="T48" fmla="*/ 68 w 69"/>
                <a:gd name="T49" fmla="*/ 1 h 51"/>
                <a:gd name="T50" fmla="*/ 68 w 69"/>
                <a:gd name="T51" fmla="*/ 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9" h="51">
                  <a:moveTo>
                    <a:pt x="68" y="1"/>
                  </a:moveTo>
                  <a:lnTo>
                    <a:pt x="68" y="1"/>
                  </a:lnTo>
                  <a:lnTo>
                    <a:pt x="67" y="0"/>
                  </a:lnTo>
                  <a:lnTo>
                    <a:pt x="64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6"/>
                  </a:lnTo>
                  <a:lnTo>
                    <a:pt x="10" y="51"/>
                  </a:lnTo>
                  <a:lnTo>
                    <a:pt x="20" y="48"/>
                  </a:lnTo>
                  <a:lnTo>
                    <a:pt x="11" y="10"/>
                  </a:lnTo>
                  <a:lnTo>
                    <a:pt x="26" y="10"/>
                  </a:lnTo>
                  <a:lnTo>
                    <a:pt x="30" y="30"/>
                  </a:lnTo>
                  <a:lnTo>
                    <a:pt x="40" y="30"/>
                  </a:lnTo>
                  <a:lnTo>
                    <a:pt x="43" y="10"/>
                  </a:lnTo>
                  <a:lnTo>
                    <a:pt x="58" y="10"/>
                  </a:lnTo>
                  <a:lnTo>
                    <a:pt x="50" y="48"/>
                  </a:lnTo>
                  <a:lnTo>
                    <a:pt x="59" y="51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9" y="4"/>
                  </a:lnTo>
                  <a:lnTo>
                    <a:pt x="68" y="1"/>
                  </a:lnTo>
                  <a:lnTo>
                    <a:pt x="68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3600" dirty="0">
                <a:latin typeface="Arial" panose="020B0604020202020204" pitchFamily="34" charset="0"/>
              </a:endParaRPr>
            </a:p>
          </p:txBody>
        </p:sp>
        <p:sp>
          <p:nvSpPr>
            <p:cNvPr id="548" name="Freeform 1291">
              <a:extLst>
                <a:ext uri="{FF2B5EF4-FFF2-40B4-BE49-F238E27FC236}">
                  <a16:creationId xmlns="" xmlns:a16="http://schemas.microsoft.com/office/drawing/2014/main" id="{72F21282-8F94-4553-9457-D84E19BA86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94193" y="3138290"/>
              <a:ext cx="95336" cy="104869"/>
            </a:xfrm>
            <a:custGeom>
              <a:avLst/>
              <a:gdLst>
                <a:gd name="T0" fmla="*/ 49 w 59"/>
                <a:gd name="T1" fmla="*/ 64 h 64"/>
                <a:gd name="T2" fmla="*/ 30 w 59"/>
                <a:gd name="T3" fmla="*/ 54 h 64"/>
                <a:gd name="T4" fmla="*/ 12 w 59"/>
                <a:gd name="T5" fmla="*/ 64 h 64"/>
                <a:gd name="T6" fmla="*/ 6 w 59"/>
                <a:gd name="T7" fmla="*/ 63 h 64"/>
                <a:gd name="T8" fmla="*/ 5 w 59"/>
                <a:gd name="T9" fmla="*/ 60 h 64"/>
                <a:gd name="T10" fmla="*/ 10 w 59"/>
                <a:gd name="T11" fmla="*/ 40 h 64"/>
                <a:gd name="T12" fmla="*/ 1 w 59"/>
                <a:gd name="T13" fmla="*/ 27 h 64"/>
                <a:gd name="T14" fmla="*/ 0 w 59"/>
                <a:gd name="T15" fmla="*/ 22 h 64"/>
                <a:gd name="T16" fmla="*/ 3 w 59"/>
                <a:gd name="T17" fmla="*/ 21 h 64"/>
                <a:gd name="T18" fmla="*/ 17 w 59"/>
                <a:gd name="T19" fmla="*/ 19 h 64"/>
                <a:gd name="T20" fmla="*/ 25 w 59"/>
                <a:gd name="T21" fmla="*/ 2 h 64"/>
                <a:gd name="T22" fmla="*/ 30 w 59"/>
                <a:gd name="T23" fmla="*/ 0 h 64"/>
                <a:gd name="T24" fmla="*/ 35 w 59"/>
                <a:gd name="T25" fmla="*/ 2 h 64"/>
                <a:gd name="T26" fmla="*/ 54 w 59"/>
                <a:gd name="T27" fmla="*/ 19 h 64"/>
                <a:gd name="T28" fmla="*/ 57 w 59"/>
                <a:gd name="T29" fmla="*/ 21 h 64"/>
                <a:gd name="T30" fmla="*/ 59 w 59"/>
                <a:gd name="T31" fmla="*/ 22 h 64"/>
                <a:gd name="T32" fmla="*/ 58 w 59"/>
                <a:gd name="T33" fmla="*/ 27 h 64"/>
                <a:gd name="T34" fmla="*/ 54 w 59"/>
                <a:gd name="T35" fmla="*/ 58 h 64"/>
                <a:gd name="T36" fmla="*/ 54 w 59"/>
                <a:gd name="T37" fmla="*/ 60 h 64"/>
                <a:gd name="T38" fmla="*/ 53 w 59"/>
                <a:gd name="T39" fmla="*/ 63 h 64"/>
                <a:gd name="T40" fmla="*/ 49 w 59"/>
                <a:gd name="T41" fmla="*/ 64 h 64"/>
                <a:gd name="T42" fmla="*/ 30 w 59"/>
                <a:gd name="T43" fmla="*/ 44 h 64"/>
                <a:gd name="T44" fmla="*/ 42 w 59"/>
                <a:gd name="T45" fmla="*/ 50 h 64"/>
                <a:gd name="T46" fmla="*/ 40 w 59"/>
                <a:gd name="T47" fmla="*/ 40 h 64"/>
                <a:gd name="T48" fmla="*/ 41 w 59"/>
                <a:gd name="T49" fmla="*/ 37 h 64"/>
                <a:gd name="T50" fmla="*/ 40 w 59"/>
                <a:gd name="T51" fmla="*/ 29 h 64"/>
                <a:gd name="T52" fmla="*/ 37 w 59"/>
                <a:gd name="T53" fmla="*/ 28 h 64"/>
                <a:gd name="T54" fmla="*/ 30 w 59"/>
                <a:gd name="T55" fmla="*/ 16 h 64"/>
                <a:gd name="T56" fmla="*/ 25 w 59"/>
                <a:gd name="T57" fmla="*/ 27 h 64"/>
                <a:gd name="T58" fmla="*/ 20 w 59"/>
                <a:gd name="T59" fmla="*/ 29 h 64"/>
                <a:gd name="T60" fmla="*/ 19 w 59"/>
                <a:gd name="T61" fmla="*/ 37 h 64"/>
                <a:gd name="T62" fmla="*/ 20 w 59"/>
                <a:gd name="T63" fmla="*/ 38 h 64"/>
                <a:gd name="T64" fmla="*/ 17 w 59"/>
                <a:gd name="T65" fmla="*/ 50 h 64"/>
                <a:gd name="T66" fmla="*/ 27 w 59"/>
                <a:gd name="T67" fmla="*/ 44 h 64"/>
                <a:gd name="T68" fmla="*/ 30 w 59"/>
                <a:gd name="T69" fmla="*/ 4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" h="64">
                  <a:moveTo>
                    <a:pt x="49" y="64"/>
                  </a:moveTo>
                  <a:lnTo>
                    <a:pt x="49" y="64"/>
                  </a:lnTo>
                  <a:lnTo>
                    <a:pt x="47" y="64"/>
                  </a:lnTo>
                  <a:lnTo>
                    <a:pt x="30" y="54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0" y="64"/>
                  </a:lnTo>
                  <a:lnTo>
                    <a:pt x="6" y="63"/>
                  </a:lnTo>
                  <a:lnTo>
                    <a:pt x="6" y="63"/>
                  </a:lnTo>
                  <a:lnTo>
                    <a:pt x="5" y="60"/>
                  </a:lnTo>
                  <a:lnTo>
                    <a:pt x="5" y="58"/>
                  </a:lnTo>
                  <a:lnTo>
                    <a:pt x="10" y="40"/>
                  </a:lnTo>
                  <a:lnTo>
                    <a:pt x="1" y="27"/>
                  </a:lnTo>
                  <a:lnTo>
                    <a:pt x="1" y="27"/>
                  </a:lnTo>
                  <a:lnTo>
                    <a:pt x="0" y="24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3" y="21"/>
                  </a:lnTo>
                  <a:lnTo>
                    <a:pt x="5" y="19"/>
                  </a:lnTo>
                  <a:lnTo>
                    <a:pt x="17" y="19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7" y="1"/>
                  </a:lnTo>
                  <a:lnTo>
                    <a:pt x="30" y="0"/>
                  </a:lnTo>
                  <a:lnTo>
                    <a:pt x="32" y="1"/>
                  </a:lnTo>
                  <a:lnTo>
                    <a:pt x="35" y="2"/>
                  </a:lnTo>
                  <a:lnTo>
                    <a:pt x="42" y="19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57" y="21"/>
                  </a:lnTo>
                  <a:lnTo>
                    <a:pt x="59" y="22"/>
                  </a:lnTo>
                  <a:lnTo>
                    <a:pt x="59" y="22"/>
                  </a:lnTo>
                  <a:lnTo>
                    <a:pt x="59" y="24"/>
                  </a:lnTo>
                  <a:lnTo>
                    <a:pt x="58" y="27"/>
                  </a:lnTo>
                  <a:lnTo>
                    <a:pt x="49" y="40"/>
                  </a:lnTo>
                  <a:lnTo>
                    <a:pt x="54" y="58"/>
                  </a:lnTo>
                  <a:lnTo>
                    <a:pt x="54" y="58"/>
                  </a:lnTo>
                  <a:lnTo>
                    <a:pt x="54" y="60"/>
                  </a:lnTo>
                  <a:lnTo>
                    <a:pt x="53" y="63"/>
                  </a:lnTo>
                  <a:lnTo>
                    <a:pt x="53" y="63"/>
                  </a:lnTo>
                  <a:lnTo>
                    <a:pt x="49" y="64"/>
                  </a:lnTo>
                  <a:lnTo>
                    <a:pt x="49" y="64"/>
                  </a:lnTo>
                  <a:close/>
                  <a:moveTo>
                    <a:pt x="30" y="44"/>
                  </a:moveTo>
                  <a:lnTo>
                    <a:pt x="30" y="44"/>
                  </a:lnTo>
                  <a:lnTo>
                    <a:pt x="32" y="44"/>
                  </a:lnTo>
                  <a:lnTo>
                    <a:pt x="42" y="50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0" y="38"/>
                  </a:lnTo>
                  <a:lnTo>
                    <a:pt x="41" y="37"/>
                  </a:lnTo>
                  <a:lnTo>
                    <a:pt x="46" y="29"/>
                  </a:lnTo>
                  <a:lnTo>
                    <a:pt x="40" y="29"/>
                  </a:lnTo>
                  <a:lnTo>
                    <a:pt x="40" y="29"/>
                  </a:lnTo>
                  <a:lnTo>
                    <a:pt x="37" y="28"/>
                  </a:lnTo>
                  <a:lnTo>
                    <a:pt x="35" y="27"/>
                  </a:lnTo>
                  <a:lnTo>
                    <a:pt x="30" y="16"/>
                  </a:lnTo>
                  <a:lnTo>
                    <a:pt x="25" y="27"/>
                  </a:lnTo>
                  <a:lnTo>
                    <a:pt x="25" y="27"/>
                  </a:lnTo>
                  <a:lnTo>
                    <a:pt x="22" y="28"/>
                  </a:lnTo>
                  <a:lnTo>
                    <a:pt x="20" y="29"/>
                  </a:lnTo>
                  <a:lnTo>
                    <a:pt x="14" y="29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20" y="38"/>
                  </a:lnTo>
                  <a:lnTo>
                    <a:pt x="20" y="40"/>
                  </a:lnTo>
                  <a:lnTo>
                    <a:pt x="17" y="50"/>
                  </a:lnTo>
                  <a:lnTo>
                    <a:pt x="27" y="44"/>
                  </a:lnTo>
                  <a:lnTo>
                    <a:pt x="27" y="44"/>
                  </a:lnTo>
                  <a:lnTo>
                    <a:pt x="30" y="44"/>
                  </a:lnTo>
                  <a:lnTo>
                    <a:pt x="3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3600" dirty="0">
                <a:latin typeface="Arial" panose="020B0604020202020204" pitchFamily="34" charset="0"/>
              </a:endParaRPr>
            </a:p>
          </p:txBody>
        </p:sp>
      </p:grpSp>
      <p:sp>
        <p:nvSpPr>
          <p:cNvPr id="63966" name="Freeform 1292">
            <a:extLst>
              <a:ext uri="{FF2B5EF4-FFF2-40B4-BE49-F238E27FC236}">
                <a16:creationId xmlns="" xmlns:a16="http://schemas.microsoft.com/office/drawing/2014/main" id="{CEB9EB0B-BB4E-4133-B56C-DC3C0002F03E}"/>
              </a:ext>
            </a:extLst>
          </p:cNvPr>
          <p:cNvSpPr>
            <a:spLocks/>
          </p:cNvSpPr>
          <p:nvPr/>
        </p:nvSpPr>
        <p:spPr bwMode="auto">
          <a:xfrm>
            <a:off x="7153277" y="6165851"/>
            <a:ext cx="215900" cy="307976"/>
          </a:xfrm>
          <a:custGeom>
            <a:avLst/>
            <a:gdLst>
              <a:gd name="T0" fmla="*/ 92112 w 69"/>
              <a:gd name="T1" fmla="*/ 76499 h 99"/>
              <a:gd name="T2" fmla="*/ 92112 w 69"/>
              <a:gd name="T3" fmla="*/ 132703 h 99"/>
              <a:gd name="T4" fmla="*/ 57765 w 69"/>
              <a:gd name="T5" fmla="*/ 109285 h 99"/>
              <a:gd name="T6" fmla="*/ 57765 w 69"/>
              <a:gd name="T7" fmla="*/ 109285 h 99"/>
              <a:gd name="T8" fmla="*/ 53081 w 69"/>
              <a:gd name="T9" fmla="*/ 107724 h 99"/>
              <a:gd name="T10" fmla="*/ 49959 w 69"/>
              <a:gd name="T11" fmla="*/ 109285 h 99"/>
              <a:gd name="T12" fmla="*/ 15612 w 69"/>
              <a:gd name="T13" fmla="*/ 132703 h 99"/>
              <a:gd name="T14" fmla="*/ 15612 w 69"/>
              <a:gd name="T15" fmla="*/ 15612 h 99"/>
              <a:gd name="T16" fmla="*/ 107724 w 69"/>
              <a:gd name="T17" fmla="*/ 15612 h 99"/>
              <a:gd name="T18" fmla="*/ 107724 w 69"/>
              <a:gd name="T19" fmla="*/ 15612 h 99"/>
              <a:gd name="T20" fmla="*/ 106163 w 69"/>
              <a:gd name="T21" fmla="*/ 9367 h 99"/>
              <a:gd name="T22" fmla="*/ 104602 w 69"/>
              <a:gd name="T23" fmla="*/ 4684 h 99"/>
              <a:gd name="T24" fmla="*/ 98357 w 69"/>
              <a:gd name="T25" fmla="*/ 1561 h 99"/>
              <a:gd name="T26" fmla="*/ 92112 w 69"/>
              <a:gd name="T27" fmla="*/ 0 h 99"/>
              <a:gd name="T28" fmla="*/ 15612 w 69"/>
              <a:gd name="T29" fmla="*/ 0 h 99"/>
              <a:gd name="T30" fmla="*/ 15612 w 69"/>
              <a:gd name="T31" fmla="*/ 0 h 99"/>
              <a:gd name="T32" fmla="*/ 9367 w 69"/>
              <a:gd name="T33" fmla="*/ 1561 h 99"/>
              <a:gd name="T34" fmla="*/ 3122 w 69"/>
              <a:gd name="T35" fmla="*/ 4684 h 99"/>
              <a:gd name="T36" fmla="*/ 1561 w 69"/>
              <a:gd name="T37" fmla="*/ 9367 h 99"/>
              <a:gd name="T38" fmla="*/ 0 w 69"/>
              <a:gd name="T39" fmla="*/ 15612 h 99"/>
              <a:gd name="T40" fmla="*/ 0 w 69"/>
              <a:gd name="T41" fmla="*/ 146754 h 99"/>
              <a:gd name="T42" fmla="*/ 0 w 69"/>
              <a:gd name="T43" fmla="*/ 146754 h 99"/>
              <a:gd name="T44" fmla="*/ 1561 w 69"/>
              <a:gd name="T45" fmla="*/ 149876 h 99"/>
              <a:gd name="T46" fmla="*/ 3122 w 69"/>
              <a:gd name="T47" fmla="*/ 154560 h 99"/>
              <a:gd name="T48" fmla="*/ 3122 w 69"/>
              <a:gd name="T49" fmla="*/ 154560 h 99"/>
              <a:gd name="T50" fmla="*/ 7806 w 69"/>
              <a:gd name="T51" fmla="*/ 154560 h 99"/>
              <a:gd name="T52" fmla="*/ 10929 w 69"/>
              <a:gd name="T53" fmla="*/ 152999 h 99"/>
              <a:gd name="T54" fmla="*/ 53081 w 69"/>
              <a:gd name="T55" fmla="*/ 124897 h 99"/>
              <a:gd name="T56" fmla="*/ 96795 w 69"/>
              <a:gd name="T57" fmla="*/ 152999 h 99"/>
              <a:gd name="T58" fmla="*/ 96795 w 69"/>
              <a:gd name="T59" fmla="*/ 152999 h 99"/>
              <a:gd name="T60" fmla="*/ 99918 w 69"/>
              <a:gd name="T61" fmla="*/ 154560 h 99"/>
              <a:gd name="T62" fmla="*/ 99918 w 69"/>
              <a:gd name="T63" fmla="*/ 154560 h 99"/>
              <a:gd name="T64" fmla="*/ 104602 w 69"/>
              <a:gd name="T65" fmla="*/ 154560 h 99"/>
              <a:gd name="T66" fmla="*/ 104602 w 69"/>
              <a:gd name="T67" fmla="*/ 154560 h 99"/>
              <a:gd name="T68" fmla="*/ 106163 w 69"/>
              <a:gd name="T69" fmla="*/ 149876 h 99"/>
              <a:gd name="T70" fmla="*/ 107724 w 69"/>
              <a:gd name="T71" fmla="*/ 146754 h 99"/>
              <a:gd name="T72" fmla="*/ 107724 w 69"/>
              <a:gd name="T73" fmla="*/ 76499 h 99"/>
              <a:gd name="T74" fmla="*/ 92112 w 69"/>
              <a:gd name="T75" fmla="*/ 76499 h 9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69" h="99">
                <a:moveTo>
                  <a:pt x="59" y="49"/>
                </a:moveTo>
                <a:lnTo>
                  <a:pt x="59" y="85"/>
                </a:lnTo>
                <a:lnTo>
                  <a:pt x="37" y="70"/>
                </a:lnTo>
                <a:lnTo>
                  <a:pt x="34" y="69"/>
                </a:lnTo>
                <a:lnTo>
                  <a:pt x="32" y="70"/>
                </a:lnTo>
                <a:lnTo>
                  <a:pt x="10" y="85"/>
                </a:lnTo>
                <a:lnTo>
                  <a:pt x="10" y="10"/>
                </a:lnTo>
                <a:lnTo>
                  <a:pt x="69" y="10"/>
                </a:lnTo>
                <a:lnTo>
                  <a:pt x="68" y="6"/>
                </a:lnTo>
                <a:lnTo>
                  <a:pt x="67" y="3"/>
                </a:lnTo>
                <a:lnTo>
                  <a:pt x="63" y="1"/>
                </a:lnTo>
                <a:lnTo>
                  <a:pt x="59" y="0"/>
                </a:ln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94"/>
                </a:lnTo>
                <a:lnTo>
                  <a:pt x="1" y="96"/>
                </a:lnTo>
                <a:lnTo>
                  <a:pt x="2" y="99"/>
                </a:lnTo>
                <a:lnTo>
                  <a:pt x="5" y="99"/>
                </a:lnTo>
                <a:lnTo>
                  <a:pt x="7" y="98"/>
                </a:lnTo>
                <a:lnTo>
                  <a:pt x="34" y="80"/>
                </a:lnTo>
                <a:lnTo>
                  <a:pt x="62" y="98"/>
                </a:lnTo>
                <a:lnTo>
                  <a:pt x="64" y="99"/>
                </a:lnTo>
                <a:lnTo>
                  <a:pt x="67" y="99"/>
                </a:lnTo>
                <a:lnTo>
                  <a:pt x="68" y="96"/>
                </a:lnTo>
                <a:lnTo>
                  <a:pt x="69" y="94"/>
                </a:lnTo>
                <a:lnTo>
                  <a:pt x="69" y="49"/>
                </a:lnTo>
                <a:lnTo>
                  <a:pt x="59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967" name="Freeform 1293">
            <a:extLst>
              <a:ext uri="{FF2B5EF4-FFF2-40B4-BE49-F238E27FC236}">
                <a16:creationId xmlns="" xmlns:a16="http://schemas.microsoft.com/office/drawing/2014/main" id="{189D28F7-B05E-4862-BD6C-87B2BDA0DEC1}"/>
              </a:ext>
            </a:extLst>
          </p:cNvPr>
          <p:cNvSpPr>
            <a:spLocks/>
          </p:cNvSpPr>
          <p:nvPr/>
        </p:nvSpPr>
        <p:spPr bwMode="auto">
          <a:xfrm>
            <a:off x="7200902" y="6223003"/>
            <a:ext cx="158750" cy="120650"/>
          </a:xfrm>
          <a:custGeom>
            <a:avLst/>
            <a:gdLst>
              <a:gd name="T0" fmla="*/ 30874 w 49"/>
              <a:gd name="T1" fmla="*/ 60888 h 38"/>
              <a:gd name="T2" fmla="*/ 0 w 49"/>
              <a:gd name="T3" fmla="*/ 32046 h 38"/>
              <a:gd name="T4" fmla="*/ 16250 w 49"/>
              <a:gd name="T5" fmla="*/ 16023 h 38"/>
              <a:gd name="T6" fmla="*/ 30874 w 49"/>
              <a:gd name="T7" fmla="*/ 33649 h 38"/>
              <a:gd name="T8" fmla="*/ 63373 w 49"/>
              <a:gd name="T9" fmla="*/ 0 h 38"/>
              <a:gd name="T10" fmla="*/ 79623 w 49"/>
              <a:gd name="T11" fmla="*/ 16023 h 38"/>
              <a:gd name="T12" fmla="*/ 30874 w 49"/>
              <a:gd name="T13" fmla="*/ 60888 h 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9" h="38">
                <a:moveTo>
                  <a:pt x="19" y="38"/>
                </a:moveTo>
                <a:lnTo>
                  <a:pt x="0" y="20"/>
                </a:lnTo>
                <a:lnTo>
                  <a:pt x="10" y="10"/>
                </a:lnTo>
                <a:lnTo>
                  <a:pt x="19" y="21"/>
                </a:lnTo>
                <a:lnTo>
                  <a:pt x="39" y="0"/>
                </a:lnTo>
                <a:lnTo>
                  <a:pt x="49" y="10"/>
                </a:lnTo>
                <a:lnTo>
                  <a:pt x="19" y="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968" name="Freeform 1294">
            <a:extLst>
              <a:ext uri="{FF2B5EF4-FFF2-40B4-BE49-F238E27FC236}">
                <a16:creationId xmlns="" xmlns:a16="http://schemas.microsoft.com/office/drawing/2014/main" id="{1B68CE38-3809-4527-8B48-887267A8F06B}"/>
              </a:ext>
            </a:extLst>
          </p:cNvPr>
          <p:cNvSpPr>
            <a:spLocks noEditPoints="1"/>
          </p:cNvSpPr>
          <p:nvPr/>
        </p:nvSpPr>
        <p:spPr bwMode="auto">
          <a:xfrm>
            <a:off x="1177928" y="6962777"/>
            <a:ext cx="307974" cy="206375"/>
          </a:xfrm>
          <a:custGeom>
            <a:avLst/>
            <a:gdLst>
              <a:gd name="T0" fmla="*/ 146754 w 99"/>
              <a:gd name="T1" fmla="*/ 38640 h 64"/>
              <a:gd name="T2" fmla="*/ 107724 w 99"/>
              <a:gd name="T3" fmla="*/ 38640 h 64"/>
              <a:gd name="T4" fmla="*/ 107724 w 99"/>
              <a:gd name="T5" fmla="*/ 6440 h 64"/>
              <a:gd name="T6" fmla="*/ 107724 w 99"/>
              <a:gd name="T7" fmla="*/ 6440 h 64"/>
              <a:gd name="T8" fmla="*/ 107724 w 99"/>
              <a:gd name="T9" fmla="*/ 3220 h 64"/>
              <a:gd name="T10" fmla="*/ 106162 w 99"/>
              <a:gd name="T11" fmla="*/ 1610 h 64"/>
              <a:gd name="T12" fmla="*/ 103040 w 99"/>
              <a:gd name="T13" fmla="*/ 0 h 64"/>
              <a:gd name="T14" fmla="*/ 99918 w 99"/>
              <a:gd name="T15" fmla="*/ 0 h 64"/>
              <a:gd name="T16" fmla="*/ 53081 w 99"/>
              <a:gd name="T17" fmla="*/ 0 h 64"/>
              <a:gd name="T18" fmla="*/ 53081 w 99"/>
              <a:gd name="T19" fmla="*/ 0 h 64"/>
              <a:gd name="T20" fmla="*/ 49959 w 99"/>
              <a:gd name="T21" fmla="*/ 0 h 64"/>
              <a:gd name="T22" fmla="*/ 48398 w 99"/>
              <a:gd name="T23" fmla="*/ 1610 h 64"/>
              <a:gd name="T24" fmla="*/ 45275 w 99"/>
              <a:gd name="T25" fmla="*/ 3220 h 64"/>
              <a:gd name="T26" fmla="*/ 45275 w 99"/>
              <a:gd name="T27" fmla="*/ 6440 h 64"/>
              <a:gd name="T28" fmla="*/ 45275 w 99"/>
              <a:gd name="T29" fmla="*/ 30590 h 64"/>
              <a:gd name="T30" fmla="*/ 7806 w 99"/>
              <a:gd name="T31" fmla="*/ 30590 h 64"/>
              <a:gd name="T32" fmla="*/ 7806 w 99"/>
              <a:gd name="T33" fmla="*/ 30590 h 64"/>
              <a:gd name="T34" fmla="*/ 3122 w 99"/>
              <a:gd name="T35" fmla="*/ 30590 h 64"/>
              <a:gd name="T36" fmla="*/ 1561 w 99"/>
              <a:gd name="T37" fmla="*/ 33810 h 64"/>
              <a:gd name="T38" fmla="*/ 0 w 99"/>
              <a:gd name="T39" fmla="*/ 35420 h 64"/>
              <a:gd name="T40" fmla="*/ 0 w 99"/>
              <a:gd name="T41" fmla="*/ 38640 h 64"/>
              <a:gd name="T42" fmla="*/ 0 w 99"/>
              <a:gd name="T43" fmla="*/ 94989 h 64"/>
              <a:gd name="T44" fmla="*/ 0 w 99"/>
              <a:gd name="T45" fmla="*/ 94989 h 64"/>
              <a:gd name="T46" fmla="*/ 0 w 99"/>
              <a:gd name="T47" fmla="*/ 98209 h 64"/>
              <a:gd name="T48" fmla="*/ 1561 w 99"/>
              <a:gd name="T49" fmla="*/ 99819 h 64"/>
              <a:gd name="T50" fmla="*/ 3122 w 99"/>
              <a:gd name="T51" fmla="*/ 103039 h 64"/>
              <a:gd name="T52" fmla="*/ 7806 w 99"/>
              <a:gd name="T53" fmla="*/ 103039 h 64"/>
              <a:gd name="T54" fmla="*/ 53081 w 99"/>
              <a:gd name="T55" fmla="*/ 103039 h 64"/>
              <a:gd name="T56" fmla="*/ 99918 w 99"/>
              <a:gd name="T57" fmla="*/ 103039 h 64"/>
              <a:gd name="T58" fmla="*/ 146754 w 99"/>
              <a:gd name="T59" fmla="*/ 103039 h 64"/>
              <a:gd name="T60" fmla="*/ 146754 w 99"/>
              <a:gd name="T61" fmla="*/ 103039 h 64"/>
              <a:gd name="T62" fmla="*/ 149876 w 99"/>
              <a:gd name="T63" fmla="*/ 103039 h 64"/>
              <a:gd name="T64" fmla="*/ 151438 w 99"/>
              <a:gd name="T65" fmla="*/ 99819 h 64"/>
              <a:gd name="T66" fmla="*/ 154560 w 99"/>
              <a:gd name="T67" fmla="*/ 98209 h 64"/>
              <a:gd name="T68" fmla="*/ 154560 w 99"/>
              <a:gd name="T69" fmla="*/ 94989 h 64"/>
              <a:gd name="T70" fmla="*/ 154560 w 99"/>
              <a:gd name="T71" fmla="*/ 46690 h 64"/>
              <a:gd name="T72" fmla="*/ 154560 w 99"/>
              <a:gd name="T73" fmla="*/ 46690 h 64"/>
              <a:gd name="T74" fmla="*/ 154560 w 99"/>
              <a:gd name="T75" fmla="*/ 43470 h 64"/>
              <a:gd name="T76" fmla="*/ 151438 w 99"/>
              <a:gd name="T77" fmla="*/ 40250 h 64"/>
              <a:gd name="T78" fmla="*/ 149876 w 99"/>
              <a:gd name="T79" fmla="*/ 38640 h 64"/>
              <a:gd name="T80" fmla="*/ 146754 w 99"/>
              <a:gd name="T81" fmla="*/ 38640 h 64"/>
              <a:gd name="T82" fmla="*/ 146754 w 99"/>
              <a:gd name="T83" fmla="*/ 38640 h 64"/>
              <a:gd name="T84" fmla="*/ 15612 w 99"/>
              <a:gd name="T85" fmla="*/ 46690 h 64"/>
              <a:gd name="T86" fmla="*/ 45275 w 99"/>
              <a:gd name="T87" fmla="*/ 46690 h 64"/>
              <a:gd name="T88" fmla="*/ 45275 w 99"/>
              <a:gd name="T89" fmla="*/ 86939 h 64"/>
              <a:gd name="T90" fmla="*/ 15612 w 99"/>
              <a:gd name="T91" fmla="*/ 86939 h 64"/>
              <a:gd name="T92" fmla="*/ 15612 w 99"/>
              <a:gd name="T93" fmla="*/ 46690 h 64"/>
              <a:gd name="T94" fmla="*/ 60887 w 99"/>
              <a:gd name="T95" fmla="*/ 14490 h 64"/>
              <a:gd name="T96" fmla="*/ 92112 w 99"/>
              <a:gd name="T97" fmla="*/ 14490 h 64"/>
              <a:gd name="T98" fmla="*/ 92112 w 99"/>
              <a:gd name="T99" fmla="*/ 86939 h 64"/>
              <a:gd name="T100" fmla="*/ 60887 w 99"/>
              <a:gd name="T101" fmla="*/ 86939 h 64"/>
              <a:gd name="T102" fmla="*/ 60887 w 99"/>
              <a:gd name="T103" fmla="*/ 14490 h 64"/>
              <a:gd name="T104" fmla="*/ 138948 w 99"/>
              <a:gd name="T105" fmla="*/ 86939 h 64"/>
              <a:gd name="T106" fmla="*/ 107724 w 99"/>
              <a:gd name="T107" fmla="*/ 86939 h 64"/>
              <a:gd name="T108" fmla="*/ 107724 w 99"/>
              <a:gd name="T109" fmla="*/ 54739 h 64"/>
              <a:gd name="T110" fmla="*/ 138948 w 99"/>
              <a:gd name="T111" fmla="*/ 54739 h 64"/>
              <a:gd name="T112" fmla="*/ 138948 w 99"/>
              <a:gd name="T113" fmla="*/ 86939 h 6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99" h="64">
                <a:moveTo>
                  <a:pt x="94" y="24"/>
                </a:moveTo>
                <a:lnTo>
                  <a:pt x="69" y="24"/>
                </a:lnTo>
                <a:lnTo>
                  <a:pt x="69" y="4"/>
                </a:lnTo>
                <a:lnTo>
                  <a:pt x="69" y="2"/>
                </a:lnTo>
                <a:lnTo>
                  <a:pt x="68" y="1"/>
                </a:lnTo>
                <a:lnTo>
                  <a:pt x="66" y="0"/>
                </a:lnTo>
                <a:lnTo>
                  <a:pt x="64" y="0"/>
                </a:lnTo>
                <a:lnTo>
                  <a:pt x="34" y="0"/>
                </a:lnTo>
                <a:lnTo>
                  <a:pt x="32" y="0"/>
                </a:lnTo>
                <a:lnTo>
                  <a:pt x="31" y="1"/>
                </a:lnTo>
                <a:lnTo>
                  <a:pt x="29" y="2"/>
                </a:lnTo>
                <a:lnTo>
                  <a:pt x="29" y="4"/>
                </a:lnTo>
                <a:lnTo>
                  <a:pt x="29" y="19"/>
                </a:lnTo>
                <a:lnTo>
                  <a:pt x="5" y="19"/>
                </a:lnTo>
                <a:lnTo>
                  <a:pt x="2" y="19"/>
                </a:lnTo>
                <a:lnTo>
                  <a:pt x="1" y="21"/>
                </a:lnTo>
                <a:lnTo>
                  <a:pt x="0" y="22"/>
                </a:lnTo>
                <a:lnTo>
                  <a:pt x="0" y="24"/>
                </a:lnTo>
                <a:lnTo>
                  <a:pt x="0" y="59"/>
                </a:lnTo>
                <a:lnTo>
                  <a:pt x="0" y="61"/>
                </a:lnTo>
                <a:lnTo>
                  <a:pt x="1" y="62"/>
                </a:lnTo>
                <a:lnTo>
                  <a:pt x="2" y="64"/>
                </a:lnTo>
                <a:lnTo>
                  <a:pt x="5" y="64"/>
                </a:lnTo>
                <a:lnTo>
                  <a:pt x="34" y="64"/>
                </a:lnTo>
                <a:lnTo>
                  <a:pt x="64" y="64"/>
                </a:lnTo>
                <a:lnTo>
                  <a:pt x="94" y="64"/>
                </a:lnTo>
                <a:lnTo>
                  <a:pt x="96" y="64"/>
                </a:lnTo>
                <a:lnTo>
                  <a:pt x="97" y="62"/>
                </a:lnTo>
                <a:lnTo>
                  <a:pt x="99" y="61"/>
                </a:lnTo>
                <a:lnTo>
                  <a:pt x="99" y="59"/>
                </a:lnTo>
                <a:lnTo>
                  <a:pt x="99" y="29"/>
                </a:lnTo>
                <a:lnTo>
                  <a:pt x="99" y="27"/>
                </a:lnTo>
                <a:lnTo>
                  <a:pt x="97" y="25"/>
                </a:lnTo>
                <a:lnTo>
                  <a:pt x="96" y="24"/>
                </a:lnTo>
                <a:lnTo>
                  <a:pt x="94" y="24"/>
                </a:lnTo>
                <a:close/>
                <a:moveTo>
                  <a:pt x="10" y="29"/>
                </a:moveTo>
                <a:lnTo>
                  <a:pt x="29" y="29"/>
                </a:lnTo>
                <a:lnTo>
                  <a:pt x="29" y="54"/>
                </a:lnTo>
                <a:lnTo>
                  <a:pt x="10" y="54"/>
                </a:lnTo>
                <a:lnTo>
                  <a:pt x="10" y="29"/>
                </a:lnTo>
                <a:close/>
                <a:moveTo>
                  <a:pt x="39" y="9"/>
                </a:moveTo>
                <a:lnTo>
                  <a:pt x="59" y="9"/>
                </a:lnTo>
                <a:lnTo>
                  <a:pt x="59" y="54"/>
                </a:lnTo>
                <a:lnTo>
                  <a:pt x="39" y="54"/>
                </a:lnTo>
                <a:lnTo>
                  <a:pt x="39" y="9"/>
                </a:lnTo>
                <a:close/>
                <a:moveTo>
                  <a:pt x="89" y="54"/>
                </a:moveTo>
                <a:lnTo>
                  <a:pt x="69" y="54"/>
                </a:lnTo>
                <a:lnTo>
                  <a:pt x="69" y="34"/>
                </a:lnTo>
                <a:lnTo>
                  <a:pt x="89" y="34"/>
                </a:lnTo>
                <a:lnTo>
                  <a:pt x="89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969" name="Freeform 1295">
            <a:extLst>
              <a:ext uri="{FF2B5EF4-FFF2-40B4-BE49-F238E27FC236}">
                <a16:creationId xmlns="" xmlns:a16="http://schemas.microsoft.com/office/drawing/2014/main" id="{3E43C7FB-E49D-4E70-9982-A42C1CE67EF8}"/>
              </a:ext>
            </a:extLst>
          </p:cNvPr>
          <p:cNvSpPr>
            <a:spLocks noEditPoints="1"/>
          </p:cNvSpPr>
          <p:nvPr/>
        </p:nvSpPr>
        <p:spPr bwMode="auto">
          <a:xfrm>
            <a:off x="7839077" y="6165851"/>
            <a:ext cx="307974" cy="307976"/>
          </a:xfrm>
          <a:custGeom>
            <a:avLst/>
            <a:gdLst>
              <a:gd name="T0" fmla="*/ 121775 w 99"/>
              <a:gd name="T1" fmla="*/ 7806 h 99"/>
              <a:gd name="T2" fmla="*/ 115530 w 99"/>
              <a:gd name="T3" fmla="*/ 1561 h 99"/>
              <a:gd name="T4" fmla="*/ 46836 w 99"/>
              <a:gd name="T5" fmla="*/ 0 h 99"/>
              <a:gd name="T6" fmla="*/ 39030 w 99"/>
              <a:gd name="T7" fmla="*/ 1561 h 99"/>
              <a:gd name="T8" fmla="*/ 7806 w 99"/>
              <a:gd name="T9" fmla="*/ 7806 h 99"/>
              <a:gd name="T10" fmla="*/ 3122 w 99"/>
              <a:gd name="T11" fmla="*/ 7806 h 99"/>
              <a:gd name="T12" fmla="*/ 0 w 99"/>
              <a:gd name="T13" fmla="*/ 12490 h 99"/>
              <a:gd name="T14" fmla="*/ 0 w 99"/>
              <a:gd name="T15" fmla="*/ 39030 h 99"/>
              <a:gd name="T16" fmla="*/ 0 w 99"/>
              <a:gd name="T17" fmla="*/ 45275 h 99"/>
              <a:gd name="T18" fmla="*/ 6245 w 99"/>
              <a:gd name="T19" fmla="*/ 54642 h 99"/>
              <a:gd name="T20" fmla="*/ 40592 w 99"/>
              <a:gd name="T21" fmla="*/ 82744 h 99"/>
              <a:gd name="T22" fmla="*/ 46836 w 99"/>
              <a:gd name="T23" fmla="*/ 88989 h 99"/>
              <a:gd name="T24" fmla="*/ 60887 w 99"/>
              <a:gd name="T25" fmla="*/ 96795 h 99"/>
              <a:gd name="T26" fmla="*/ 68693 w 99"/>
              <a:gd name="T27" fmla="*/ 115530 h 99"/>
              <a:gd name="T28" fmla="*/ 54642 w 99"/>
              <a:gd name="T29" fmla="*/ 115530 h 99"/>
              <a:gd name="T30" fmla="*/ 48398 w 99"/>
              <a:gd name="T31" fmla="*/ 117091 h 99"/>
              <a:gd name="T32" fmla="*/ 46836 w 99"/>
              <a:gd name="T33" fmla="*/ 123336 h 99"/>
              <a:gd name="T34" fmla="*/ 39030 w 99"/>
              <a:gd name="T35" fmla="*/ 138948 h 99"/>
              <a:gd name="T36" fmla="*/ 54642 w 99"/>
              <a:gd name="T37" fmla="*/ 154560 h 99"/>
              <a:gd name="T38" fmla="*/ 115530 w 99"/>
              <a:gd name="T39" fmla="*/ 154560 h 99"/>
              <a:gd name="T40" fmla="*/ 107724 w 99"/>
              <a:gd name="T41" fmla="*/ 138948 h 99"/>
              <a:gd name="T42" fmla="*/ 107724 w 99"/>
              <a:gd name="T43" fmla="*/ 123336 h 99"/>
              <a:gd name="T44" fmla="*/ 106162 w 99"/>
              <a:gd name="T45" fmla="*/ 117091 h 99"/>
              <a:gd name="T46" fmla="*/ 99918 w 99"/>
              <a:gd name="T47" fmla="*/ 115530 h 99"/>
              <a:gd name="T48" fmla="*/ 84305 w 99"/>
              <a:gd name="T49" fmla="*/ 99918 h 99"/>
              <a:gd name="T50" fmla="*/ 92112 w 99"/>
              <a:gd name="T51" fmla="*/ 96795 h 99"/>
              <a:gd name="T52" fmla="*/ 107724 w 99"/>
              <a:gd name="T53" fmla="*/ 88989 h 99"/>
              <a:gd name="T54" fmla="*/ 143632 w 99"/>
              <a:gd name="T55" fmla="*/ 57765 h 99"/>
              <a:gd name="T56" fmla="*/ 148315 w 99"/>
              <a:gd name="T57" fmla="*/ 54642 h 99"/>
              <a:gd name="T58" fmla="*/ 154560 w 99"/>
              <a:gd name="T59" fmla="*/ 45275 h 99"/>
              <a:gd name="T60" fmla="*/ 154560 w 99"/>
              <a:gd name="T61" fmla="*/ 15612 h 99"/>
              <a:gd name="T62" fmla="*/ 154560 w 99"/>
              <a:gd name="T63" fmla="*/ 12490 h 99"/>
              <a:gd name="T64" fmla="*/ 149876 w 99"/>
              <a:gd name="T65" fmla="*/ 7806 h 99"/>
              <a:gd name="T66" fmla="*/ 146754 w 99"/>
              <a:gd name="T67" fmla="*/ 7806 h 99"/>
              <a:gd name="T68" fmla="*/ 60887 w 99"/>
              <a:gd name="T69" fmla="*/ 138948 h 99"/>
              <a:gd name="T70" fmla="*/ 92112 w 99"/>
              <a:gd name="T71" fmla="*/ 131142 h 99"/>
              <a:gd name="T72" fmla="*/ 18735 w 99"/>
              <a:gd name="T73" fmla="*/ 45275 h 99"/>
              <a:gd name="T74" fmla="*/ 15612 w 99"/>
              <a:gd name="T75" fmla="*/ 42153 h 99"/>
              <a:gd name="T76" fmla="*/ 15612 w 99"/>
              <a:gd name="T77" fmla="*/ 23418 h 99"/>
              <a:gd name="T78" fmla="*/ 31224 w 99"/>
              <a:gd name="T79" fmla="*/ 54642 h 99"/>
              <a:gd name="T80" fmla="*/ 31224 w 99"/>
              <a:gd name="T81" fmla="*/ 54642 h 99"/>
              <a:gd name="T82" fmla="*/ 76499 w 99"/>
              <a:gd name="T83" fmla="*/ 84305 h 99"/>
              <a:gd name="T84" fmla="*/ 71816 w 99"/>
              <a:gd name="T85" fmla="*/ 84305 h 99"/>
              <a:gd name="T86" fmla="*/ 56204 w 99"/>
              <a:gd name="T87" fmla="*/ 74938 h 99"/>
              <a:gd name="T88" fmla="*/ 46836 w 99"/>
              <a:gd name="T89" fmla="*/ 59326 h 99"/>
              <a:gd name="T90" fmla="*/ 46836 w 99"/>
              <a:gd name="T91" fmla="*/ 15612 h 99"/>
              <a:gd name="T92" fmla="*/ 107724 w 99"/>
              <a:gd name="T93" fmla="*/ 54642 h 99"/>
              <a:gd name="T94" fmla="*/ 107724 w 99"/>
              <a:gd name="T95" fmla="*/ 59326 h 99"/>
              <a:gd name="T96" fmla="*/ 98356 w 99"/>
              <a:gd name="T97" fmla="*/ 74938 h 99"/>
              <a:gd name="T98" fmla="*/ 82744 w 99"/>
              <a:gd name="T99" fmla="*/ 84305 h 99"/>
              <a:gd name="T100" fmla="*/ 76499 w 99"/>
              <a:gd name="T101" fmla="*/ 84305 h 99"/>
              <a:gd name="T102" fmla="*/ 138948 w 99"/>
              <a:gd name="T103" fmla="*/ 39030 h 99"/>
              <a:gd name="T104" fmla="*/ 134264 w 99"/>
              <a:gd name="T105" fmla="*/ 45275 h 99"/>
              <a:gd name="T106" fmla="*/ 123336 w 99"/>
              <a:gd name="T107" fmla="*/ 54642 h 99"/>
              <a:gd name="T108" fmla="*/ 123336 w 99"/>
              <a:gd name="T109" fmla="*/ 23418 h 99"/>
              <a:gd name="T110" fmla="*/ 138948 w 99"/>
              <a:gd name="T111" fmla="*/ 39030 h 9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99" h="99">
                <a:moveTo>
                  <a:pt x="94" y="5"/>
                </a:moveTo>
                <a:lnTo>
                  <a:pt x="78" y="5"/>
                </a:lnTo>
                <a:lnTo>
                  <a:pt x="74" y="1"/>
                </a:lnTo>
                <a:lnTo>
                  <a:pt x="69" y="0"/>
                </a:lnTo>
                <a:lnTo>
                  <a:pt x="30" y="0"/>
                </a:lnTo>
                <a:lnTo>
                  <a:pt x="25" y="1"/>
                </a:lnTo>
                <a:lnTo>
                  <a:pt x="21" y="5"/>
                </a:lnTo>
                <a:lnTo>
                  <a:pt x="5" y="5"/>
                </a:lnTo>
                <a:lnTo>
                  <a:pt x="2" y="5"/>
                </a:lnTo>
                <a:lnTo>
                  <a:pt x="1" y="6"/>
                </a:lnTo>
                <a:lnTo>
                  <a:pt x="0" y="8"/>
                </a:lnTo>
                <a:lnTo>
                  <a:pt x="0" y="10"/>
                </a:lnTo>
                <a:lnTo>
                  <a:pt x="0" y="25"/>
                </a:lnTo>
                <a:lnTo>
                  <a:pt x="0" y="29"/>
                </a:lnTo>
                <a:lnTo>
                  <a:pt x="1" y="31"/>
                </a:lnTo>
                <a:lnTo>
                  <a:pt x="4" y="35"/>
                </a:lnTo>
                <a:lnTo>
                  <a:pt x="6" y="37"/>
                </a:lnTo>
                <a:lnTo>
                  <a:pt x="26" y="53"/>
                </a:lnTo>
                <a:lnTo>
                  <a:pt x="30" y="57"/>
                </a:lnTo>
                <a:lnTo>
                  <a:pt x="35" y="61"/>
                </a:lnTo>
                <a:lnTo>
                  <a:pt x="39" y="62"/>
                </a:lnTo>
                <a:lnTo>
                  <a:pt x="44" y="64"/>
                </a:lnTo>
                <a:lnTo>
                  <a:pt x="44" y="74"/>
                </a:lnTo>
                <a:lnTo>
                  <a:pt x="35" y="74"/>
                </a:lnTo>
                <a:lnTo>
                  <a:pt x="32" y="74"/>
                </a:lnTo>
                <a:lnTo>
                  <a:pt x="31" y="75"/>
                </a:lnTo>
                <a:lnTo>
                  <a:pt x="30" y="77"/>
                </a:lnTo>
                <a:lnTo>
                  <a:pt x="30" y="79"/>
                </a:lnTo>
                <a:lnTo>
                  <a:pt x="30" y="89"/>
                </a:lnTo>
                <a:lnTo>
                  <a:pt x="25" y="89"/>
                </a:lnTo>
                <a:lnTo>
                  <a:pt x="25" y="99"/>
                </a:lnTo>
                <a:lnTo>
                  <a:pt x="35" y="99"/>
                </a:lnTo>
                <a:lnTo>
                  <a:pt x="64" y="99"/>
                </a:lnTo>
                <a:lnTo>
                  <a:pt x="74" y="99"/>
                </a:lnTo>
                <a:lnTo>
                  <a:pt x="74" y="89"/>
                </a:lnTo>
                <a:lnTo>
                  <a:pt x="69" y="89"/>
                </a:lnTo>
                <a:lnTo>
                  <a:pt x="69" y="79"/>
                </a:lnTo>
                <a:lnTo>
                  <a:pt x="69" y="77"/>
                </a:lnTo>
                <a:lnTo>
                  <a:pt x="68" y="75"/>
                </a:lnTo>
                <a:lnTo>
                  <a:pt x="67" y="74"/>
                </a:lnTo>
                <a:lnTo>
                  <a:pt x="64" y="74"/>
                </a:lnTo>
                <a:lnTo>
                  <a:pt x="54" y="74"/>
                </a:lnTo>
                <a:lnTo>
                  <a:pt x="54" y="64"/>
                </a:lnTo>
                <a:lnTo>
                  <a:pt x="59" y="62"/>
                </a:lnTo>
                <a:lnTo>
                  <a:pt x="64" y="61"/>
                </a:lnTo>
                <a:lnTo>
                  <a:pt x="69" y="57"/>
                </a:lnTo>
                <a:lnTo>
                  <a:pt x="73" y="53"/>
                </a:lnTo>
                <a:lnTo>
                  <a:pt x="92" y="37"/>
                </a:lnTo>
                <a:lnTo>
                  <a:pt x="95" y="35"/>
                </a:lnTo>
                <a:lnTo>
                  <a:pt x="97" y="31"/>
                </a:lnTo>
                <a:lnTo>
                  <a:pt x="99" y="29"/>
                </a:lnTo>
                <a:lnTo>
                  <a:pt x="99" y="25"/>
                </a:lnTo>
                <a:lnTo>
                  <a:pt x="99" y="10"/>
                </a:lnTo>
                <a:lnTo>
                  <a:pt x="99" y="8"/>
                </a:lnTo>
                <a:lnTo>
                  <a:pt x="97" y="6"/>
                </a:lnTo>
                <a:lnTo>
                  <a:pt x="96" y="5"/>
                </a:lnTo>
                <a:lnTo>
                  <a:pt x="94" y="5"/>
                </a:lnTo>
                <a:close/>
                <a:moveTo>
                  <a:pt x="59" y="89"/>
                </a:moveTo>
                <a:lnTo>
                  <a:pt x="39" y="89"/>
                </a:lnTo>
                <a:lnTo>
                  <a:pt x="39" y="84"/>
                </a:lnTo>
                <a:lnTo>
                  <a:pt x="59" y="84"/>
                </a:lnTo>
                <a:lnTo>
                  <a:pt x="59" y="89"/>
                </a:lnTo>
                <a:close/>
                <a:moveTo>
                  <a:pt x="12" y="29"/>
                </a:moveTo>
                <a:lnTo>
                  <a:pt x="12" y="29"/>
                </a:lnTo>
                <a:lnTo>
                  <a:pt x="10" y="27"/>
                </a:lnTo>
                <a:lnTo>
                  <a:pt x="10" y="25"/>
                </a:lnTo>
                <a:lnTo>
                  <a:pt x="10" y="15"/>
                </a:lnTo>
                <a:lnTo>
                  <a:pt x="20" y="15"/>
                </a:lnTo>
                <a:lnTo>
                  <a:pt x="20" y="35"/>
                </a:lnTo>
                <a:lnTo>
                  <a:pt x="12" y="29"/>
                </a:lnTo>
                <a:close/>
                <a:moveTo>
                  <a:pt x="49" y="54"/>
                </a:moveTo>
                <a:lnTo>
                  <a:pt x="49" y="54"/>
                </a:lnTo>
                <a:lnTo>
                  <a:pt x="46" y="54"/>
                </a:lnTo>
                <a:lnTo>
                  <a:pt x="42" y="53"/>
                </a:lnTo>
                <a:lnTo>
                  <a:pt x="36" y="48"/>
                </a:lnTo>
                <a:lnTo>
                  <a:pt x="31" y="42"/>
                </a:lnTo>
                <a:lnTo>
                  <a:pt x="30" y="38"/>
                </a:lnTo>
                <a:lnTo>
                  <a:pt x="30" y="35"/>
                </a:lnTo>
                <a:lnTo>
                  <a:pt x="30" y="10"/>
                </a:lnTo>
                <a:lnTo>
                  <a:pt x="69" y="10"/>
                </a:lnTo>
                <a:lnTo>
                  <a:pt x="69" y="35"/>
                </a:lnTo>
                <a:lnTo>
                  <a:pt x="69" y="38"/>
                </a:lnTo>
                <a:lnTo>
                  <a:pt x="68" y="42"/>
                </a:lnTo>
                <a:lnTo>
                  <a:pt x="63" y="48"/>
                </a:lnTo>
                <a:lnTo>
                  <a:pt x="57" y="53"/>
                </a:lnTo>
                <a:lnTo>
                  <a:pt x="53" y="54"/>
                </a:lnTo>
                <a:lnTo>
                  <a:pt x="49" y="54"/>
                </a:lnTo>
                <a:close/>
                <a:moveTo>
                  <a:pt x="89" y="25"/>
                </a:moveTo>
                <a:lnTo>
                  <a:pt x="89" y="25"/>
                </a:lnTo>
                <a:lnTo>
                  <a:pt x="89" y="27"/>
                </a:lnTo>
                <a:lnTo>
                  <a:pt x="86" y="29"/>
                </a:lnTo>
                <a:lnTo>
                  <a:pt x="79" y="35"/>
                </a:lnTo>
                <a:lnTo>
                  <a:pt x="79" y="15"/>
                </a:lnTo>
                <a:lnTo>
                  <a:pt x="89" y="15"/>
                </a:lnTo>
                <a:lnTo>
                  <a:pt x="89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970" name="Freeform 1296">
            <a:extLst>
              <a:ext uri="{FF2B5EF4-FFF2-40B4-BE49-F238E27FC236}">
                <a16:creationId xmlns="" xmlns:a16="http://schemas.microsoft.com/office/drawing/2014/main" id="{CCEEC0F4-C57C-4550-8ACC-F011C66E0466}"/>
              </a:ext>
            </a:extLst>
          </p:cNvPr>
          <p:cNvSpPr>
            <a:spLocks noEditPoints="1"/>
          </p:cNvSpPr>
          <p:nvPr/>
        </p:nvSpPr>
        <p:spPr bwMode="auto">
          <a:xfrm>
            <a:off x="1917701" y="6905627"/>
            <a:ext cx="307976" cy="298451"/>
          </a:xfrm>
          <a:custGeom>
            <a:avLst/>
            <a:gdLst>
              <a:gd name="T0" fmla="*/ 77280 w 98"/>
              <a:gd name="T1" fmla="*/ 149875 h 98"/>
              <a:gd name="T2" fmla="*/ 45737 w 98"/>
              <a:gd name="T3" fmla="*/ 145287 h 98"/>
              <a:gd name="T4" fmla="*/ 22080 w 98"/>
              <a:gd name="T5" fmla="*/ 128464 h 98"/>
              <a:gd name="T6" fmla="*/ 4731 w 98"/>
              <a:gd name="T7" fmla="*/ 105524 h 98"/>
              <a:gd name="T8" fmla="*/ 0 w 98"/>
              <a:gd name="T9" fmla="*/ 74938 h 98"/>
              <a:gd name="T10" fmla="*/ 1577 w 98"/>
              <a:gd name="T11" fmla="*/ 59644 h 98"/>
              <a:gd name="T12" fmla="*/ 12617 w 98"/>
              <a:gd name="T13" fmla="*/ 33645 h 98"/>
              <a:gd name="T14" fmla="*/ 34697 w 98"/>
              <a:gd name="T15" fmla="*/ 12235 h 98"/>
              <a:gd name="T16" fmla="*/ 61509 w 98"/>
              <a:gd name="T17" fmla="*/ 1529 h 98"/>
              <a:gd name="T18" fmla="*/ 77280 w 98"/>
              <a:gd name="T19" fmla="*/ 0 h 98"/>
              <a:gd name="T20" fmla="*/ 108823 w 98"/>
              <a:gd name="T21" fmla="*/ 6117 h 98"/>
              <a:gd name="T22" fmla="*/ 132480 w 98"/>
              <a:gd name="T23" fmla="*/ 22940 h 98"/>
              <a:gd name="T24" fmla="*/ 149829 w 98"/>
              <a:gd name="T25" fmla="*/ 44351 h 98"/>
              <a:gd name="T26" fmla="*/ 154560 w 98"/>
              <a:gd name="T27" fmla="*/ 74938 h 98"/>
              <a:gd name="T28" fmla="*/ 152983 w 98"/>
              <a:gd name="T29" fmla="*/ 90231 h 98"/>
              <a:gd name="T30" fmla="*/ 141943 w 98"/>
              <a:gd name="T31" fmla="*/ 116230 h 98"/>
              <a:gd name="T32" fmla="*/ 119863 w 98"/>
              <a:gd name="T33" fmla="*/ 137640 h 98"/>
              <a:gd name="T34" fmla="*/ 93051 w 98"/>
              <a:gd name="T35" fmla="*/ 148346 h 98"/>
              <a:gd name="T36" fmla="*/ 77280 w 98"/>
              <a:gd name="T37" fmla="*/ 149875 h 98"/>
              <a:gd name="T38" fmla="*/ 77280 w 98"/>
              <a:gd name="T39" fmla="*/ 15293 h 98"/>
              <a:gd name="T40" fmla="*/ 53623 w 98"/>
              <a:gd name="T41" fmla="*/ 19881 h 98"/>
              <a:gd name="T42" fmla="*/ 33120 w 98"/>
              <a:gd name="T43" fmla="*/ 32116 h 98"/>
              <a:gd name="T44" fmla="*/ 20503 w 98"/>
              <a:gd name="T45" fmla="*/ 51997 h 98"/>
              <a:gd name="T46" fmla="*/ 15771 w 98"/>
              <a:gd name="T47" fmla="*/ 74938 h 98"/>
              <a:gd name="T48" fmla="*/ 17349 w 98"/>
              <a:gd name="T49" fmla="*/ 87172 h 98"/>
              <a:gd name="T50" fmla="*/ 25234 w 98"/>
              <a:gd name="T51" fmla="*/ 108583 h 98"/>
              <a:gd name="T52" fmla="*/ 42583 w 98"/>
              <a:gd name="T53" fmla="*/ 125406 h 98"/>
              <a:gd name="T54" fmla="*/ 66240 w 98"/>
              <a:gd name="T55" fmla="*/ 133052 h 98"/>
              <a:gd name="T56" fmla="*/ 77280 w 98"/>
              <a:gd name="T57" fmla="*/ 136111 h 98"/>
              <a:gd name="T58" fmla="*/ 100937 w 98"/>
              <a:gd name="T59" fmla="*/ 129994 h 98"/>
              <a:gd name="T60" fmla="*/ 121440 w 98"/>
              <a:gd name="T61" fmla="*/ 117759 h 98"/>
              <a:gd name="T62" fmla="*/ 134057 w 98"/>
              <a:gd name="T63" fmla="*/ 97878 h 98"/>
              <a:gd name="T64" fmla="*/ 138789 w 98"/>
              <a:gd name="T65" fmla="*/ 74938 h 98"/>
              <a:gd name="T66" fmla="*/ 137211 w 98"/>
              <a:gd name="T67" fmla="*/ 64232 h 98"/>
              <a:gd name="T68" fmla="*/ 129326 w 98"/>
              <a:gd name="T69" fmla="*/ 41292 h 98"/>
              <a:gd name="T70" fmla="*/ 111977 w 98"/>
              <a:gd name="T71" fmla="*/ 24469 h 98"/>
              <a:gd name="T72" fmla="*/ 88320 w 98"/>
              <a:gd name="T73" fmla="*/ 16823 h 98"/>
              <a:gd name="T74" fmla="*/ 77280 w 98"/>
              <a:gd name="T75" fmla="*/ 15293 h 9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8" h="98">
                <a:moveTo>
                  <a:pt x="49" y="98"/>
                </a:moveTo>
                <a:lnTo>
                  <a:pt x="49" y="98"/>
                </a:lnTo>
                <a:lnTo>
                  <a:pt x="39" y="97"/>
                </a:lnTo>
                <a:lnTo>
                  <a:pt x="29" y="95"/>
                </a:lnTo>
                <a:lnTo>
                  <a:pt x="22" y="90"/>
                </a:lnTo>
                <a:lnTo>
                  <a:pt x="14" y="84"/>
                </a:lnTo>
                <a:lnTo>
                  <a:pt x="8" y="76"/>
                </a:lnTo>
                <a:lnTo>
                  <a:pt x="3" y="69"/>
                </a:lnTo>
                <a:lnTo>
                  <a:pt x="1" y="59"/>
                </a:lnTo>
                <a:lnTo>
                  <a:pt x="0" y="49"/>
                </a:lnTo>
                <a:lnTo>
                  <a:pt x="1" y="39"/>
                </a:lnTo>
                <a:lnTo>
                  <a:pt x="3" y="29"/>
                </a:lnTo>
                <a:lnTo>
                  <a:pt x="8" y="22"/>
                </a:lnTo>
                <a:lnTo>
                  <a:pt x="14" y="15"/>
                </a:lnTo>
                <a:lnTo>
                  <a:pt x="22" y="8"/>
                </a:lnTo>
                <a:lnTo>
                  <a:pt x="29" y="4"/>
                </a:lnTo>
                <a:lnTo>
                  <a:pt x="39" y="1"/>
                </a:lnTo>
                <a:lnTo>
                  <a:pt x="49" y="0"/>
                </a:lnTo>
                <a:lnTo>
                  <a:pt x="59" y="1"/>
                </a:lnTo>
                <a:lnTo>
                  <a:pt x="69" y="4"/>
                </a:lnTo>
                <a:lnTo>
                  <a:pt x="76" y="8"/>
                </a:lnTo>
                <a:lnTo>
                  <a:pt x="84" y="15"/>
                </a:lnTo>
                <a:lnTo>
                  <a:pt x="90" y="22"/>
                </a:lnTo>
                <a:lnTo>
                  <a:pt x="95" y="29"/>
                </a:lnTo>
                <a:lnTo>
                  <a:pt x="97" y="39"/>
                </a:lnTo>
                <a:lnTo>
                  <a:pt x="98" y="49"/>
                </a:lnTo>
                <a:lnTo>
                  <a:pt x="97" y="59"/>
                </a:lnTo>
                <a:lnTo>
                  <a:pt x="95" y="69"/>
                </a:lnTo>
                <a:lnTo>
                  <a:pt x="90" y="76"/>
                </a:lnTo>
                <a:lnTo>
                  <a:pt x="84" y="84"/>
                </a:lnTo>
                <a:lnTo>
                  <a:pt x="76" y="90"/>
                </a:lnTo>
                <a:lnTo>
                  <a:pt x="69" y="95"/>
                </a:lnTo>
                <a:lnTo>
                  <a:pt x="59" y="97"/>
                </a:lnTo>
                <a:lnTo>
                  <a:pt x="49" y="98"/>
                </a:lnTo>
                <a:close/>
                <a:moveTo>
                  <a:pt x="49" y="10"/>
                </a:moveTo>
                <a:lnTo>
                  <a:pt x="49" y="10"/>
                </a:lnTo>
                <a:lnTo>
                  <a:pt x="42" y="11"/>
                </a:lnTo>
                <a:lnTo>
                  <a:pt x="34" y="13"/>
                </a:lnTo>
                <a:lnTo>
                  <a:pt x="27" y="16"/>
                </a:lnTo>
                <a:lnTo>
                  <a:pt x="21" y="21"/>
                </a:lnTo>
                <a:lnTo>
                  <a:pt x="16" y="27"/>
                </a:lnTo>
                <a:lnTo>
                  <a:pt x="13" y="34"/>
                </a:lnTo>
                <a:lnTo>
                  <a:pt x="11" y="42"/>
                </a:lnTo>
                <a:lnTo>
                  <a:pt x="10" y="49"/>
                </a:lnTo>
                <a:lnTo>
                  <a:pt x="11" y="57"/>
                </a:lnTo>
                <a:lnTo>
                  <a:pt x="13" y="64"/>
                </a:lnTo>
                <a:lnTo>
                  <a:pt x="16" y="71"/>
                </a:lnTo>
                <a:lnTo>
                  <a:pt x="21" y="77"/>
                </a:lnTo>
                <a:lnTo>
                  <a:pt x="27" y="82"/>
                </a:lnTo>
                <a:lnTo>
                  <a:pt x="34" y="85"/>
                </a:lnTo>
                <a:lnTo>
                  <a:pt x="42" y="87"/>
                </a:lnTo>
                <a:lnTo>
                  <a:pt x="49" y="89"/>
                </a:lnTo>
                <a:lnTo>
                  <a:pt x="56" y="87"/>
                </a:lnTo>
                <a:lnTo>
                  <a:pt x="64" y="85"/>
                </a:lnTo>
                <a:lnTo>
                  <a:pt x="71" y="82"/>
                </a:lnTo>
                <a:lnTo>
                  <a:pt x="77" y="77"/>
                </a:lnTo>
                <a:lnTo>
                  <a:pt x="82" y="71"/>
                </a:lnTo>
                <a:lnTo>
                  <a:pt x="85" y="64"/>
                </a:lnTo>
                <a:lnTo>
                  <a:pt x="87" y="57"/>
                </a:lnTo>
                <a:lnTo>
                  <a:pt x="88" y="49"/>
                </a:lnTo>
                <a:lnTo>
                  <a:pt x="87" y="42"/>
                </a:lnTo>
                <a:lnTo>
                  <a:pt x="85" y="34"/>
                </a:lnTo>
                <a:lnTo>
                  <a:pt x="82" y="27"/>
                </a:lnTo>
                <a:lnTo>
                  <a:pt x="77" y="21"/>
                </a:lnTo>
                <a:lnTo>
                  <a:pt x="71" y="16"/>
                </a:lnTo>
                <a:lnTo>
                  <a:pt x="64" y="13"/>
                </a:lnTo>
                <a:lnTo>
                  <a:pt x="56" y="11"/>
                </a:lnTo>
                <a:lnTo>
                  <a:pt x="4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971" name="Freeform 1297">
            <a:extLst>
              <a:ext uri="{FF2B5EF4-FFF2-40B4-BE49-F238E27FC236}">
                <a16:creationId xmlns="" xmlns:a16="http://schemas.microsoft.com/office/drawing/2014/main" id="{29C2221F-1EE0-47DD-9DC4-71FB062224A8}"/>
              </a:ext>
            </a:extLst>
          </p:cNvPr>
          <p:cNvSpPr>
            <a:spLocks noEditPoints="1"/>
          </p:cNvSpPr>
          <p:nvPr/>
        </p:nvSpPr>
        <p:spPr bwMode="auto">
          <a:xfrm>
            <a:off x="1984376" y="6981827"/>
            <a:ext cx="187325" cy="168275"/>
          </a:xfrm>
          <a:custGeom>
            <a:avLst/>
            <a:gdLst>
              <a:gd name="T0" fmla="*/ 46836 w 60"/>
              <a:gd name="T1" fmla="*/ 84305 h 55"/>
              <a:gd name="T2" fmla="*/ 43714 w 60"/>
              <a:gd name="T3" fmla="*/ 81239 h 55"/>
              <a:gd name="T4" fmla="*/ 20296 w 60"/>
              <a:gd name="T5" fmla="*/ 64378 h 55"/>
              <a:gd name="T6" fmla="*/ 6245 w 60"/>
              <a:gd name="T7" fmla="*/ 50583 h 55"/>
              <a:gd name="T8" fmla="*/ 0 w 60"/>
              <a:gd name="T9" fmla="*/ 30656 h 55"/>
              <a:gd name="T10" fmla="*/ 0 w 60"/>
              <a:gd name="T11" fmla="*/ 26058 h 55"/>
              <a:gd name="T12" fmla="*/ 6245 w 60"/>
              <a:gd name="T13" fmla="*/ 13795 h 55"/>
              <a:gd name="T14" fmla="*/ 14051 w 60"/>
              <a:gd name="T15" fmla="*/ 6131 h 55"/>
              <a:gd name="T16" fmla="*/ 24979 w 60"/>
              <a:gd name="T17" fmla="*/ 0 h 55"/>
              <a:gd name="T18" fmla="*/ 31224 w 60"/>
              <a:gd name="T19" fmla="*/ 0 h 55"/>
              <a:gd name="T20" fmla="*/ 46836 w 60"/>
              <a:gd name="T21" fmla="*/ 6131 h 55"/>
              <a:gd name="T22" fmla="*/ 54642 w 60"/>
              <a:gd name="T23" fmla="*/ 3066 h 55"/>
              <a:gd name="T24" fmla="*/ 62448 w 60"/>
              <a:gd name="T25" fmla="*/ 0 h 55"/>
              <a:gd name="T26" fmla="*/ 74938 w 60"/>
              <a:gd name="T27" fmla="*/ 3066 h 55"/>
              <a:gd name="T28" fmla="*/ 85866 w 60"/>
              <a:gd name="T29" fmla="*/ 7664 h 55"/>
              <a:gd name="T30" fmla="*/ 90550 w 60"/>
              <a:gd name="T31" fmla="*/ 18394 h 55"/>
              <a:gd name="T32" fmla="*/ 93672 w 60"/>
              <a:gd name="T33" fmla="*/ 30656 h 55"/>
              <a:gd name="T34" fmla="*/ 90550 w 60"/>
              <a:gd name="T35" fmla="*/ 39853 h 55"/>
              <a:gd name="T36" fmla="*/ 81182 w 60"/>
              <a:gd name="T37" fmla="*/ 56714 h 55"/>
              <a:gd name="T38" fmla="*/ 57764 w 60"/>
              <a:gd name="T39" fmla="*/ 78174 h 55"/>
              <a:gd name="T40" fmla="*/ 49958 w 60"/>
              <a:gd name="T41" fmla="*/ 81239 h 55"/>
              <a:gd name="T42" fmla="*/ 46836 w 60"/>
              <a:gd name="T43" fmla="*/ 84305 h 55"/>
              <a:gd name="T44" fmla="*/ 31224 w 60"/>
              <a:gd name="T45" fmla="*/ 15328 h 55"/>
              <a:gd name="T46" fmla="*/ 17173 w 60"/>
              <a:gd name="T47" fmla="*/ 21459 h 55"/>
              <a:gd name="T48" fmla="*/ 15612 w 60"/>
              <a:gd name="T49" fmla="*/ 30656 h 55"/>
              <a:gd name="T50" fmla="*/ 15612 w 60"/>
              <a:gd name="T51" fmla="*/ 36788 h 55"/>
              <a:gd name="T52" fmla="*/ 28102 w 60"/>
              <a:gd name="T53" fmla="*/ 52116 h 55"/>
              <a:gd name="T54" fmla="*/ 46836 w 60"/>
              <a:gd name="T55" fmla="*/ 67444 h 55"/>
              <a:gd name="T56" fmla="*/ 56203 w 60"/>
              <a:gd name="T57" fmla="*/ 61313 h 55"/>
              <a:gd name="T58" fmla="*/ 73376 w 60"/>
              <a:gd name="T59" fmla="*/ 39853 h 55"/>
              <a:gd name="T60" fmla="*/ 78060 w 60"/>
              <a:gd name="T61" fmla="*/ 30656 h 55"/>
              <a:gd name="T62" fmla="*/ 78060 w 60"/>
              <a:gd name="T63" fmla="*/ 27591 h 55"/>
              <a:gd name="T64" fmla="*/ 70254 w 60"/>
              <a:gd name="T65" fmla="*/ 18394 h 55"/>
              <a:gd name="T66" fmla="*/ 62448 w 60"/>
              <a:gd name="T67" fmla="*/ 15328 h 55"/>
              <a:gd name="T68" fmla="*/ 54642 w 60"/>
              <a:gd name="T69" fmla="*/ 22992 h 55"/>
              <a:gd name="T70" fmla="*/ 54642 w 60"/>
              <a:gd name="T71" fmla="*/ 27591 h 55"/>
              <a:gd name="T72" fmla="*/ 49958 w 60"/>
              <a:gd name="T73" fmla="*/ 30656 h 55"/>
              <a:gd name="T74" fmla="*/ 46836 w 60"/>
              <a:gd name="T75" fmla="*/ 30656 h 55"/>
              <a:gd name="T76" fmla="*/ 40591 w 60"/>
              <a:gd name="T77" fmla="*/ 29124 h 55"/>
              <a:gd name="T78" fmla="*/ 39030 w 60"/>
              <a:gd name="T79" fmla="*/ 22992 h 55"/>
              <a:gd name="T80" fmla="*/ 37469 w 60"/>
              <a:gd name="T81" fmla="*/ 18394 h 55"/>
              <a:gd name="T82" fmla="*/ 31224 w 60"/>
              <a:gd name="T83" fmla="*/ 15328 h 55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60" h="55">
                <a:moveTo>
                  <a:pt x="30" y="55"/>
                </a:moveTo>
                <a:lnTo>
                  <a:pt x="30" y="55"/>
                </a:lnTo>
                <a:lnTo>
                  <a:pt x="28" y="53"/>
                </a:lnTo>
                <a:lnTo>
                  <a:pt x="23" y="51"/>
                </a:lnTo>
                <a:lnTo>
                  <a:pt x="13" y="42"/>
                </a:lnTo>
                <a:lnTo>
                  <a:pt x="8" y="37"/>
                </a:lnTo>
                <a:lnTo>
                  <a:pt x="4" y="33"/>
                </a:lnTo>
                <a:lnTo>
                  <a:pt x="2" y="26"/>
                </a:lnTo>
                <a:lnTo>
                  <a:pt x="0" y="20"/>
                </a:lnTo>
                <a:lnTo>
                  <a:pt x="0" y="17"/>
                </a:lnTo>
                <a:lnTo>
                  <a:pt x="2" y="12"/>
                </a:lnTo>
                <a:lnTo>
                  <a:pt x="4" y="9"/>
                </a:lnTo>
                <a:lnTo>
                  <a:pt x="5" y="5"/>
                </a:lnTo>
                <a:lnTo>
                  <a:pt x="9" y="4"/>
                </a:lnTo>
                <a:lnTo>
                  <a:pt x="11" y="2"/>
                </a:lnTo>
                <a:lnTo>
                  <a:pt x="16" y="0"/>
                </a:lnTo>
                <a:lnTo>
                  <a:pt x="20" y="0"/>
                </a:lnTo>
                <a:lnTo>
                  <a:pt x="25" y="2"/>
                </a:lnTo>
                <a:lnTo>
                  <a:pt x="30" y="4"/>
                </a:lnTo>
                <a:lnTo>
                  <a:pt x="35" y="2"/>
                </a:lnTo>
                <a:lnTo>
                  <a:pt x="40" y="0"/>
                </a:lnTo>
                <a:lnTo>
                  <a:pt x="44" y="0"/>
                </a:lnTo>
                <a:lnTo>
                  <a:pt x="48" y="2"/>
                </a:lnTo>
                <a:lnTo>
                  <a:pt x="51" y="4"/>
                </a:lnTo>
                <a:lnTo>
                  <a:pt x="55" y="5"/>
                </a:lnTo>
                <a:lnTo>
                  <a:pt x="56" y="9"/>
                </a:lnTo>
                <a:lnTo>
                  <a:pt x="58" y="12"/>
                </a:lnTo>
                <a:lnTo>
                  <a:pt x="60" y="17"/>
                </a:lnTo>
                <a:lnTo>
                  <a:pt x="60" y="20"/>
                </a:lnTo>
                <a:lnTo>
                  <a:pt x="58" y="26"/>
                </a:lnTo>
                <a:lnTo>
                  <a:pt x="56" y="33"/>
                </a:lnTo>
                <a:lnTo>
                  <a:pt x="52" y="37"/>
                </a:lnTo>
                <a:lnTo>
                  <a:pt x="47" y="42"/>
                </a:lnTo>
                <a:lnTo>
                  <a:pt x="37" y="51"/>
                </a:lnTo>
                <a:lnTo>
                  <a:pt x="32" y="53"/>
                </a:lnTo>
                <a:lnTo>
                  <a:pt x="30" y="55"/>
                </a:lnTo>
                <a:close/>
                <a:moveTo>
                  <a:pt x="20" y="10"/>
                </a:moveTo>
                <a:lnTo>
                  <a:pt x="20" y="10"/>
                </a:lnTo>
                <a:lnTo>
                  <a:pt x="15" y="12"/>
                </a:lnTo>
                <a:lnTo>
                  <a:pt x="11" y="14"/>
                </a:lnTo>
                <a:lnTo>
                  <a:pt x="10" y="18"/>
                </a:lnTo>
                <a:lnTo>
                  <a:pt x="10" y="20"/>
                </a:lnTo>
                <a:lnTo>
                  <a:pt x="10" y="24"/>
                </a:lnTo>
                <a:lnTo>
                  <a:pt x="13" y="26"/>
                </a:lnTo>
                <a:lnTo>
                  <a:pt x="18" y="34"/>
                </a:lnTo>
                <a:lnTo>
                  <a:pt x="24" y="40"/>
                </a:lnTo>
                <a:lnTo>
                  <a:pt x="30" y="44"/>
                </a:lnTo>
                <a:lnTo>
                  <a:pt x="36" y="40"/>
                </a:lnTo>
                <a:lnTo>
                  <a:pt x="42" y="34"/>
                </a:lnTo>
                <a:lnTo>
                  <a:pt x="47" y="26"/>
                </a:lnTo>
                <a:lnTo>
                  <a:pt x="50" y="24"/>
                </a:lnTo>
                <a:lnTo>
                  <a:pt x="50" y="20"/>
                </a:lnTo>
                <a:lnTo>
                  <a:pt x="50" y="18"/>
                </a:lnTo>
                <a:lnTo>
                  <a:pt x="48" y="14"/>
                </a:lnTo>
                <a:lnTo>
                  <a:pt x="45" y="12"/>
                </a:lnTo>
                <a:lnTo>
                  <a:pt x="40" y="10"/>
                </a:lnTo>
                <a:lnTo>
                  <a:pt x="36" y="12"/>
                </a:lnTo>
                <a:lnTo>
                  <a:pt x="35" y="15"/>
                </a:lnTo>
                <a:lnTo>
                  <a:pt x="35" y="18"/>
                </a:lnTo>
                <a:lnTo>
                  <a:pt x="34" y="19"/>
                </a:lnTo>
                <a:lnTo>
                  <a:pt x="32" y="20"/>
                </a:lnTo>
                <a:lnTo>
                  <a:pt x="30" y="20"/>
                </a:lnTo>
                <a:lnTo>
                  <a:pt x="28" y="20"/>
                </a:lnTo>
                <a:lnTo>
                  <a:pt x="26" y="19"/>
                </a:lnTo>
                <a:lnTo>
                  <a:pt x="25" y="18"/>
                </a:lnTo>
                <a:lnTo>
                  <a:pt x="25" y="15"/>
                </a:lnTo>
                <a:lnTo>
                  <a:pt x="24" y="12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972" name="Freeform 1298">
            <a:extLst>
              <a:ext uri="{FF2B5EF4-FFF2-40B4-BE49-F238E27FC236}">
                <a16:creationId xmlns="" xmlns:a16="http://schemas.microsoft.com/office/drawing/2014/main" id="{4E45B062-C3DC-49F5-83E6-0760A557BC29}"/>
              </a:ext>
            </a:extLst>
          </p:cNvPr>
          <p:cNvSpPr>
            <a:spLocks noEditPoints="1"/>
          </p:cNvSpPr>
          <p:nvPr/>
        </p:nvSpPr>
        <p:spPr bwMode="auto">
          <a:xfrm>
            <a:off x="2657477" y="6905629"/>
            <a:ext cx="327024" cy="273050"/>
          </a:xfrm>
          <a:custGeom>
            <a:avLst/>
            <a:gdLst>
              <a:gd name="T0" fmla="*/ 162352 w 104"/>
              <a:gd name="T1" fmla="*/ 39679 h 89"/>
              <a:gd name="T2" fmla="*/ 156047 w 104"/>
              <a:gd name="T3" fmla="*/ 36627 h 89"/>
              <a:gd name="T4" fmla="*/ 110336 w 104"/>
              <a:gd name="T5" fmla="*/ 7631 h 89"/>
              <a:gd name="T6" fmla="*/ 110336 w 104"/>
              <a:gd name="T7" fmla="*/ 3052 h 89"/>
              <a:gd name="T8" fmla="*/ 105607 w 104"/>
              <a:gd name="T9" fmla="*/ 0 h 89"/>
              <a:gd name="T10" fmla="*/ 78812 w 104"/>
              <a:gd name="T11" fmla="*/ 0 h 89"/>
              <a:gd name="T12" fmla="*/ 74083 w 104"/>
              <a:gd name="T13" fmla="*/ 1526 h 89"/>
              <a:gd name="T14" fmla="*/ 48863 w 104"/>
              <a:gd name="T15" fmla="*/ 51888 h 89"/>
              <a:gd name="T16" fmla="*/ 47287 w 104"/>
              <a:gd name="T17" fmla="*/ 51888 h 89"/>
              <a:gd name="T18" fmla="*/ 45711 w 104"/>
              <a:gd name="T19" fmla="*/ 47310 h 89"/>
              <a:gd name="T20" fmla="*/ 39406 w 104"/>
              <a:gd name="T21" fmla="*/ 44258 h 89"/>
              <a:gd name="T22" fmla="*/ 7881 w 104"/>
              <a:gd name="T23" fmla="*/ 44258 h 89"/>
              <a:gd name="T24" fmla="*/ 3152 w 104"/>
              <a:gd name="T25" fmla="*/ 47310 h 89"/>
              <a:gd name="T26" fmla="*/ 0 w 104"/>
              <a:gd name="T27" fmla="*/ 51888 h 89"/>
              <a:gd name="T28" fmla="*/ 0 w 104"/>
              <a:gd name="T29" fmla="*/ 128194 h 89"/>
              <a:gd name="T30" fmla="*/ 3152 w 104"/>
              <a:gd name="T31" fmla="*/ 132773 h 89"/>
              <a:gd name="T32" fmla="*/ 7881 w 104"/>
              <a:gd name="T33" fmla="*/ 135825 h 89"/>
              <a:gd name="T34" fmla="*/ 39406 w 104"/>
              <a:gd name="T35" fmla="*/ 135825 h 89"/>
              <a:gd name="T36" fmla="*/ 45711 w 104"/>
              <a:gd name="T37" fmla="*/ 132773 h 89"/>
              <a:gd name="T38" fmla="*/ 47287 w 104"/>
              <a:gd name="T39" fmla="*/ 128194 h 89"/>
              <a:gd name="T40" fmla="*/ 77235 w 104"/>
              <a:gd name="T41" fmla="*/ 135825 h 89"/>
              <a:gd name="T42" fmla="*/ 78812 w 104"/>
              <a:gd name="T43" fmla="*/ 135825 h 89"/>
              <a:gd name="T44" fmla="*/ 140285 w 104"/>
              <a:gd name="T45" fmla="*/ 135825 h 89"/>
              <a:gd name="T46" fmla="*/ 148166 w 104"/>
              <a:gd name="T47" fmla="*/ 129721 h 89"/>
              <a:gd name="T48" fmla="*/ 163928 w 104"/>
              <a:gd name="T49" fmla="*/ 47310 h 89"/>
              <a:gd name="T50" fmla="*/ 162352 w 104"/>
              <a:gd name="T51" fmla="*/ 39679 h 89"/>
              <a:gd name="T52" fmla="*/ 31525 w 104"/>
              <a:gd name="T53" fmla="*/ 120564 h 89"/>
              <a:gd name="T54" fmla="*/ 15762 w 104"/>
              <a:gd name="T55" fmla="*/ 59519 h 89"/>
              <a:gd name="T56" fmla="*/ 31525 w 104"/>
              <a:gd name="T57" fmla="*/ 120564 h 89"/>
              <a:gd name="T58" fmla="*/ 80388 w 104"/>
              <a:gd name="T59" fmla="*/ 120564 h 89"/>
              <a:gd name="T60" fmla="*/ 47287 w 104"/>
              <a:gd name="T61" fmla="*/ 67149 h 89"/>
              <a:gd name="T62" fmla="*/ 55168 w 104"/>
              <a:gd name="T63" fmla="*/ 67149 h 89"/>
              <a:gd name="T64" fmla="*/ 63049 w 104"/>
              <a:gd name="T65" fmla="*/ 64097 h 89"/>
              <a:gd name="T66" fmla="*/ 94574 w 104"/>
              <a:gd name="T67" fmla="*/ 15261 h 89"/>
              <a:gd name="T68" fmla="*/ 94574 w 104"/>
              <a:gd name="T69" fmla="*/ 44258 h 89"/>
              <a:gd name="T70" fmla="*/ 96150 w 104"/>
              <a:gd name="T71" fmla="*/ 50362 h 89"/>
              <a:gd name="T72" fmla="*/ 102455 w 104"/>
              <a:gd name="T73" fmla="*/ 51888 h 89"/>
              <a:gd name="T74" fmla="*/ 135556 w 104"/>
              <a:gd name="T75" fmla="*/ 120564 h 8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04" h="89">
                <a:moveTo>
                  <a:pt x="103" y="26"/>
                </a:moveTo>
                <a:lnTo>
                  <a:pt x="103" y="26"/>
                </a:lnTo>
                <a:lnTo>
                  <a:pt x="102" y="24"/>
                </a:lnTo>
                <a:lnTo>
                  <a:pt x="99" y="24"/>
                </a:lnTo>
                <a:lnTo>
                  <a:pt x="70" y="24"/>
                </a:lnTo>
                <a:lnTo>
                  <a:pt x="70" y="5"/>
                </a:lnTo>
                <a:lnTo>
                  <a:pt x="70" y="2"/>
                </a:lnTo>
                <a:lnTo>
                  <a:pt x="68" y="1"/>
                </a:lnTo>
                <a:lnTo>
                  <a:pt x="67" y="0"/>
                </a:lnTo>
                <a:lnTo>
                  <a:pt x="65" y="0"/>
                </a:lnTo>
                <a:lnTo>
                  <a:pt x="50" y="0"/>
                </a:lnTo>
                <a:lnTo>
                  <a:pt x="47" y="1"/>
                </a:lnTo>
                <a:lnTo>
                  <a:pt x="45" y="2"/>
                </a:lnTo>
                <a:lnTo>
                  <a:pt x="31" y="34"/>
                </a:lnTo>
                <a:lnTo>
                  <a:pt x="30" y="34"/>
                </a:lnTo>
                <a:lnTo>
                  <a:pt x="30" y="32"/>
                </a:lnTo>
                <a:lnTo>
                  <a:pt x="29" y="31"/>
                </a:lnTo>
                <a:lnTo>
                  <a:pt x="28" y="29"/>
                </a:lnTo>
                <a:lnTo>
                  <a:pt x="25" y="29"/>
                </a:lnTo>
                <a:lnTo>
                  <a:pt x="5" y="29"/>
                </a:lnTo>
                <a:lnTo>
                  <a:pt x="3" y="29"/>
                </a:lnTo>
                <a:lnTo>
                  <a:pt x="2" y="31"/>
                </a:lnTo>
                <a:lnTo>
                  <a:pt x="0" y="32"/>
                </a:lnTo>
                <a:lnTo>
                  <a:pt x="0" y="34"/>
                </a:lnTo>
                <a:lnTo>
                  <a:pt x="0" y="84"/>
                </a:lnTo>
                <a:lnTo>
                  <a:pt x="0" y="86"/>
                </a:lnTo>
                <a:lnTo>
                  <a:pt x="2" y="87"/>
                </a:lnTo>
                <a:lnTo>
                  <a:pt x="3" y="89"/>
                </a:lnTo>
                <a:lnTo>
                  <a:pt x="5" y="89"/>
                </a:lnTo>
                <a:lnTo>
                  <a:pt x="25" y="89"/>
                </a:lnTo>
                <a:lnTo>
                  <a:pt x="28" y="89"/>
                </a:lnTo>
                <a:lnTo>
                  <a:pt x="29" y="87"/>
                </a:lnTo>
                <a:lnTo>
                  <a:pt x="30" y="86"/>
                </a:lnTo>
                <a:lnTo>
                  <a:pt x="30" y="84"/>
                </a:lnTo>
                <a:lnTo>
                  <a:pt x="30" y="81"/>
                </a:lnTo>
                <a:lnTo>
                  <a:pt x="49" y="89"/>
                </a:lnTo>
                <a:lnTo>
                  <a:pt x="50" y="89"/>
                </a:lnTo>
                <a:lnTo>
                  <a:pt x="89" y="89"/>
                </a:lnTo>
                <a:lnTo>
                  <a:pt x="93" y="87"/>
                </a:lnTo>
                <a:lnTo>
                  <a:pt x="94" y="85"/>
                </a:lnTo>
                <a:lnTo>
                  <a:pt x="104" y="31"/>
                </a:lnTo>
                <a:lnTo>
                  <a:pt x="104" y="28"/>
                </a:lnTo>
                <a:lnTo>
                  <a:pt x="103" y="26"/>
                </a:lnTo>
                <a:close/>
                <a:moveTo>
                  <a:pt x="20" y="79"/>
                </a:moveTo>
                <a:lnTo>
                  <a:pt x="10" y="79"/>
                </a:lnTo>
                <a:lnTo>
                  <a:pt x="10" y="39"/>
                </a:lnTo>
                <a:lnTo>
                  <a:pt x="20" y="39"/>
                </a:lnTo>
                <a:lnTo>
                  <a:pt x="20" y="79"/>
                </a:lnTo>
                <a:close/>
                <a:moveTo>
                  <a:pt x="86" y="79"/>
                </a:moveTo>
                <a:lnTo>
                  <a:pt x="51" y="79"/>
                </a:lnTo>
                <a:lnTo>
                  <a:pt x="30" y="70"/>
                </a:lnTo>
                <a:lnTo>
                  <a:pt x="30" y="44"/>
                </a:lnTo>
                <a:lnTo>
                  <a:pt x="35" y="44"/>
                </a:lnTo>
                <a:lnTo>
                  <a:pt x="37" y="43"/>
                </a:lnTo>
                <a:lnTo>
                  <a:pt x="40" y="42"/>
                </a:lnTo>
                <a:lnTo>
                  <a:pt x="53" y="10"/>
                </a:lnTo>
                <a:lnTo>
                  <a:pt x="60" y="10"/>
                </a:lnTo>
                <a:lnTo>
                  <a:pt x="60" y="29"/>
                </a:lnTo>
                <a:lnTo>
                  <a:pt x="60" y="32"/>
                </a:lnTo>
                <a:lnTo>
                  <a:pt x="61" y="33"/>
                </a:lnTo>
                <a:lnTo>
                  <a:pt x="62" y="34"/>
                </a:lnTo>
                <a:lnTo>
                  <a:pt x="65" y="34"/>
                </a:lnTo>
                <a:lnTo>
                  <a:pt x="93" y="34"/>
                </a:lnTo>
                <a:lnTo>
                  <a:pt x="86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973" name="Freeform 1299">
            <a:extLst>
              <a:ext uri="{FF2B5EF4-FFF2-40B4-BE49-F238E27FC236}">
                <a16:creationId xmlns="" xmlns:a16="http://schemas.microsoft.com/office/drawing/2014/main" id="{DF7259BB-5C24-4AEF-AA9E-2F0F65F43B48}"/>
              </a:ext>
            </a:extLst>
          </p:cNvPr>
          <p:cNvSpPr>
            <a:spLocks noEditPoints="1"/>
          </p:cNvSpPr>
          <p:nvPr/>
        </p:nvSpPr>
        <p:spPr bwMode="auto">
          <a:xfrm>
            <a:off x="3378202" y="6905629"/>
            <a:ext cx="330200" cy="273050"/>
          </a:xfrm>
          <a:custGeom>
            <a:avLst/>
            <a:gdLst>
              <a:gd name="T0" fmla="*/ 124522 w 104"/>
              <a:gd name="T1" fmla="*/ 0 h 89"/>
              <a:gd name="T2" fmla="*/ 121370 w 104"/>
              <a:gd name="T3" fmla="*/ 0 h 89"/>
              <a:gd name="T4" fmla="*/ 116641 w 104"/>
              <a:gd name="T5" fmla="*/ 3052 h 89"/>
              <a:gd name="T6" fmla="*/ 116641 w 104"/>
              <a:gd name="T7" fmla="*/ 10683 h 89"/>
              <a:gd name="T8" fmla="*/ 88269 w 104"/>
              <a:gd name="T9" fmla="*/ 0 h 89"/>
              <a:gd name="T10" fmla="*/ 23643 w 104"/>
              <a:gd name="T11" fmla="*/ 0 h 89"/>
              <a:gd name="T12" fmla="*/ 17339 w 104"/>
              <a:gd name="T13" fmla="*/ 1526 h 89"/>
              <a:gd name="T14" fmla="*/ 0 w 104"/>
              <a:gd name="T15" fmla="*/ 88515 h 89"/>
              <a:gd name="T16" fmla="*/ 0 w 104"/>
              <a:gd name="T17" fmla="*/ 91567 h 89"/>
              <a:gd name="T18" fmla="*/ 3152 w 104"/>
              <a:gd name="T19" fmla="*/ 96146 h 89"/>
              <a:gd name="T20" fmla="*/ 7881 w 104"/>
              <a:gd name="T21" fmla="*/ 97672 h 89"/>
              <a:gd name="T22" fmla="*/ 55168 w 104"/>
              <a:gd name="T23" fmla="*/ 128194 h 89"/>
              <a:gd name="T24" fmla="*/ 55168 w 104"/>
              <a:gd name="T25" fmla="*/ 131247 h 89"/>
              <a:gd name="T26" fmla="*/ 58321 w 104"/>
              <a:gd name="T27" fmla="*/ 135825 h 89"/>
              <a:gd name="T28" fmla="*/ 86693 w 104"/>
              <a:gd name="T29" fmla="*/ 135825 h 89"/>
              <a:gd name="T30" fmla="*/ 89845 w 104"/>
              <a:gd name="T31" fmla="*/ 132773 h 89"/>
              <a:gd name="T32" fmla="*/ 115065 w 104"/>
              <a:gd name="T33" fmla="*/ 82411 h 89"/>
              <a:gd name="T34" fmla="*/ 116641 w 104"/>
              <a:gd name="T35" fmla="*/ 82411 h 89"/>
              <a:gd name="T36" fmla="*/ 119794 w 104"/>
              <a:gd name="T37" fmla="*/ 88515 h 89"/>
              <a:gd name="T38" fmla="*/ 124522 w 104"/>
              <a:gd name="T39" fmla="*/ 90041 h 89"/>
              <a:gd name="T40" fmla="*/ 156047 w 104"/>
              <a:gd name="T41" fmla="*/ 90041 h 89"/>
              <a:gd name="T42" fmla="*/ 162352 w 104"/>
              <a:gd name="T43" fmla="*/ 88515 h 89"/>
              <a:gd name="T44" fmla="*/ 163928 w 104"/>
              <a:gd name="T45" fmla="*/ 82411 h 89"/>
              <a:gd name="T46" fmla="*/ 163928 w 104"/>
              <a:gd name="T47" fmla="*/ 7631 h 89"/>
              <a:gd name="T48" fmla="*/ 162352 w 104"/>
              <a:gd name="T49" fmla="*/ 1526 h 89"/>
              <a:gd name="T50" fmla="*/ 156047 w 104"/>
              <a:gd name="T51" fmla="*/ 0 h 89"/>
              <a:gd name="T52" fmla="*/ 108760 w 104"/>
              <a:gd name="T53" fmla="*/ 67149 h 89"/>
              <a:gd name="T54" fmla="*/ 105607 w 104"/>
              <a:gd name="T55" fmla="*/ 68676 h 89"/>
              <a:gd name="T56" fmla="*/ 80388 w 104"/>
              <a:gd name="T57" fmla="*/ 120564 h 89"/>
              <a:gd name="T58" fmla="*/ 70930 w 104"/>
              <a:gd name="T59" fmla="*/ 90041 h 89"/>
              <a:gd name="T60" fmla="*/ 70930 w 104"/>
              <a:gd name="T61" fmla="*/ 86989 h 89"/>
              <a:gd name="T62" fmla="*/ 66202 w 104"/>
              <a:gd name="T63" fmla="*/ 82411 h 89"/>
              <a:gd name="T64" fmla="*/ 17339 w 104"/>
              <a:gd name="T65" fmla="*/ 82411 h 89"/>
              <a:gd name="T66" fmla="*/ 83540 w 104"/>
              <a:gd name="T67" fmla="*/ 15261 h 89"/>
              <a:gd name="T68" fmla="*/ 116641 w 104"/>
              <a:gd name="T69" fmla="*/ 67149 h 89"/>
              <a:gd name="T70" fmla="*/ 148166 w 104"/>
              <a:gd name="T71" fmla="*/ 74780 h 89"/>
              <a:gd name="T72" fmla="*/ 132403 w 104"/>
              <a:gd name="T73" fmla="*/ 15261 h 89"/>
              <a:gd name="T74" fmla="*/ 148166 w 104"/>
              <a:gd name="T75" fmla="*/ 74780 h 8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04" h="89">
                <a:moveTo>
                  <a:pt x="99" y="0"/>
                </a:moveTo>
                <a:lnTo>
                  <a:pt x="79" y="0"/>
                </a:lnTo>
                <a:lnTo>
                  <a:pt x="77" y="0"/>
                </a:lnTo>
                <a:lnTo>
                  <a:pt x="76" y="1"/>
                </a:lnTo>
                <a:lnTo>
                  <a:pt x="74" y="2"/>
                </a:lnTo>
                <a:lnTo>
                  <a:pt x="74" y="5"/>
                </a:lnTo>
                <a:lnTo>
                  <a:pt x="74" y="7"/>
                </a:lnTo>
                <a:lnTo>
                  <a:pt x="56" y="0"/>
                </a:lnTo>
                <a:lnTo>
                  <a:pt x="55" y="0"/>
                </a:lnTo>
                <a:lnTo>
                  <a:pt x="15" y="0"/>
                </a:lnTo>
                <a:lnTo>
                  <a:pt x="11" y="1"/>
                </a:lnTo>
                <a:lnTo>
                  <a:pt x="10" y="4"/>
                </a:lnTo>
                <a:lnTo>
                  <a:pt x="0" y="58"/>
                </a:lnTo>
                <a:lnTo>
                  <a:pt x="0" y="60"/>
                </a:lnTo>
                <a:lnTo>
                  <a:pt x="2" y="63"/>
                </a:lnTo>
                <a:lnTo>
                  <a:pt x="3" y="64"/>
                </a:lnTo>
                <a:lnTo>
                  <a:pt x="5" y="64"/>
                </a:lnTo>
                <a:lnTo>
                  <a:pt x="35" y="64"/>
                </a:lnTo>
                <a:lnTo>
                  <a:pt x="35" y="84"/>
                </a:lnTo>
                <a:lnTo>
                  <a:pt x="35" y="86"/>
                </a:lnTo>
                <a:lnTo>
                  <a:pt x="36" y="87"/>
                </a:lnTo>
                <a:lnTo>
                  <a:pt x="37" y="89"/>
                </a:lnTo>
                <a:lnTo>
                  <a:pt x="40" y="89"/>
                </a:lnTo>
                <a:lnTo>
                  <a:pt x="55" y="89"/>
                </a:lnTo>
                <a:lnTo>
                  <a:pt x="57" y="87"/>
                </a:lnTo>
                <a:lnTo>
                  <a:pt x="60" y="86"/>
                </a:lnTo>
                <a:lnTo>
                  <a:pt x="73" y="54"/>
                </a:lnTo>
                <a:lnTo>
                  <a:pt x="74" y="54"/>
                </a:lnTo>
                <a:lnTo>
                  <a:pt x="74" y="57"/>
                </a:lnTo>
                <a:lnTo>
                  <a:pt x="76" y="58"/>
                </a:lnTo>
                <a:lnTo>
                  <a:pt x="77" y="59"/>
                </a:lnTo>
                <a:lnTo>
                  <a:pt x="79" y="59"/>
                </a:lnTo>
                <a:lnTo>
                  <a:pt x="99" y="59"/>
                </a:lnTo>
                <a:lnTo>
                  <a:pt x="101" y="59"/>
                </a:lnTo>
                <a:lnTo>
                  <a:pt x="103" y="58"/>
                </a:lnTo>
                <a:lnTo>
                  <a:pt x="104" y="57"/>
                </a:lnTo>
                <a:lnTo>
                  <a:pt x="104" y="54"/>
                </a:lnTo>
                <a:lnTo>
                  <a:pt x="104" y="5"/>
                </a:lnTo>
                <a:lnTo>
                  <a:pt x="104" y="2"/>
                </a:lnTo>
                <a:lnTo>
                  <a:pt x="103" y="1"/>
                </a:lnTo>
                <a:lnTo>
                  <a:pt x="101" y="0"/>
                </a:lnTo>
                <a:lnTo>
                  <a:pt x="99" y="0"/>
                </a:lnTo>
                <a:close/>
                <a:moveTo>
                  <a:pt x="69" y="44"/>
                </a:moveTo>
                <a:lnTo>
                  <a:pt x="69" y="44"/>
                </a:lnTo>
                <a:lnTo>
                  <a:pt x="67" y="45"/>
                </a:lnTo>
                <a:lnTo>
                  <a:pt x="64" y="47"/>
                </a:lnTo>
                <a:lnTo>
                  <a:pt x="51" y="79"/>
                </a:lnTo>
                <a:lnTo>
                  <a:pt x="45" y="79"/>
                </a:lnTo>
                <a:lnTo>
                  <a:pt x="45" y="59"/>
                </a:lnTo>
                <a:lnTo>
                  <a:pt x="45" y="57"/>
                </a:lnTo>
                <a:lnTo>
                  <a:pt x="43" y="55"/>
                </a:lnTo>
                <a:lnTo>
                  <a:pt x="42" y="54"/>
                </a:lnTo>
                <a:lnTo>
                  <a:pt x="40" y="54"/>
                </a:lnTo>
                <a:lnTo>
                  <a:pt x="11" y="54"/>
                </a:lnTo>
                <a:lnTo>
                  <a:pt x="19" y="10"/>
                </a:lnTo>
                <a:lnTo>
                  <a:pt x="53" y="10"/>
                </a:lnTo>
                <a:lnTo>
                  <a:pt x="74" y="18"/>
                </a:lnTo>
                <a:lnTo>
                  <a:pt x="74" y="44"/>
                </a:lnTo>
                <a:lnTo>
                  <a:pt x="69" y="44"/>
                </a:lnTo>
                <a:close/>
                <a:moveTo>
                  <a:pt x="94" y="49"/>
                </a:moveTo>
                <a:lnTo>
                  <a:pt x="84" y="49"/>
                </a:lnTo>
                <a:lnTo>
                  <a:pt x="84" y="10"/>
                </a:lnTo>
                <a:lnTo>
                  <a:pt x="94" y="10"/>
                </a:lnTo>
                <a:lnTo>
                  <a:pt x="94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974" name="Freeform 1300">
            <a:extLst>
              <a:ext uri="{FF2B5EF4-FFF2-40B4-BE49-F238E27FC236}">
                <a16:creationId xmlns="" xmlns:a16="http://schemas.microsoft.com/office/drawing/2014/main" id="{04FAF480-2ACC-43C6-A71B-521F88714A42}"/>
              </a:ext>
            </a:extLst>
          </p:cNvPr>
          <p:cNvSpPr>
            <a:spLocks noEditPoints="1"/>
          </p:cNvSpPr>
          <p:nvPr/>
        </p:nvSpPr>
        <p:spPr bwMode="auto">
          <a:xfrm>
            <a:off x="4876802" y="7683502"/>
            <a:ext cx="311150" cy="215900"/>
          </a:xfrm>
          <a:custGeom>
            <a:avLst/>
            <a:gdLst>
              <a:gd name="T0" fmla="*/ 37851 w 98"/>
              <a:gd name="T1" fmla="*/ 107724 h 69"/>
              <a:gd name="T2" fmla="*/ 31543 w 98"/>
              <a:gd name="T3" fmla="*/ 107724 h 69"/>
              <a:gd name="T4" fmla="*/ 17349 w 98"/>
              <a:gd name="T5" fmla="*/ 103040 h 69"/>
              <a:gd name="T6" fmla="*/ 6309 w 98"/>
              <a:gd name="T7" fmla="*/ 90551 h 69"/>
              <a:gd name="T8" fmla="*/ 0 w 98"/>
              <a:gd name="T9" fmla="*/ 78061 h 69"/>
              <a:gd name="T10" fmla="*/ 0 w 98"/>
              <a:gd name="T11" fmla="*/ 70255 h 69"/>
              <a:gd name="T12" fmla="*/ 3154 w 98"/>
              <a:gd name="T13" fmla="*/ 54643 h 69"/>
              <a:gd name="T14" fmla="*/ 11040 w 98"/>
              <a:gd name="T15" fmla="*/ 42153 h 69"/>
              <a:gd name="T16" fmla="*/ 23657 w 98"/>
              <a:gd name="T17" fmla="*/ 34347 h 69"/>
              <a:gd name="T18" fmla="*/ 37851 w 98"/>
              <a:gd name="T19" fmla="*/ 31224 h 69"/>
              <a:gd name="T20" fmla="*/ 50469 w 98"/>
              <a:gd name="T21" fmla="*/ 32786 h 69"/>
              <a:gd name="T22" fmla="*/ 53623 w 98"/>
              <a:gd name="T23" fmla="*/ 24979 h 69"/>
              <a:gd name="T24" fmla="*/ 69394 w 98"/>
              <a:gd name="T25" fmla="*/ 9367 h 69"/>
              <a:gd name="T26" fmla="*/ 93051 w 98"/>
              <a:gd name="T27" fmla="*/ 0 h 69"/>
              <a:gd name="T28" fmla="*/ 100937 w 98"/>
              <a:gd name="T29" fmla="*/ 0 h 69"/>
              <a:gd name="T30" fmla="*/ 123017 w 98"/>
              <a:gd name="T31" fmla="*/ 4684 h 69"/>
              <a:gd name="T32" fmla="*/ 140366 w 98"/>
              <a:gd name="T33" fmla="*/ 15612 h 69"/>
              <a:gd name="T34" fmla="*/ 151406 w 98"/>
              <a:gd name="T35" fmla="*/ 32786 h 69"/>
              <a:gd name="T36" fmla="*/ 154560 w 98"/>
              <a:gd name="T37" fmla="*/ 54643 h 69"/>
              <a:gd name="T38" fmla="*/ 152983 w 98"/>
              <a:gd name="T39" fmla="*/ 65571 h 69"/>
              <a:gd name="T40" fmla="*/ 145097 w 98"/>
              <a:gd name="T41" fmla="*/ 85867 h 69"/>
              <a:gd name="T42" fmla="*/ 132480 w 98"/>
              <a:gd name="T43" fmla="*/ 98357 h 69"/>
              <a:gd name="T44" fmla="*/ 111977 w 98"/>
              <a:gd name="T45" fmla="*/ 106163 h 69"/>
              <a:gd name="T46" fmla="*/ 100937 w 98"/>
              <a:gd name="T47" fmla="*/ 107724 h 69"/>
              <a:gd name="T48" fmla="*/ 37851 w 98"/>
              <a:gd name="T49" fmla="*/ 46837 h 69"/>
              <a:gd name="T50" fmla="*/ 23657 w 98"/>
              <a:gd name="T51" fmla="*/ 54643 h 69"/>
              <a:gd name="T52" fmla="*/ 15771 w 98"/>
              <a:gd name="T53" fmla="*/ 70255 h 69"/>
              <a:gd name="T54" fmla="*/ 17349 w 98"/>
              <a:gd name="T55" fmla="*/ 79622 h 69"/>
              <a:gd name="T56" fmla="*/ 28389 w 98"/>
              <a:gd name="T57" fmla="*/ 90551 h 69"/>
              <a:gd name="T58" fmla="*/ 100937 w 98"/>
              <a:gd name="T59" fmla="*/ 92112 h 69"/>
              <a:gd name="T60" fmla="*/ 108823 w 98"/>
              <a:gd name="T61" fmla="*/ 92112 h 69"/>
              <a:gd name="T62" fmla="*/ 123017 w 98"/>
              <a:gd name="T63" fmla="*/ 87428 h 69"/>
              <a:gd name="T64" fmla="*/ 134057 w 98"/>
              <a:gd name="T65" fmla="*/ 74938 h 69"/>
              <a:gd name="T66" fmla="*/ 140366 w 98"/>
              <a:gd name="T67" fmla="*/ 62449 h 69"/>
              <a:gd name="T68" fmla="*/ 140366 w 98"/>
              <a:gd name="T69" fmla="*/ 54643 h 69"/>
              <a:gd name="T70" fmla="*/ 135634 w 98"/>
              <a:gd name="T71" fmla="*/ 39030 h 69"/>
              <a:gd name="T72" fmla="*/ 127749 w 98"/>
              <a:gd name="T73" fmla="*/ 28102 h 69"/>
              <a:gd name="T74" fmla="*/ 116709 w 98"/>
              <a:gd name="T75" fmla="*/ 20296 h 69"/>
              <a:gd name="T76" fmla="*/ 100937 w 98"/>
              <a:gd name="T77" fmla="*/ 15612 h 69"/>
              <a:gd name="T78" fmla="*/ 86743 w 98"/>
              <a:gd name="T79" fmla="*/ 17173 h 69"/>
              <a:gd name="T80" fmla="*/ 67817 w 98"/>
              <a:gd name="T81" fmla="*/ 32786 h 69"/>
              <a:gd name="T82" fmla="*/ 64663 w 98"/>
              <a:gd name="T83" fmla="*/ 45275 h 69"/>
              <a:gd name="T84" fmla="*/ 58354 w 98"/>
              <a:gd name="T85" fmla="*/ 49959 h 69"/>
              <a:gd name="T86" fmla="*/ 53623 w 98"/>
              <a:gd name="T87" fmla="*/ 53081 h 69"/>
              <a:gd name="T88" fmla="*/ 50469 w 98"/>
              <a:gd name="T89" fmla="*/ 49959 h 69"/>
              <a:gd name="T90" fmla="*/ 37851 w 98"/>
              <a:gd name="T91" fmla="*/ 46837 h 6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98" h="69">
                <a:moveTo>
                  <a:pt x="64" y="69"/>
                </a:moveTo>
                <a:lnTo>
                  <a:pt x="24" y="69"/>
                </a:lnTo>
                <a:lnTo>
                  <a:pt x="20" y="69"/>
                </a:lnTo>
                <a:lnTo>
                  <a:pt x="15" y="67"/>
                </a:lnTo>
                <a:lnTo>
                  <a:pt x="11" y="66"/>
                </a:lnTo>
                <a:lnTo>
                  <a:pt x="7" y="62"/>
                </a:lnTo>
                <a:lnTo>
                  <a:pt x="4" y="58"/>
                </a:lnTo>
                <a:lnTo>
                  <a:pt x="2" y="55"/>
                </a:lnTo>
                <a:lnTo>
                  <a:pt x="0" y="50"/>
                </a:lnTo>
                <a:lnTo>
                  <a:pt x="0" y="45"/>
                </a:lnTo>
                <a:lnTo>
                  <a:pt x="0" y="40"/>
                </a:lnTo>
                <a:lnTo>
                  <a:pt x="2" y="35"/>
                </a:lnTo>
                <a:lnTo>
                  <a:pt x="4" y="31"/>
                </a:lnTo>
                <a:lnTo>
                  <a:pt x="7" y="27"/>
                </a:lnTo>
                <a:lnTo>
                  <a:pt x="11" y="24"/>
                </a:lnTo>
                <a:lnTo>
                  <a:pt x="15" y="22"/>
                </a:lnTo>
                <a:lnTo>
                  <a:pt x="20" y="20"/>
                </a:lnTo>
                <a:lnTo>
                  <a:pt x="24" y="20"/>
                </a:lnTo>
                <a:lnTo>
                  <a:pt x="32" y="21"/>
                </a:lnTo>
                <a:lnTo>
                  <a:pt x="34" y="16"/>
                </a:lnTo>
                <a:lnTo>
                  <a:pt x="37" y="13"/>
                </a:lnTo>
                <a:lnTo>
                  <a:pt x="44" y="6"/>
                </a:lnTo>
                <a:lnTo>
                  <a:pt x="54" y="2"/>
                </a:lnTo>
                <a:lnTo>
                  <a:pt x="59" y="0"/>
                </a:lnTo>
                <a:lnTo>
                  <a:pt x="64" y="0"/>
                </a:lnTo>
                <a:lnTo>
                  <a:pt x="71" y="2"/>
                </a:lnTo>
                <a:lnTo>
                  <a:pt x="78" y="3"/>
                </a:lnTo>
                <a:lnTo>
                  <a:pt x="84" y="6"/>
                </a:lnTo>
                <a:lnTo>
                  <a:pt x="89" y="10"/>
                </a:lnTo>
                <a:lnTo>
                  <a:pt x="92" y="15"/>
                </a:lnTo>
                <a:lnTo>
                  <a:pt x="96" y="21"/>
                </a:lnTo>
                <a:lnTo>
                  <a:pt x="97" y="27"/>
                </a:lnTo>
                <a:lnTo>
                  <a:pt x="98" y="35"/>
                </a:lnTo>
                <a:lnTo>
                  <a:pt x="97" y="42"/>
                </a:lnTo>
                <a:lnTo>
                  <a:pt x="96" y="48"/>
                </a:lnTo>
                <a:lnTo>
                  <a:pt x="92" y="55"/>
                </a:lnTo>
                <a:lnTo>
                  <a:pt x="89" y="59"/>
                </a:lnTo>
                <a:lnTo>
                  <a:pt x="84" y="63"/>
                </a:lnTo>
                <a:lnTo>
                  <a:pt x="78" y="67"/>
                </a:lnTo>
                <a:lnTo>
                  <a:pt x="71" y="68"/>
                </a:lnTo>
                <a:lnTo>
                  <a:pt x="64" y="69"/>
                </a:lnTo>
                <a:close/>
                <a:moveTo>
                  <a:pt x="24" y="30"/>
                </a:moveTo>
                <a:lnTo>
                  <a:pt x="24" y="30"/>
                </a:lnTo>
                <a:lnTo>
                  <a:pt x="18" y="31"/>
                </a:lnTo>
                <a:lnTo>
                  <a:pt x="15" y="35"/>
                </a:lnTo>
                <a:lnTo>
                  <a:pt x="11" y="39"/>
                </a:lnTo>
                <a:lnTo>
                  <a:pt x="10" y="45"/>
                </a:lnTo>
                <a:lnTo>
                  <a:pt x="11" y="51"/>
                </a:lnTo>
                <a:lnTo>
                  <a:pt x="15" y="55"/>
                </a:lnTo>
                <a:lnTo>
                  <a:pt x="18" y="58"/>
                </a:lnTo>
                <a:lnTo>
                  <a:pt x="24" y="59"/>
                </a:lnTo>
                <a:lnTo>
                  <a:pt x="64" y="59"/>
                </a:lnTo>
                <a:lnTo>
                  <a:pt x="69" y="59"/>
                </a:lnTo>
                <a:lnTo>
                  <a:pt x="74" y="57"/>
                </a:lnTo>
                <a:lnTo>
                  <a:pt x="78" y="56"/>
                </a:lnTo>
                <a:lnTo>
                  <a:pt x="81" y="52"/>
                </a:lnTo>
                <a:lnTo>
                  <a:pt x="85" y="48"/>
                </a:lnTo>
                <a:lnTo>
                  <a:pt x="86" y="45"/>
                </a:lnTo>
                <a:lnTo>
                  <a:pt x="89" y="40"/>
                </a:lnTo>
                <a:lnTo>
                  <a:pt x="89" y="35"/>
                </a:lnTo>
                <a:lnTo>
                  <a:pt x="89" y="30"/>
                </a:lnTo>
                <a:lnTo>
                  <a:pt x="86" y="25"/>
                </a:lnTo>
                <a:lnTo>
                  <a:pt x="85" y="21"/>
                </a:lnTo>
                <a:lnTo>
                  <a:pt x="81" y="18"/>
                </a:lnTo>
                <a:lnTo>
                  <a:pt x="78" y="14"/>
                </a:lnTo>
                <a:lnTo>
                  <a:pt x="74" y="13"/>
                </a:lnTo>
                <a:lnTo>
                  <a:pt x="69" y="10"/>
                </a:lnTo>
                <a:lnTo>
                  <a:pt x="64" y="10"/>
                </a:lnTo>
                <a:lnTo>
                  <a:pt x="55" y="11"/>
                </a:lnTo>
                <a:lnTo>
                  <a:pt x="49" y="15"/>
                </a:lnTo>
                <a:lnTo>
                  <a:pt x="43" y="21"/>
                </a:lnTo>
                <a:lnTo>
                  <a:pt x="41" y="29"/>
                </a:lnTo>
                <a:lnTo>
                  <a:pt x="39" y="31"/>
                </a:lnTo>
                <a:lnTo>
                  <a:pt x="37" y="32"/>
                </a:lnTo>
                <a:lnTo>
                  <a:pt x="34" y="34"/>
                </a:lnTo>
                <a:lnTo>
                  <a:pt x="32" y="32"/>
                </a:lnTo>
                <a:lnTo>
                  <a:pt x="28" y="30"/>
                </a:lnTo>
                <a:lnTo>
                  <a:pt x="24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975" name="Freeform 1301">
            <a:extLst>
              <a:ext uri="{FF2B5EF4-FFF2-40B4-BE49-F238E27FC236}">
                <a16:creationId xmlns="" xmlns:a16="http://schemas.microsoft.com/office/drawing/2014/main" id="{2485726A-C199-4FCF-9F7B-B51503FBE6AD}"/>
              </a:ext>
            </a:extLst>
          </p:cNvPr>
          <p:cNvSpPr>
            <a:spLocks noEditPoints="1"/>
          </p:cNvSpPr>
          <p:nvPr/>
        </p:nvSpPr>
        <p:spPr bwMode="auto">
          <a:xfrm>
            <a:off x="5664202" y="7607302"/>
            <a:ext cx="215900" cy="158750"/>
          </a:xfrm>
          <a:custGeom>
            <a:avLst/>
            <a:gdLst>
              <a:gd name="T0" fmla="*/ 70255 w 69"/>
              <a:gd name="T1" fmla="*/ 79623 h 49"/>
              <a:gd name="T2" fmla="*/ 78061 w 69"/>
              <a:gd name="T3" fmla="*/ 79623 h 49"/>
              <a:gd name="T4" fmla="*/ 90551 w 69"/>
              <a:gd name="T5" fmla="*/ 73123 h 49"/>
              <a:gd name="T6" fmla="*/ 103040 w 69"/>
              <a:gd name="T7" fmla="*/ 61748 h 49"/>
              <a:gd name="T8" fmla="*/ 107724 w 69"/>
              <a:gd name="T9" fmla="*/ 47124 h 49"/>
              <a:gd name="T10" fmla="*/ 107724 w 69"/>
              <a:gd name="T11" fmla="*/ 38999 h 49"/>
              <a:gd name="T12" fmla="*/ 104602 w 69"/>
              <a:gd name="T13" fmla="*/ 22749 h 49"/>
              <a:gd name="T14" fmla="*/ 96795 w 69"/>
              <a:gd name="T15" fmla="*/ 11375 h 49"/>
              <a:gd name="T16" fmla="*/ 85867 w 69"/>
              <a:gd name="T17" fmla="*/ 3250 h 49"/>
              <a:gd name="T18" fmla="*/ 70255 w 69"/>
              <a:gd name="T19" fmla="*/ 0 h 49"/>
              <a:gd name="T20" fmla="*/ 60887 w 69"/>
              <a:gd name="T21" fmla="*/ 1625 h 49"/>
              <a:gd name="T22" fmla="*/ 45275 w 69"/>
              <a:gd name="T23" fmla="*/ 9750 h 49"/>
              <a:gd name="T24" fmla="*/ 39030 w 69"/>
              <a:gd name="T25" fmla="*/ 16250 h 49"/>
              <a:gd name="T26" fmla="*/ 31224 w 69"/>
              <a:gd name="T27" fmla="*/ 16250 h 49"/>
              <a:gd name="T28" fmla="*/ 20296 w 69"/>
              <a:gd name="T29" fmla="*/ 17875 h 49"/>
              <a:gd name="T30" fmla="*/ 3122 w 69"/>
              <a:gd name="T31" fmla="*/ 35749 h 49"/>
              <a:gd name="T32" fmla="*/ 0 w 69"/>
              <a:gd name="T33" fmla="*/ 47124 h 49"/>
              <a:gd name="T34" fmla="*/ 0 w 69"/>
              <a:gd name="T35" fmla="*/ 53624 h 49"/>
              <a:gd name="T36" fmla="*/ 10929 w 69"/>
              <a:gd name="T37" fmla="*/ 69873 h 49"/>
              <a:gd name="T38" fmla="*/ 24979 w 69"/>
              <a:gd name="T39" fmla="*/ 79623 h 49"/>
              <a:gd name="T40" fmla="*/ 31224 w 69"/>
              <a:gd name="T41" fmla="*/ 79623 h 49"/>
              <a:gd name="T42" fmla="*/ 31224 w 69"/>
              <a:gd name="T43" fmla="*/ 30874 h 49"/>
              <a:gd name="T44" fmla="*/ 39030 w 69"/>
              <a:gd name="T45" fmla="*/ 34124 h 49"/>
              <a:gd name="T46" fmla="*/ 45275 w 69"/>
              <a:gd name="T47" fmla="*/ 34124 h 49"/>
              <a:gd name="T48" fmla="*/ 46837 w 69"/>
              <a:gd name="T49" fmla="*/ 30874 h 49"/>
              <a:gd name="T50" fmla="*/ 48398 w 69"/>
              <a:gd name="T51" fmla="*/ 29249 h 49"/>
              <a:gd name="T52" fmla="*/ 57765 w 69"/>
              <a:gd name="T53" fmla="*/ 19500 h 49"/>
              <a:gd name="T54" fmla="*/ 70255 w 69"/>
              <a:gd name="T55" fmla="*/ 16250 h 49"/>
              <a:gd name="T56" fmla="*/ 79622 w 69"/>
              <a:gd name="T57" fmla="*/ 17875 h 49"/>
              <a:gd name="T58" fmla="*/ 90551 w 69"/>
              <a:gd name="T59" fmla="*/ 29249 h 49"/>
              <a:gd name="T60" fmla="*/ 93673 w 69"/>
              <a:gd name="T61" fmla="*/ 38999 h 49"/>
              <a:gd name="T62" fmla="*/ 85867 w 69"/>
              <a:gd name="T63" fmla="*/ 55249 h 49"/>
              <a:gd name="T64" fmla="*/ 70255 w 69"/>
              <a:gd name="T65" fmla="*/ 63373 h 49"/>
              <a:gd name="T66" fmla="*/ 31224 w 69"/>
              <a:gd name="T67" fmla="*/ 63373 h 49"/>
              <a:gd name="T68" fmla="*/ 20296 w 69"/>
              <a:gd name="T69" fmla="*/ 60123 h 49"/>
              <a:gd name="T70" fmla="*/ 15612 w 69"/>
              <a:gd name="T71" fmla="*/ 47124 h 49"/>
              <a:gd name="T72" fmla="*/ 18735 w 69"/>
              <a:gd name="T73" fmla="*/ 42249 h 49"/>
              <a:gd name="T74" fmla="*/ 24979 w 69"/>
              <a:gd name="T75" fmla="*/ 34124 h 49"/>
              <a:gd name="T76" fmla="*/ 31224 w 69"/>
              <a:gd name="T77" fmla="*/ 30874 h 4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69" h="49">
                <a:moveTo>
                  <a:pt x="20" y="49"/>
                </a:moveTo>
                <a:lnTo>
                  <a:pt x="45" y="49"/>
                </a:lnTo>
                <a:lnTo>
                  <a:pt x="50" y="49"/>
                </a:lnTo>
                <a:lnTo>
                  <a:pt x="55" y="46"/>
                </a:lnTo>
                <a:lnTo>
                  <a:pt x="58" y="45"/>
                </a:lnTo>
                <a:lnTo>
                  <a:pt x="62" y="42"/>
                </a:lnTo>
                <a:lnTo>
                  <a:pt x="66" y="38"/>
                </a:lnTo>
                <a:lnTo>
                  <a:pt x="67" y="34"/>
                </a:lnTo>
                <a:lnTo>
                  <a:pt x="69" y="29"/>
                </a:lnTo>
                <a:lnTo>
                  <a:pt x="69" y="24"/>
                </a:lnTo>
                <a:lnTo>
                  <a:pt x="69" y="19"/>
                </a:lnTo>
                <a:lnTo>
                  <a:pt x="67" y="14"/>
                </a:lnTo>
                <a:lnTo>
                  <a:pt x="66" y="11"/>
                </a:lnTo>
                <a:lnTo>
                  <a:pt x="62" y="7"/>
                </a:lnTo>
                <a:lnTo>
                  <a:pt x="58" y="3"/>
                </a:lnTo>
                <a:lnTo>
                  <a:pt x="55" y="2"/>
                </a:lnTo>
                <a:lnTo>
                  <a:pt x="50" y="0"/>
                </a:lnTo>
                <a:lnTo>
                  <a:pt x="45" y="0"/>
                </a:lnTo>
                <a:lnTo>
                  <a:pt x="39" y="1"/>
                </a:lnTo>
                <a:lnTo>
                  <a:pt x="34" y="2"/>
                </a:lnTo>
                <a:lnTo>
                  <a:pt x="29" y="6"/>
                </a:lnTo>
                <a:lnTo>
                  <a:pt x="25" y="10"/>
                </a:lnTo>
                <a:lnTo>
                  <a:pt x="20" y="10"/>
                </a:lnTo>
                <a:lnTo>
                  <a:pt x="16" y="10"/>
                </a:lnTo>
                <a:lnTo>
                  <a:pt x="13" y="11"/>
                </a:lnTo>
                <a:lnTo>
                  <a:pt x="7" y="16"/>
                </a:lnTo>
                <a:lnTo>
                  <a:pt x="2" y="22"/>
                </a:lnTo>
                <a:lnTo>
                  <a:pt x="0" y="26"/>
                </a:lnTo>
                <a:lnTo>
                  <a:pt x="0" y="29"/>
                </a:lnTo>
                <a:lnTo>
                  <a:pt x="0" y="33"/>
                </a:lnTo>
                <a:lnTo>
                  <a:pt x="2" y="37"/>
                </a:lnTo>
                <a:lnTo>
                  <a:pt x="7" y="43"/>
                </a:lnTo>
                <a:lnTo>
                  <a:pt x="13" y="48"/>
                </a:lnTo>
                <a:lnTo>
                  <a:pt x="16" y="49"/>
                </a:lnTo>
                <a:lnTo>
                  <a:pt x="20" y="49"/>
                </a:lnTo>
                <a:close/>
                <a:moveTo>
                  <a:pt x="20" y="19"/>
                </a:moveTo>
                <a:lnTo>
                  <a:pt x="20" y="19"/>
                </a:lnTo>
                <a:lnTo>
                  <a:pt x="25" y="21"/>
                </a:lnTo>
                <a:lnTo>
                  <a:pt x="26" y="21"/>
                </a:lnTo>
                <a:lnTo>
                  <a:pt x="29" y="21"/>
                </a:lnTo>
                <a:lnTo>
                  <a:pt x="30" y="19"/>
                </a:lnTo>
                <a:lnTo>
                  <a:pt x="31" y="18"/>
                </a:lnTo>
                <a:lnTo>
                  <a:pt x="34" y="14"/>
                </a:lnTo>
                <a:lnTo>
                  <a:pt x="37" y="12"/>
                </a:lnTo>
                <a:lnTo>
                  <a:pt x="41" y="10"/>
                </a:lnTo>
                <a:lnTo>
                  <a:pt x="45" y="10"/>
                </a:lnTo>
                <a:lnTo>
                  <a:pt x="51" y="11"/>
                </a:lnTo>
                <a:lnTo>
                  <a:pt x="55" y="14"/>
                </a:lnTo>
                <a:lnTo>
                  <a:pt x="58" y="18"/>
                </a:lnTo>
                <a:lnTo>
                  <a:pt x="60" y="24"/>
                </a:lnTo>
                <a:lnTo>
                  <a:pt x="58" y="30"/>
                </a:lnTo>
                <a:lnTo>
                  <a:pt x="55" y="34"/>
                </a:lnTo>
                <a:lnTo>
                  <a:pt x="51" y="38"/>
                </a:lnTo>
                <a:lnTo>
                  <a:pt x="45" y="39"/>
                </a:lnTo>
                <a:lnTo>
                  <a:pt x="20" y="39"/>
                </a:lnTo>
                <a:lnTo>
                  <a:pt x="16" y="38"/>
                </a:lnTo>
                <a:lnTo>
                  <a:pt x="13" y="37"/>
                </a:lnTo>
                <a:lnTo>
                  <a:pt x="12" y="33"/>
                </a:lnTo>
                <a:lnTo>
                  <a:pt x="10" y="29"/>
                </a:lnTo>
                <a:lnTo>
                  <a:pt x="12" y="26"/>
                </a:lnTo>
                <a:lnTo>
                  <a:pt x="13" y="22"/>
                </a:lnTo>
                <a:lnTo>
                  <a:pt x="16" y="21"/>
                </a:lnTo>
                <a:lnTo>
                  <a:pt x="20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976" name="Freeform 1302">
            <a:extLst>
              <a:ext uri="{FF2B5EF4-FFF2-40B4-BE49-F238E27FC236}">
                <a16:creationId xmlns="" xmlns:a16="http://schemas.microsoft.com/office/drawing/2014/main" id="{8B6B31B4-8702-497C-AAAC-EEC1992E19B9}"/>
              </a:ext>
            </a:extLst>
          </p:cNvPr>
          <p:cNvSpPr>
            <a:spLocks noEditPoints="1"/>
          </p:cNvSpPr>
          <p:nvPr/>
        </p:nvSpPr>
        <p:spPr bwMode="auto">
          <a:xfrm>
            <a:off x="5635628" y="7794626"/>
            <a:ext cx="273050" cy="187325"/>
          </a:xfrm>
          <a:custGeom>
            <a:avLst/>
            <a:gdLst>
              <a:gd name="T0" fmla="*/ 120390 w 88"/>
              <a:gd name="T1" fmla="*/ 0 h 59"/>
              <a:gd name="T2" fmla="*/ 13891 w 88"/>
              <a:gd name="T3" fmla="*/ 0 h 59"/>
              <a:gd name="T4" fmla="*/ 13891 w 88"/>
              <a:gd name="T5" fmla="*/ 0 h 59"/>
              <a:gd name="T6" fmla="*/ 9261 w 88"/>
              <a:gd name="T7" fmla="*/ 1588 h 59"/>
              <a:gd name="T8" fmla="*/ 3087 w 88"/>
              <a:gd name="T9" fmla="*/ 3175 h 59"/>
              <a:gd name="T10" fmla="*/ 1543 w 88"/>
              <a:gd name="T11" fmla="*/ 9526 h 59"/>
              <a:gd name="T12" fmla="*/ 0 w 88"/>
              <a:gd name="T13" fmla="*/ 15877 h 59"/>
              <a:gd name="T14" fmla="*/ 0 w 88"/>
              <a:gd name="T15" fmla="*/ 77795 h 59"/>
              <a:gd name="T16" fmla="*/ 0 w 88"/>
              <a:gd name="T17" fmla="*/ 77795 h 59"/>
              <a:gd name="T18" fmla="*/ 1543 w 88"/>
              <a:gd name="T19" fmla="*/ 84146 h 59"/>
              <a:gd name="T20" fmla="*/ 3087 w 88"/>
              <a:gd name="T21" fmla="*/ 90497 h 59"/>
              <a:gd name="T22" fmla="*/ 9261 w 88"/>
              <a:gd name="T23" fmla="*/ 92084 h 59"/>
              <a:gd name="T24" fmla="*/ 13891 w 88"/>
              <a:gd name="T25" fmla="*/ 93672 h 59"/>
              <a:gd name="T26" fmla="*/ 120390 w 88"/>
              <a:gd name="T27" fmla="*/ 93672 h 59"/>
              <a:gd name="T28" fmla="*/ 120390 w 88"/>
              <a:gd name="T29" fmla="*/ 93672 h 59"/>
              <a:gd name="T30" fmla="*/ 126564 w 88"/>
              <a:gd name="T31" fmla="*/ 92084 h 59"/>
              <a:gd name="T32" fmla="*/ 132738 w 88"/>
              <a:gd name="T33" fmla="*/ 90497 h 59"/>
              <a:gd name="T34" fmla="*/ 134282 w 88"/>
              <a:gd name="T35" fmla="*/ 84146 h 59"/>
              <a:gd name="T36" fmla="*/ 135825 w 88"/>
              <a:gd name="T37" fmla="*/ 77795 h 59"/>
              <a:gd name="T38" fmla="*/ 135825 w 88"/>
              <a:gd name="T39" fmla="*/ 15877 h 59"/>
              <a:gd name="T40" fmla="*/ 135825 w 88"/>
              <a:gd name="T41" fmla="*/ 15877 h 59"/>
              <a:gd name="T42" fmla="*/ 134282 w 88"/>
              <a:gd name="T43" fmla="*/ 9526 h 59"/>
              <a:gd name="T44" fmla="*/ 132738 w 88"/>
              <a:gd name="T45" fmla="*/ 3175 h 59"/>
              <a:gd name="T46" fmla="*/ 126564 w 88"/>
              <a:gd name="T47" fmla="*/ 1588 h 59"/>
              <a:gd name="T48" fmla="*/ 120390 w 88"/>
              <a:gd name="T49" fmla="*/ 0 h 59"/>
              <a:gd name="T50" fmla="*/ 120390 w 88"/>
              <a:gd name="T51" fmla="*/ 0 h 59"/>
              <a:gd name="T52" fmla="*/ 120390 w 88"/>
              <a:gd name="T53" fmla="*/ 15877 h 59"/>
              <a:gd name="T54" fmla="*/ 120390 w 88"/>
              <a:gd name="T55" fmla="*/ 38104 h 59"/>
              <a:gd name="T56" fmla="*/ 13891 w 88"/>
              <a:gd name="T57" fmla="*/ 38104 h 59"/>
              <a:gd name="T58" fmla="*/ 13891 w 88"/>
              <a:gd name="T59" fmla="*/ 15877 h 59"/>
              <a:gd name="T60" fmla="*/ 120390 w 88"/>
              <a:gd name="T61" fmla="*/ 15877 h 59"/>
              <a:gd name="T62" fmla="*/ 13891 w 88"/>
              <a:gd name="T63" fmla="*/ 77795 h 59"/>
              <a:gd name="T64" fmla="*/ 13891 w 88"/>
              <a:gd name="T65" fmla="*/ 53980 h 59"/>
              <a:gd name="T66" fmla="*/ 120390 w 88"/>
              <a:gd name="T67" fmla="*/ 53980 h 59"/>
              <a:gd name="T68" fmla="*/ 120390 w 88"/>
              <a:gd name="T69" fmla="*/ 77795 h 59"/>
              <a:gd name="T70" fmla="*/ 13891 w 88"/>
              <a:gd name="T71" fmla="*/ 77795 h 5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8" h="59">
                <a:moveTo>
                  <a:pt x="78" y="0"/>
                </a:move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49"/>
                </a:lnTo>
                <a:lnTo>
                  <a:pt x="1" y="53"/>
                </a:lnTo>
                <a:lnTo>
                  <a:pt x="2" y="57"/>
                </a:lnTo>
                <a:lnTo>
                  <a:pt x="6" y="58"/>
                </a:lnTo>
                <a:lnTo>
                  <a:pt x="9" y="59"/>
                </a:lnTo>
                <a:lnTo>
                  <a:pt x="78" y="59"/>
                </a:lnTo>
                <a:lnTo>
                  <a:pt x="82" y="58"/>
                </a:lnTo>
                <a:lnTo>
                  <a:pt x="86" y="57"/>
                </a:lnTo>
                <a:lnTo>
                  <a:pt x="87" y="53"/>
                </a:lnTo>
                <a:lnTo>
                  <a:pt x="88" y="49"/>
                </a:lnTo>
                <a:lnTo>
                  <a:pt x="88" y="10"/>
                </a:lnTo>
                <a:lnTo>
                  <a:pt x="87" y="6"/>
                </a:lnTo>
                <a:lnTo>
                  <a:pt x="86" y="2"/>
                </a:lnTo>
                <a:lnTo>
                  <a:pt x="82" y="1"/>
                </a:lnTo>
                <a:lnTo>
                  <a:pt x="78" y="0"/>
                </a:lnTo>
                <a:close/>
                <a:moveTo>
                  <a:pt x="78" y="10"/>
                </a:moveTo>
                <a:lnTo>
                  <a:pt x="78" y="24"/>
                </a:lnTo>
                <a:lnTo>
                  <a:pt x="9" y="24"/>
                </a:lnTo>
                <a:lnTo>
                  <a:pt x="9" y="10"/>
                </a:lnTo>
                <a:lnTo>
                  <a:pt x="78" y="10"/>
                </a:lnTo>
                <a:close/>
                <a:moveTo>
                  <a:pt x="9" y="49"/>
                </a:moveTo>
                <a:lnTo>
                  <a:pt x="9" y="34"/>
                </a:lnTo>
                <a:lnTo>
                  <a:pt x="78" y="34"/>
                </a:lnTo>
                <a:lnTo>
                  <a:pt x="78" y="49"/>
                </a:lnTo>
                <a:lnTo>
                  <a:pt x="9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977" name="Freeform 1303">
            <a:extLst>
              <a:ext uri="{FF2B5EF4-FFF2-40B4-BE49-F238E27FC236}">
                <a16:creationId xmlns="" xmlns:a16="http://schemas.microsoft.com/office/drawing/2014/main" id="{20E52703-8282-4526-A56C-32934158C124}"/>
              </a:ext>
            </a:extLst>
          </p:cNvPr>
          <p:cNvSpPr>
            <a:spLocks/>
          </p:cNvSpPr>
          <p:nvPr/>
        </p:nvSpPr>
        <p:spPr bwMode="auto">
          <a:xfrm>
            <a:off x="5778502" y="7908926"/>
            <a:ext cx="25400" cy="34925"/>
          </a:xfrm>
          <a:custGeom>
            <a:avLst/>
            <a:gdLst>
              <a:gd name="T0" fmla="*/ 7027 w 10"/>
              <a:gd name="T1" fmla="*/ 0 h 10"/>
              <a:gd name="T2" fmla="*/ 7027 w 10"/>
              <a:gd name="T3" fmla="*/ 0 h 10"/>
              <a:gd name="T4" fmla="*/ 4216 w 10"/>
              <a:gd name="T5" fmla="*/ 0 h 10"/>
              <a:gd name="T6" fmla="*/ 2811 w 10"/>
              <a:gd name="T7" fmla="*/ 1873 h 10"/>
              <a:gd name="T8" fmla="*/ 0 w 10"/>
              <a:gd name="T9" fmla="*/ 3747 h 10"/>
              <a:gd name="T10" fmla="*/ 0 w 10"/>
              <a:gd name="T11" fmla="*/ 9367 h 10"/>
              <a:gd name="T12" fmla="*/ 0 w 10"/>
              <a:gd name="T13" fmla="*/ 9367 h 10"/>
              <a:gd name="T14" fmla="*/ 0 w 10"/>
              <a:gd name="T15" fmla="*/ 13114 h 10"/>
              <a:gd name="T16" fmla="*/ 2811 w 10"/>
              <a:gd name="T17" fmla="*/ 14987 h 10"/>
              <a:gd name="T18" fmla="*/ 4216 w 10"/>
              <a:gd name="T19" fmla="*/ 18734 h 10"/>
              <a:gd name="T20" fmla="*/ 7027 w 10"/>
              <a:gd name="T21" fmla="*/ 18734 h 10"/>
              <a:gd name="T22" fmla="*/ 7027 w 10"/>
              <a:gd name="T23" fmla="*/ 18734 h 10"/>
              <a:gd name="T24" fmla="*/ 11242 w 10"/>
              <a:gd name="T25" fmla="*/ 18734 h 10"/>
              <a:gd name="T26" fmla="*/ 12648 w 10"/>
              <a:gd name="T27" fmla="*/ 14987 h 10"/>
              <a:gd name="T28" fmla="*/ 14053 w 10"/>
              <a:gd name="T29" fmla="*/ 13114 h 10"/>
              <a:gd name="T30" fmla="*/ 14053 w 10"/>
              <a:gd name="T31" fmla="*/ 9367 h 10"/>
              <a:gd name="T32" fmla="*/ 14053 w 10"/>
              <a:gd name="T33" fmla="*/ 9367 h 10"/>
              <a:gd name="T34" fmla="*/ 14053 w 10"/>
              <a:gd name="T35" fmla="*/ 3747 h 10"/>
              <a:gd name="T36" fmla="*/ 12648 w 10"/>
              <a:gd name="T37" fmla="*/ 1873 h 10"/>
              <a:gd name="T38" fmla="*/ 11242 w 10"/>
              <a:gd name="T39" fmla="*/ 0 h 10"/>
              <a:gd name="T40" fmla="*/ 7027 w 10"/>
              <a:gd name="T41" fmla="*/ 0 h 10"/>
              <a:gd name="T42" fmla="*/ 7027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2" y="8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978" name="Freeform 1304">
            <a:extLst>
              <a:ext uri="{FF2B5EF4-FFF2-40B4-BE49-F238E27FC236}">
                <a16:creationId xmlns="" xmlns:a16="http://schemas.microsoft.com/office/drawing/2014/main" id="{E5A811F3-0776-4F56-B008-D9CC955AD4EA}"/>
              </a:ext>
            </a:extLst>
          </p:cNvPr>
          <p:cNvSpPr>
            <a:spLocks/>
          </p:cNvSpPr>
          <p:nvPr/>
        </p:nvSpPr>
        <p:spPr bwMode="auto">
          <a:xfrm>
            <a:off x="5822951" y="7908926"/>
            <a:ext cx="28577" cy="34925"/>
          </a:xfrm>
          <a:custGeom>
            <a:avLst/>
            <a:gdLst>
              <a:gd name="T0" fmla="*/ 7027 w 10"/>
              <a:gd name="T1" fmla="*/ 0 h 10"/>
              <a:gd name="T2" fmla="*/ 7027 w 10"/>
              <a:gd name="T3" fmla="*/ 0 h 10"/>
              <a:gd name="T4" fmla="*/ 4216 w 10"/>
              <a:gd name="T5" fmla="*/ 0 h 10"/>
              <a:gd name="T6" fmla="*/ 1405 w 10"/>
              <a:gd name="T7" fmla="*/ 1873 h 10"/>
              <a:gd name="T8" fmla="*/ 0 w 10"/>
              <a:gd name="T9" fmla="*/ 3747 h 10"/>
              <a:gd name="T10" fmla="*/ 0 w 10"/>
              <a:gd name="T11" fmla="*/ 9367 h 10"/>
              <a:gd name="T12" fmla="*/ 0 w 10"/>
              <a:gd name="T13" fmla="*/ 9367 h 10"/>
              <a:gd name="T14" fmla="*/ 0 w 10"/>
              <a:gd name="T15" fmla="*/ 13114 h 10"/>
              <a:gd name="T16" fmla="*/ 1405 w 10"/>
              <a:gd name="T17" fmla="*/ 14987 h 10"/>
              <a:gd name="T18" fmla="*/ 4216 w 10"/>
              <a:gd name="T19" fmla="*/ 18734 h 10"/>
              <a:gd name="T20" fmla="*/ 7027 w 10"/>
              <a:gd name="T21" fmla="*/ 18734 h 10"/>
              <a:gd name="T22" fmla="*/ 7027 w 10"/>
              <a:gd name="T23" fmla="*/ 18734 h 10"/>
              <a:gd name="T24" fmla="*/ 11242 w 10"/>
              <a:gd name="T25" fmla="*/ 18734 h 10"/>
              <a:gd name="T26" fmla="*/ 12648 w 10"/>
              <a:gd name="T27" fmla="*/ 14987 h 10"/>
              <a:gd name="T28" fmla="*/ 14053 w 10"/>
              <a:gd name="T29" fmla="*/ 13114 h 10"/>
              <a:gd name="T30" fmla="*/ 14053 w 10"/>
              <a:gd name="T31" fmla="*/ 9367 h 10"/>
              <a:gd name="T32" fmla="*/ 14053 w 10"/>
              <a:gd name="T33" fmla="*/ 9367 h 10"/>
              <a:gd name="T34" fmla="*/ 14053 w 10"/>
              <a:gd name="T35" fmla="*/ 3747 h 10"/>
              <a:gd name="T36" fmla="*/ 12648 w 10"/>
              <a:gd name="T37" fmla="*/ 1873 h 10"/>
              <a:gd name="T38" fmla="*/ 11242 w 10"/>
              <a:gd name="T39" fmla="*/ 0 h 10"/>
              <a:gd name="T40" fmla="*/ 7027 w 10"/>
              <a:gd name="T41" fmla="*/ 0 h 10"/>
              <a:gd name="T42" fmla="*/ 7027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979" name="Freeform 1305">
            <a:extLst>
              <a:ext uri="{FF2B5EF4-FFF2-40B4-BE49-F238E27FC236}">
                <a16:creationId xmlns="" xmlns:a16="http://schemas.microsoft.com/office/drawing/2014/main" id="{80E3066F-AA56-4BA5-B490-CC733C9E8F06}"/>
              </a:ext>
            </a:extLst>
          </p:cNvPr>
          <p:cNvSpPr>
            <a:spLocks/>
          </p:cNvSpPr>
          <p:nvPr/>
        </p:nvSpPr>
        <p:spPr bwMode="auto">
          <a:xfrm>
            <a:off x="5778502" y="7832728"/>
            <a:ext cx="25400" cy="28574"/>
          </a:xfrm>
          <a:custGeom>
            <a:avLst/>
            <a:gdLst>
              <a:gd name="T0" fmla="*/ 7027 w 10"/>
              <a:gd name="T1" fmla="*/ 14053 h 10"/>
              <a:gd name="T2" fmla="*/ 7027 w 10"/>
              <a:gd name="T3" fmla="*/ 14053 h 10"/>
              <a:gd name="T4" fmla="*/ 11242 w 10"/>
              <a:gd name="T5" fmla="*/ 14053 h 10"/>
              <a:gd name="T6" fmla="*/ 12648 w 10"/>
              <a:gd name="T7" fmla="*/ 12648 h 10"/>
              <a:gd name="T8" fmla="*/ 14053 w 10"/>
              <a:gd name="T9" fmla="*/ 11242 h 10"/>
              <a:gd name="T10" fmla="*/ 14053 w 10"/>
              <a:gd name="T11" fmla="*/ 7027 h 10"/>
              <a:gd name="T12" fmla="*/ 14053 w 10"/>
              <a:gd name="T13" fmla="*/ 7027 h 10"/>
              <a:gd name="T14" fmla="*/ 14053 w 10"/>
              <a:gd name="T15" fmla="*/ 4216 h 10"/>
              <a:gd name="T16" fmla="*/ 12648 w 10"/>
              <a:gd name="T17" fmla="*/ 1405 h 10"/>
              <a:gd name="T18" fmla="*/ 11242 w 10"/>
              <a:gd name="T19" fmla="*/ 0 h 10"/>
              <a:gd name="T20" fmla="*/ 7027 w 10"/>
              <a:gd name="T21" fmla="*/ 0 h 10"/>
              <a:gd name="T22" fmla="*/ 7027 w 10"/>
              <a:gd name="T23" fmla="*/ 0 h 10"/>
              <a:gd name="T24" fmla="*/ 4216 w 10"/>
              <a:gd name="T25" fmla="*/ 0 h 10"/>
              <a:gd name="T26" fmla="*/ 2811 w 10"/>
              <a:gd name="T27" fmla="*/ 1405 h 10"/>
              <a:gd name="T28" fmla="*/ 0 w 10"/>
              <a:gd name="T29" fmla="*/ 4216 h 10"/>
              <a:gd name="T30" fmla="*/ 0 w 10"/>
              <a:gd name="T31" fmla="*/ 7027 h 10"/>
              <a:gd name="T32" fmla="*/ 0 w 10"/>
              <a:gd name="T33" fmla="*/ 7027 h 10"/>
              <a:gd name="T34" fmla="*/ 0 w 10"/>
              <a:gd name="T35" fmla="*/ 11242 h 10"/>
              <a:gd name="T36" fmla="*/ 2811 w 10"/>
              <a:gd name="T37" fmla="*/ 12648 h 10"/>
              <a:gd name="T38" fmla="*/ 4216 w 10"/>
              <a:gd name="T39" fmla="*/ 14053 h 10"/>
              <a:gd name="T40" fmla="*/ 7027 w 10"/>
              <a:gd name="T41" fmla="*/ 14053 h 10"/>
              <a:gd name="T42" fmla="*/ 7027 w 10"/>
              <a:gd name="T43" fmla="*/ 14053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980" name="Freeform 1306">
            <a:extLst>
              <a:ext uri="{FF2B5EF4-FFF2-40B4-BE49-F238E27FC236}">
                <a16:creationId xmlns="" xmlns:a16="http://schemas.microsoft.com/office/drawing/2014/main" id="{BBF88535-E446-4FD0-A110-9E8C2B7E66D3}"/>
              </a:ext>
            </a:extLst>
          </p:cNvPr>
          <p:cNvSpPr>
            <a:spLocks/>
          </p:cNvSpPr>
          <p:nvPr/>
        </p:nvSpPr>
        <p:spPr bwMode="auto">
          <a:xfrm>
            <a:off x="5822951" y="7832728"/>
            <a:ext cx="28577" cy="28574"/>
          </a:xfrm>
          <a:custGeom>
            <a:avLst/>
            <a:gdLst>
              <a:gd name="T0" fmla="*/ 7027 w 10"/>
              <a:gd name="T1" fmla="*/ 14053 h 10"/>
              <a:gd name="T2" fmla="*/ 7027 w 10"/>
              <a:gd name="T3" fmla="*/ 14053 h 10"/>
              <a:gd name="T4" fmla="*/ 11242 w 10"/>
              <a:gd name="T5" fmla="*/ 14053 h 10"/>
              <a:gd name="T6" fmla="*/ 12648 w 10"/>
              <a:gd name="T7" fmla="*/ 12648 h 10"/>
              <a:gd name="T8" fmla="*/ 14053 w 10"/>
              <a:gd name="T9" fmla="*/ 11242 h 10"/>
              <a:gd name="T10" fmla="*/ 14053 w 10"/>
              <a:gd name="T11" fmla="*/ 7027 h 10"/>
              <a:gd name="T12" fmla="*/ 14053 w 10"/>
              <a:gd name="T13" fmla="*/ 7027 h 10"/>
              <a:gd name="T14" fmla="*/ 14053 w 10"/>
              <a:gd name="T15" fmla="*/ 4216 h 10"/>
              <a:gd name="T16" fmla="*/ 12648 w 10"/>
              <a:gd name="T17" fmla="*/ 1405 h 10"/>
              <a:gd name="T18" fmla="*/ 11242 w 10"/>
              <a:gd name="T19" fmla="*/ 0 h 10"/>
              <a:gd name="T20" fmla="*/ 7027 w 10"/>
              <a:gd name="T21" fmla="*/ 0 h 10"/>
              <a:gd name="T22" fmla="*/ 7027 w 10"/>
              <a:gd name="T23" fmla="*/ 0 h 10"/>
              <a:gd name="T24" fmla="*/ 4216 w 10"/>
              <a:gd name="T25" fmla="*/ 0 h 10"/>
              <a:gd name="T26" fmla="*/ 1405 w 10"/>
              <a:gd name="T27" fmla="*/ 1405 h 10"/>
              <a:gd name="T28" fmla="*/ 0 w 10"/>
              <a:gd name="T29" fmla="*/ 4216 h 10"/>
              <a:gd name="T30" fmla="*/ 0 w 10"/>
              <a:gd name="T31" fmla="*/ 7027 h 10"/>
              <a:gd name="T32" fmla="*/ 0 w 10"/>
              <a:gd name="T33" fmla="*/ 7027 h 10"/>
              <a:gd name="T34" fmla="*/ 0 w 10"/>
              <a:gd name="T35" fmla="*/ 11242 h 10"/>
              <a:gd name="T36" fmla="*/ 1405 w 10"/>
              <a:gd name="T37" fmla="*/ 12648 h 10"/>
              <a:gd name="T38" fmla="*/ 4216 w 10"/>
              <a:gd name="T39" fmla="*/ 14053 h 10"/>
              <a:gd name="T40" fmla="*/ 7027 w 10"/>
              <a:gd name="T41" fmla="*/ 14053 h 10"/>
              <a:gd name="T42" fmla="*/ 7027 w 10"/>
              <a:gd name="T43" fmla="*/ 14053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981" name="Freeform 1307">
            <a:extLst>
              <a:ext uri="{FF2B5EF4-FFF2-40B4-BE49-F238E27FC236}">
                <a16:creationId xmlns="" xmlns:a16="http://schemas.microsoft.com/office/drawing/2014/main" id="{975736CA-FFD3-43FD-952C-91733FD40801}"/>
              </a:ext>
            </a:extLst>
          </p:cNvPr>
          <p:cNvSpPr>
            <a:spLocks/>
          </p:cNvSpPr>
          <p:nvPr/>
        </p:nvSpPr>
        <p:spPr bwMode="auto">
          <a:xfrm>
            <a:off x="6356353" y="7645402"/>
            <a:ext cx="311150" cy="298451"/>
          </a:xfrm>
          <a:custGeom>
            <a:avLst/>
            <a:gdLst>
              <a:gd name="T0" fmla="*/ 78061 w 99"/>
              <a:gd name="T1" fmla="*/ 0 h 98"/>
              <a:gd name="T2" fmla="*/ 48398 w 99"/>
              <a:gd name="T3" fmla="*/ 4588 h 98"/>
              <a:gd name="T4" fmla="*/ 23418 w 99"/>
              <a:gd name="T5" fmla="*/ 21411 h 98"/>
              <a:gd name="T6" fmla="*/ 7806 w 99"/>
              <a:gd name="T7" fmla="*/ 51997 h 98"/>
              <a:gd name="T8" fmla="*/ 32785 w 99"/>
              <a:gd name="T9" fmla="*/ 30587 h 98"/>
              <a:gd name="T10" fmla="*/ 43714 w 99"/>
              <a:gd name="T11" fmla="*/ 24469 h 98"/>
              <a:gd name="T12" fmla="*/ 65571 w 99"/>
              <a:gd name="T13" fmla="*/ 16823 h 98"/>
              <a:gd name="T14" fmla="*/ 78061 w 99"/>
              <a:gd name="T15" fmla="*/ 13764 h 98"/>
              <a:gd name="T16" fmla="*/ 101479 w 99"/>
              <a:gd name="T17" fmla="*/ 19881 h 98"/>
              <a:gd name="T18" fmla="*/ 121775 w 99"/>
              <a:gd name="T19" fmla="*/ 30587 h 98"/>
              <a:gd name="T20" fmla="*/ 132703 w 99"/>
              <a:gd name="T21" fmla="*/ 51997 h 98"/>
              <a:gd name="T22" fmla="*/ 138948 w 99"/>
              <a:gd name="T23" fmla="*/ 74938 h 98"/>
              <a:gd name="T24" fmla="*/ 137387 w 99"/>
              <a:gd name="T25" fmla="*/ 85643 h 98"/>
              <a:gd name="T26" fmla="*/ 129581 w 99"/>
              <a:gd name="T27" fmla="*/ 108583 h 98"/>
              <a:gd name="T28" fmla="*/ 112407 w 99"/>
              <a:gd name="T29" fmla="*/ 125406 h 98"/>
              <a:gd name="T30" fmla="*/ 88989 w 99"/>
              <a:gd name="T31" fmla="*/ 133052 h 98"/>
              <a:gd name="T32" fmla="*/ 78061 w 99"/>
              <a:gd name="T33" fmla="*/ 134582 h 98"/>
              <a:gd name="T34" fmla="*/ 54642 w 99"/>
              <a:gd name="T35" fmla="*/ 129994 h 98"/>
              <a:gd name="T36" fmla="*/ 32785 w 99"/>
              <a:gd name="T37" fmla="*/ 117759 h 98"/>
              <a:gd name="T38" fmla="*/ 21857 w 99"/>
              <a:gd name="T39" fmla="*/ 97878 h 98"/>
              <a:gd name="T40" fmla="*/ 15612 w 99"/>
              <a:gd name="T41" fmla="*/ 74938 h 98"/>
              <a:gd name="T42" fmla="*/ 0 w 99"/>
              <a:gd name="T43" fmla="*/ 74938 h 98"/>
              <a:gd name="T44" fmla="*/ 6245 w 99"/>
              <a:gd name="T45" fmla="*/ 105524 h 98"/>
              <a:gd name="T46" fmla="*/ 23418 w 99"/>
              <a:gd name="T47" fmla="*/ 126935 h 98"/>
              <a:gd name="T48" fmla="*/ 46836 w 99"/>
              <a:gd name="T49" fmla="*/ 143758 h 98"/>
              <a:gd name="T50" fmla="*/ 78061 w 99"/>
              <a:gd name="T51" fmla="*/ 149875 h 98"/>
              <a:gd name="T52" fmla="*/ 93673 w 99"/>
              <a:gd name="T53" fmla="*/ 148346 h 98"/>
              <a:gd name="T54" fmla="*/ 120213 w 99"/>
              <a:gd name="T55" fmla="*/ 137640 h 98"/>
              <a:gd name="T56" fmla="*/ 140509 w 99"/>
              <a:gd name="T57" fmla="*/ 116230 h 98"/>
              <a:gd name="T58" fmla="*/ 152999 w 99"/>
              <a:gd name="T59" fmla="*/ 90231 h 98"/>
              <a:gd name="T60" fmla="*/ 154560 w 99"/>
              <a:gd name="T61" fmla="*/ 74938 h 98"/>
              <a:gd name="T62" fmla="*/ 148315 w 99"/>
              <a:gd name="T63" fmla="*/ 44351 h 98"/>
              <a:gd name="T64" fmla="*/ 131142 w 99"/>
              <a:gd name="T65" fmla="*/ 21411 h 98"/>
              <a:gd name="T66" fmla="*/ 107724 w 99"/>
              <a:gd name="T67" fmla="*/ 4588 h 98"/>
              <a:gd name="T68" fmla="*/ 78061 w 99"/>
              <a:gd name="T69" fmla="*/ 0 h 9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99" h="98">
                <a:moveTo>
                  <a:pt x="50" y="0"/>
                </a:moveTo>
                <a:lnTo>
                  <a:pt x="50" y="0"/>
                </a:lnTo>
                <a:lnTo>
                  <a:pt x="40" y="1"/>
                </a:lnTo>
                <a:lnTo>
                  <a:pt x="31" y="3"/>
                </a:lnTo>
                <a:lnTo>
                  <a:pt x="23" y="8"/>
                </a:lnTo>
                <a:lnTo>
                  <a:pt x="15" y="14"/>
                </a:lnTo>
                <a:lnTo>
                  <a:pt x="5" y="4"/>
                </a:lnTo>
                <a:lnTo>
                  <a:pt x="5" y="34"/>
                </a:lnTo>
                <a:lnTo>
                  <a:pt x="35" y="34"/>
                </a:lnTo>
                <a:lnTo>
                  <a:pt x="21" y="20"/>
                </a:lnTo>
                <a:lnTo>
                  <a:pt x="28" y="16"/>
                </a:lnTo>
                <a:lnTo>
                  <a:pt x="35" y="12"/>
                </a:lnTo>
                <a:lnTo>
                  <a:pt x="42" y="11"/>
                </a:lnTo>
                <a:lnTo>
                  <a:pt x="50" y="9"/>
                </a:lnTo>
                <a:lnTo>
                  <a:pt x="57" y="11"/>
                </a:lnTo>
                <a:lnTo>
                  <a:pt x="65" y="13"/>
                </a:lnTo>
                <a:lnTo>
                  <a:pt x="72" y="16"/>
                </a:lnTo>
                <a:lnTo>
                  <a:pt x="78" y="20"/>
                </a:lnTo>
                <a:lnTo>
                  <a:pt x="83" y="27"/>
                </a:lnTo>
                <a:lnTo>
                  <a:pt x="85" y="34"/>
                </a:lnTo>
                <a:lnTo>
                  <a:pt x="88" y="41"/>
                </a:lnTo>
                <a:lnTo>
                  <a:pt x="89" y="49"/>
                </a:lnTo>
                <a:lnTo>
                  <a:pt x="88" y="56"/>
                </a:lnTo>
                <a:lnTo>
                  <a:pt x="85" y="64"/>
                </a:lnTo>
                <a:lnTo>
                  <a:pt x="83" y="71"/>
                </a:lnTo>
                <a:lnTo>
                  <a:pt x="78" y="77"/>
                </a:lnTo>
                <a:lnTo>
                  <a:pt x="72" y="82"/>
                </a:lnTo>
                <a:lnTo>
                  <a:pt x="65" y="85"/>
                </a:lnTo>
                <a:lnTo>
                  <a:pt x="57" y="87"/>
                </a:lnTo>
                <a:lnTo>
                  <a:pt x="50" y="88"/>
                </a:lnTo>
                <a:lnTo>
                  <a:pt x="42" y="87"/>
                </a:lnTo>
                <a:lnTo>
                  <a:pt x="35" y="85"/>
                </a:lnTo>
                <a:lnTo>
                  <a:pt x="28" y="82"/>
                </a:lnTo>
                <a:lnTo>
                  <a:pt x="21" y="77"/>
                </a:lnTo>
                <a:lnTo>
                  <a:pt x="16" y="71"/>
                </a:lnTo>
                <a:lnTo>
                  <a:pt x="14" y="64"/>
                </a:lnTo>
                <a:lnTo>
                  <a:pt x="12" y="56"/>
                </a:lnTo>
                <a:lnTo>
                  <a:pt x="10" y="49"/>
                </a:lnTo>
                <a:lnTo>
                  <a:pt x="0" y="49"/>
                </a:lnTo>
                <a:lnTo>
                  <a:pt x="2" y="59"/>
                </a:lnTo>
                <a:lnTo>
                  <a:pt x="4" y="69"/>
                </a:lnTo>
                <a:lnTo>
                  <a:pt x="9" y="76"/>
                </a:lnTo>
                <a:lnTo>
                  <a:pt x="15" y="83"/>
                </a:lnTo>
                <a:lnTo>
                  <a:pt x="23" y="90"/>
                </a:lnTo>
                <a:lnTo>
                  <a:pt x="30" y="94"/>
                </a:lnTo>
                <a:lnTo>
                  <a:pt x="40" y="97"/>
                </a:lnTo>
                <a:lnTo>
                  <a:pt x="50" y="98"/>
                </a:lnTo>
                <a:lnTo>
                  <a:pt x="60" y="97"/>
                </a:lnTo>
                <a:lnTo>
                  <a:pt x="69" y="94"/>
                </a:lnTo>
                <a:lnTo>
                  <a:pt x="77" y="90"/>
                </a:lnTo>
                <a:lnTo>
                  <a:pt x="84" y="83"/>
                </a:lnTo>
                <a:lnTo>
                  <a:pt x="90" y="76"/>
                </a:lnTo>
                <a:lnTo>
                  <a:pt x="95" y="69"/>
                </a:lnTo>
                <a:lnTo>
                  <a:pt x="98" y="59"/>
                </a:lnTo>
                <a:lnTo>
                  <a:pt x="99" y="49"/>
                </a:lnTo>
                <a:lnTo>
                  <a:pt x="98" y="39"/>
                </a:lnTo>
                <a:lnTo>
                  <a:pt x="95" y="29"/>
                </a:lnTo>
                <a:lnTo>
                  <a:pt x="90" y="22"/>
                </a:lnTo>
                <a:lnTo>
                  <a:pt x="84" y="14"/>
                </a:lnTo>
                <a:lnTo>
                  <a:pt x="77" y="8"/>
                </a:lnTo>
                <a:lnTo>
                  <a:pt x="69" y="3"/>
                </a:lnTo>
                <a:lnTo>
                  <a:pt x="60" y="1"/>
                </a:lnTo>
                <a:lnTo>
                  <a:pt x="5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982" name="Freeform 1308">
            <a:extLst>
              <a:ext uri="{FF2B5EF4-FFF2-40B4-BE49-F238E27FC236}">
                <a16:creationId xmlns="" xmlns:a16="http://schemas.microsoft.com/office/drawing/2014/main" id="{624E0494-3D29-4B41-B8B5-7D5D0DF2DD4A}"/>
              </a:ext>
            </a:extLst>
          </p:cNvPr>
          <p:cNvSpPr>
            <a:spLocks/>
          </p:cNvSpPr>
          <p:nvPr/>
        </p:nvSpPr>
        <p:spPr bwMode="auto">
          <a:xfrm>
            <a:off x="7105652" y="7645401"/>
            <a:ext cx="301626" cy="149226"/>
          </a:xfrm>
          <a:custGeom>
            <a:avLst/>
            <a:gdLst>
              <a:gd name="T0" fmla="*/ 25511 w 94"/>
              <a:gd name="T1" fmla="*/ 30587 h 49"/>
              <a:gd name="T2" fmla="*/ 25511 w 94"/>
              <a:gd name="T3" fmla="*/ 30587 h 49"/>
              <a:gd name="T4" fmla="*/ 35077 w 94"/>
              <a:gd name="T5" fmla="*/ 24469 h 49"/>
              <a:gd name="T6" fmla="*/ 47832 w 94"/>
              <a:gd name="T7" fmla="*/ 18352 h 49"/>
              <a:gd name="T8" fmla="*/ 58993 w 94"/>
              <a:gd name="T9" fmla="*/ 16823 h 49"/>
              <a:gd name="T10" fmla="*/ 71749 w 94"/>
              <a:gd name="T11" fmla="*/ 13764 h 49"/>
              <a:gd name="T12" fmla="*/ 71749 w 94"/>
              <a:gd name="T13" fmla="*/ 13764 h 49"/>
              <a:gd name="T14" fmla="*/ 82910 w 94"/>
              <a:gd name="T15" fmla="*/ 16823 h 49"/>
              <a:gd name="T16" fmla="*/ 94070 w 94"/>
              <a:gd name="T17" fmla="*/ 19881 h 49"/>
              <a:gd name="T18" fmla="*/ 106826 w 94"/>
              <a:gd name="T19" fmla="*/ 24469 h 49"/>
              <a:gd name="T20" fmla="*/ 116392 w 94"/>
              <a:gd name="T21" fmla="*/ 30587 h 49"/>
              <a:gd name="T22" fmla="*/ 124364 w 94"/>
              <a:gd name="T23" fmla="*/ 41292 h 49"/>
              <a:gd name="T24" fmla="*/ 127553 w 94"/>
              <a:gd name="T25" fmla="*/ 51997 h 49"/>
              <a:gd name="T26" fmla="*/ 132336 w 94"/>
              <a:gd name="T27" fmla="*/ 62702 h 49"/>
              <a:gd name="T28" fmla="*/ 133931 w 94"/>
              <a:gd name="T29" fmla="*/ 74937 h 49"/>
              <a:gd name="T30" fmla="*/ 149875 w 94"/>
              <a:gd name="T31" fmla="*/ 74937 h 49"/>
              <a:gd name="T32" fmla="*/ 149875 w 94"/>
              <a:gd name="T33" fmla="*/ 74937 h 49"/>
              <a:gd name="T34" fmla="*/ 148281 w 94"/>
              <a:gd name="T35" fmla="*/ 59644 h 49"/>
              <a:gd name="T36" fmla="*/ 143497 w 94"/>
              <a:gd name="T37" fmla="*/ 44350 h 49"/>
              <a:gd name="T38" fmla="*/ 135525 w 94"/>
              <a:gd name="T39" fmla="*/ 33645 h 49"/>
              <a:gd name="T40" fmla="*/ 125959 w 94"/>
              <a:gd name="T41" fmla="*/ 21411 h 49"/>
              <a:gd name="T42" fmla="*/ 114798 w 94"/>
              <a:gd name="T43" fmla="*/ 12235 h 49"/>
              <a:gd name="T44" fmla="*/ 102043 w 94"/>
              <a:gd name="T45" fmla="*/ 4588 h 49"/>
              <a:gd name="T46" fmla="*/ 86098 w 94"/>
              <a:gd name="T47" fmla="*/ 1529 h 49"/>
              <a:gd name="T48" fmla="*/ 71749 w 94"/>
              <a:gd name="T49" fmla="*/ 0 h 49"/>
              <a:gd name="T50" fmla="*/ 71749 w 94"/>
              <a:gd name="T51" fmla="*/ 0 h 49"/>
              <a:gd name="T52" fmla="*/ 55805 w 94"/>
              <a:gd name="T53" fmla="*/ 1529 h 49"/>
              <a:gd name="T54" fmla="*/ 41455 w 94"/>
              <a:gd name="T55" fmla="*/ 4588 h 49"/>
              <a:gd name="T56" fmla="*/ 27105 w 94"/>
              <a:gd name="T57" fmla="*/ 12235 h 49"/>
              <a:gd name="T58" fmla="*/ 15944 w 94"/>
              <a:gd name="T59" fmla="*/ 21411 h 49"/>
              <a:gd name="T60" fmla="*/ 0 w 94"/>
              <a:gd name="T61" fmla="*/ 6117 h 49"/>
              <a:gd name="T62" fmla="*/ 0 w 94"/>
              <a:gd name="T63" fmla="*/ 51997 h 49"/>
              <a:gd name="T64" fmla="*/ 47832 w 94"/>
              <a:gd name="T65" fmla="*/ 51997 h 49"/>
              <a:gd name="T66" fmla="*/ 25511 w 94"/>
              <a:gd name="T67" fmla="*/ 30587 h 4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94" h="49">
                <a:moveTo>
                  <a:pt x="16" y="20"/>
                </a:moveTo>
                <a:lnTo>
                  <a:pt x="16" y="20"/>
                </a:lnTo>
                <a:lnTo>
                  <a:pt x="22" y="16"/>
                </a:lnTo>
                <a:lnTo>
                  <a:pt x="30" y="12"/>
                </a:lnTo>
                <a:lnTo>
                  <a:pt x="37" y="11"/>
                </a:lnTo>
                <a:lnTo>
                  <a:pt x="45" y="9"/>
                </a:lnTo>
                <a:lnTo>
                  <a:pt x="52" y="11"/>
                </a:lnTo>
                <a:lnTo>
                  <a:pt x="59" y="13"/>
                </a:lnTo>
                <a:lnTo>
                  <a:pt x="67" y="16"/>
                </a:lnTo>
                <a:lnTo>
                  <a:pt x="73" y="20"/>
                </a:lnTo>
                <a:lnTo>
                  <a:pt x="78" y="27"/>
                </a:lnTo>
                <a:lnTo>
                  <a:pt x="80" y="34"/>
                </a:lnTo>
                <a:lnTo>
                  <a:pt x="83" y="41"/>
                </a:lnTo>
                <a:lnTo>
                  <a:pt x="84" y="49"/>
                </a:lnTo>
                <a:lnTo>
                  <a:pt x="94" y="49"/>
                </a:lnTo>
                <a:lnTo>
                  <a:pt x="93" y="39"/>
                </a:lnTo>
                <a:lnTo>
                  <a:pt x="90" y="29"/>
                </a:lnTo>
                <a:lnTo>
                  <a:pt x="85" y="22"/>
                </a:lnTo>
                <a:lnTo>
                  <a:pt x="79" y="14"/>
                </a:lnTo>
                <a:lnTo>
                  <a:pt x="72" y="8"/>
                </a:lnTo>
                <a:lnTo>
                  <a:pt x="64" y="3"/>
                </a:lnTo>
                <a:lnTo>
                  <a:pt x="54" y="1"/>
                </a:lnTo>
                <a:lnTo>
                  <a:pt x="45" y="0"/>
                </a:lnTo>
                <a:lnTo>
                  <a:pt x="35" y="1"/>
                </a:lnTo>
                <a:lnTo>
                  <a:pt x="26" y="3"/>
                </a:lnTo>
                <a:lnTo>
                  <a:pt x="17" y="8"/>
                </a:lnTo>
                <a:lnTo>
                  <a:pt x="10" y="14"/>
                </a:lnTo>
                <a:lnTo>
                  <a:pt x="0" y="4"/>
                </a:lnTo>
                <a:lnTo>
                  <a:pt x="0" y="34"/>
                </a:lnTo>
                <a:lnTo>
                  <a:pt x="30" y="34"/>
                </a:lnTo>
                <a:lnTo>
                  <a:pt x="16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983" name="Freeform 1309">
            <a:extLst>
              <a:ext uri="{FF2B5EF4-FFF2-40B4-BE49-F238E27FC236}">
                <a16:creationId xmlns="" xmlns:a16="http://schemas.microsoft.com/office/drawing/2014/main" id="{07CA416C-5B5C-4737-AE9C-99613D6A0C06}"/>
              </a:ext>
            </a:extLst>
          </p:cNvPr>
          <p:cNvSpPr>
            <a:spLocks/>
          </p:cNvSpPr>
          <p:nvPr/>
        </p:nvSpPr>
        <p:spPr bwMode="auto">
          <a:xfrm>
            <a:off x="7099303" y="7794626"/>
            <a:ext cx="288926" cy="149225"/>
          </a:xfrm>
          <a:custGeom>
            <a:avLst/>
            <a:gdLst>
              <a:gd name="T0" fmla="*/ 120480 w 94"/>
              <a:gd name="T1" fmla="*/ 42821 h 49"/>
              <a:gd name="T2" fmla="*/ 120480 w 94"/>
              <a:gd name="T3" fmla="*/ 42821 h 49"/>
              <a:gd name="T4" fmla="*/ 111212 w 94"/>
              <a:gd name="T5" fmla="*/ 50468 h 49"/>
              <a:gd name="T6" fmla="*/ 98855 w 94"/>
              <a:gd name="T7" fmla="*/ 56585 h 49"/>
              <a:gd name="T8" fmla="*/ 88043 w 94"/>
              <a:gd name="T9" fmla="*/ 58114 h 49"/>
              <a:gd name="T10" fmla="*/ 77231 w 94"/>
              <a:gd name="T11" fmla="*/ 59644 h 49"/>
              <a:gd name="T12" fmla="*/ 77231 w 94"/>
              <a:gd name="T13" fmla="*/ 59644 h 49"/>
              <a:gd name="T14" fmla="*/ 64874 w 94"/>
              <a:gd name="T15" fmla="*/ 58114 h 49"/>
              <a:gd name="T16" fmla="*/ 54062 w 94"/>
              <a:gd name="T17" fmla="*/ 55056 h 49"/>
              <a:gd name="T18" fmla="*/ 41705 w 94"/>
              <a:gd name="T19" fmla="*/ 50468 h 49"/>
              <a:gd name="T20" fmla="*/ 32437 w 94"/>
              <a:gd name="T21" fmla="*/ 42821 h 49"/>
              <a:gd name="T22" fmla="*/ 24714 w 94"/>
              <a:gd name="T23" fmla="*/ 33645 h 49"/>
              <a:gd name="T24" fmla="*/ 21625 w 94"/>
              <a:gd name="T25" fmla="*/ 22940 h 49"/>
              <a:gd name="T26" fmla="*/ 16991 w 94"/>
              <a:gd name="T27" fmla="*/ 10705 h 49"/>
              <a:gd name="T28" fmla="*/ 15446 w 94"/>
              <a:gd name="T29" fmla="*/ 0 h 49"/>
              <a:gd name="T30" fmla="*/ 0 w 94"/>
              <a:gd name="T31" fmla="*/ 0 h 49"/>
              <a:gd name="T32" fmla="*/ 0 w 94"/>
              <a:gd name="T33" fmla="*/ 0 h 49"/>
              <a:gd name="T34" fmla="*/ 1545 w 94"/>
              <a:gd name="T35" fmla="*/ 15293 h 49"/>
              <a:gd name="T36" fmla="*/ 6178 w 94"/>
              <a:gd name="T37" fmla="*/ 30587 h 49"/>
              <a:gd name="T38" fmla="*/ 13902 w 94"/>
              <a:gd name="T39" fmla="*/ 41292 h 49"/>
              <a:gd name="T40" fmla="*/ 23169 w 94"/>
              <a:gd name="T41" fmla="*/ 51997 h 49"/>
              <a:gd name="T42" fmla="*/ 33982 w 94"/>
              <a:gd name="T43" fmla="*/ 62702 h 49"/>
              <a:gd name="T44" fmla="*/ 46339 w 94"/>
              <a:gd name="T45" fmla="*/ 68820 h 49"/>
              <a:gd name="T46" fmla="*/ 61785 w 94"/>
              <a:gd name="T47" fmla="*/ 73408 h 49"/>
              <a:gd name="T48" fmla="*/ 77231 w 94"/>
              <a:gd name="T49" fmla="*/ 74937 h 49"/>
              <a:gd name="T50" fmla="*/ 77231 w 94"/>
              <a:gd name="T51" fmla="*/ 74937 h 49"/>
              <a:gd name="T52" fmla="*/ 91132 w 94"/>
              <a:gd name="T53" fmla="*/ 73408 h 49"/>
              <a:gd name="T54" fmla="*/ 105034 w 94"/>
              <a:gd name="T55" fmla="*/ 68820 h 49"/>
              <a:gd name="T56" fmla="*/ 118936 w 94"/>
              <a:gd name="T57" fmla="*/ 62702 h 49"/>
              <a:gd name="T58" fmla="*/ 129748 w 94"/>
              <a:gd name="T59" fmla="*/ 51997 h 49"/>
              <a:gd name="T60" fmla="*/ 145194 w 94"/>
              <a:gd name="T61" fmla="*/ 67290 h 49"/>
              <a:gd name="T62" fmla="*/ 145194 w 94"/>
              <a:gd name="T63" fmla="*/ 22940 h 49"/>
              <a:gd name="T64" fmla="*/ 98855 w 94"/>
              <a:gd name="T65" fmla="*/ 22940 h 49"/>
              <a:gd name="T66" fmla="*/ 120480 w 94"/>
              <a:gd name="T67" fmla="*/ 42821 h 4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94" h="49">
                <a:moveTo>
                  <a:pt x="78" y="28"/>
                </a:moveTo>
                <a:lnTo>
                  <a:pt x="78" y="28"/>
                </a:lnTo>
                <a:lnTo>
                  <a:pt x="72" y="33"/>
                </a:lnTo>
                <a:lnTo>
                  <a:pt x="64" y="37"/>
                </a:lnTo>
                <a:lnTo>
                  <a:pt x="57" y="38"/>
                </a:lnTo>
                <a:lnTo>
                  <a:pt x="50" y="39"/>
                </a:lnTo>
                <a:lnTo>
                  <a:pt x="42" y="38"/>
                </a:lnTo>
                <a:lnTo>
                  <a:pt x="35" y="36"/>
                </a:lnTo>
                <a:lnTo>
                  <a:pt x="27" y="33"/>
                </a:lnTo>
                <a:lnTo>
                  <a:pt x="21" y="28"/>
                </a:lnTo>
                <a:lnTo>
                  <a:pt x="16" y="22"/>
                </a:lnTo>
                <a:lnTo>
                  <a:pt x="14" y="15"/>
                </a:lnTo>
                <a:lnTo>
                  <a:pt x="11" y="7"/>
                </a:lnTo>
                <a:lnTo>
                  <a:pt x="10" y="0"/>
                </a:lnTo>
                <a:lnTo>
                  <a:pt x="0" y="0"/>
                </a:lnTo>
                <a:lnTo>
                  <a:pt x="1" y="10"/>
                </a:lnTo>
                <a:lnTo>
                  <a:pt x="4" y="20"/>
                </a:lnTo>
                <a:lnTo>
                  <a:pt x="9" y="27"/>
                </a:lnTo>
                <a:lnTo>
                  <a:pt x="15" y="34"/>
                </a:lnTo>
                <a:lnTo>
                  <a:pt x="22" y="41"/>
                </a:lnTo>
                <a:lnTo>
                  <a:pt x="30" y="45"/>
                </a:lnTo>
                <a:lnTo>
                  <a:pt x="40" y="48"/>
                </a:lnTo>
                <a:lnTo>
                  <a:pt x="50" y="49"/>
                </a:lnTo>
                <a:lnTo>
                  <a:pt x="59" y="48"/>
                </a:lnTo>
                <a:lnTo>
                  <a:pt x="68" y="45"/>
                </a:lnTo>
                <a:lnTo>
                  <a:pt x="77" y="41"/>
                </a:lnTo>
                <a:lnTo>
                  <a:pt x="84" y="34"/>
                </a:lnTo>
                <a:lnTo>
                  <a:pt x="94" y="44"/>
                </a:lnTo>
                <a:lnTo>
                  <a:pt x="94" y="15"/>
                </a:lnTo>
                <a:lnTo>
                  <a:pt x="64" y="15"/>
                </a:lnTo>
                <a:lnTo>
                  <a:pt x="78" y="2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984" name="Freeform 1310">
            <a:extLst>
              <a:ext uri="{FF2B5EF4-FFF2-40B4-BE49-F238E27FC236}">
                <a16:creationId xmlns="" xmlns:a16="http://schemas.microsoft.com/office/drawing/2014/main" id="{3A22B9E1-1059-48B3-B973-63F8D0493A72}"/>
              </a:ext>
            </a:extLst>
          </p:cNvPr>
          <p:cNvSpPr>
            <a:spLocks/>
          </p:cNvSpPr>
          <p:nvPr/>
        </p:nvSpPr>
        <p:spPr bwMode="auto">
          <a:xfrm>
            <a:off x="7219952" y="7766051"/>
            <a:ext cx="57150" cy="57150"/>
          </a:xfrm>
          <a:custGeom>
            <a:avLst/>
            <a:gdLst>
              <a:gd name="T0" fmla="*/ 0 w 19"/>
              <a:gd name="T1" fmla="*/ 14051 h 20"/>
              <a:gd name="T2" fmla="*/ 0 w 19"/>
              <a:gd name="T3" fmla="*/ 14051 h 20"/>
              <a:gd name="T4" fmla="*/ 1479 w 19"/>
              <a:gd name="T5" fmla="*/ 19671 h 20"/>
              <a:gd name="T6" fmla="*/ 2958 w 19"/>
              <a:gd name="T7" fmla="*/ 23887 h 20"/>
              <a:gd name="T8" fmla="*/ 8874 w 19"/>
              <a:gd name="T9" fmla="*/ 25292 h 20"/>
              <a:gd name="T10" fmla="*/ 14791 w 19"/>
              <a:gd name="T11" fmla="*/ 28102 h 20"/>
              <a:gd name="T12" fmla="*/ 14791 w 19"/>
              <a:gd name="T13" fmla="*/ 28102 h 20"/>
              <a:gd name="T14" fmla="*/ 19228 w 19"/>
              <a:gd name="T15" fmla="*/ 25292 h 20"/>
              <a:gd name="T16" fmla="*/ 25144 w 19"/>
              <a:gd name="T17" fmla="*/ 23887 h 20"/>
              <a:gd name="T18" fmla="*/ 26623 w 19"/>
              <a:gd name="T19" fmla="*/ 19671 h 20"/>
              <a:gd name="T20" fmla="*/ 28102 w 19"/>
              <a:gd name="T21" fmla="*/ 14051 h 20"/>
              <a:gd name="T22" fmla="*/ 28102 w 19"/>
              <a:gd name="T23" fmla="*/ 14051 h 20"/>
              <a:gd name="T24" fmla="*/ 26623 w 19"/>
              <a:gd name="T25" fmla="*/ 8431 h 20"/>
              <a:gd name="T26" fmla="*/ 25144 w 19"/>
              <a:gd name="T27" fmla="*/ 2810 h 20"/>
              <a:gd name="T28" fmla="*/ 19228 w 19"/>
              <a:gd name="T29" fmla="*/ 1405 h 20"/>
              <a:gd name="T30" fmla="*/ 14791 w 19"/>
              <a:gd name="T31" fmla="*/ 0 h 20"/>
              <a:gd name="T32" fmla="*/ 14791 w 19"/>
              <a:gd name="T33" fmla="*/ 0 h 20"/>
              <a:gd name="T34" fmla="*/ 8874 w 19"/>
              <a:gd name="T35" fmla="*/ 1405 h 20"/>
              <a:gd name="T36" fmla="*/ 2958 w 19"/>
              <a:gd name="T37" fmla="*/ 2810 h 20"/>
              <a:gd name="T38" fmla="*/ 1479 w 19"/>
              <a:gd name="T39" fmla="*/ 8431 h 20"/>
              <a:gd name="T40" fmla="*/ 0 w 19"/>
              <a:gd name="T41" fmla="*/ 14051 h 20"/>
              <a:gd name="T42" fmla="*/ 0 w 19"/>
              <a:gd name="T43" fmla="*/ 14051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9" h="20">
                <a:moveTo>
                  <a:pt x="0" y="10"/>
                </a:moveTo>
                <a:lnTo>
                  <a:pt x="0" y="10"/>
                </a:lnTo>
                <a:lnTo>
                  <a:pt x="1" y="14"/>
                </a:lnTo>
                <a:lnTo>
                  <a:pt x="2" y="17"/>
                </a:lnTo>
                <a:lnTo>
                  <a:pt x="6" y="18"/>
                </a:lnTo>
                <a:lnTo>
                  <a:pt x="10" y="20"/>
                </a:lnTo>
                <a:lnTo>
                  <a:pt x="13" y="18"/>
                </a:lnTo>
                <a:lnTo>
                  <a:pt x="17" y="17"/>
                </a:lnTo>
                <a:lnTo>
                  <a:pt x="18" y="14"/>
                </a:lnTo>
                <a:lnTo>
                  <a:pt x="19" y="10"/>
                </a:lnTo>
                <a:lnTo>
                  <a:pt x="18" y="6"/>
                </a:lnTo>
                <a:lnTo>
                  <a:pt x="17" y="2"/>
                </a:lnTo>
                <a:lnTo>
                  <a:pt x="13" y="1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985" name="Freeform 1311">
            <a:extLst>
              <a:ext uri="{FF2B5EF4-FFF2-40B4-BE49-F238E27FC236}">
                <a16:creationId xmlns="" xmlns:a16="http://schemas.microsoft.com/office/drawing/2014/main" id="{03924EE5-22ED-43A4-A414-63EBDB60513E}"/>
              </a:ext>
            </a:extLst>
          </p:cNvPr>
          <p:cNvSpPr>
            <a:spLocks noEditPoints="1"/>
          </p:cNvSpPr>
          <p:nvPr/>
        </p:nvSpPr>
        <p:spPr bwMode="auto">
          <a:xfrm>
            <a:off x="1196977" y="8375653"/>
            <a:ext cx="279401" cy="311150"/>
          </a:xfrm>
          <a:custGeom>
            <a:avLst/>
            <a:gdLst>
              <a:gd name="T0" fmla="*/ 44205 w 89"/>
              <a:gd name="T1" fmla="*/ 1561 h 99"/>
              <a:gd name="T2" fmla="*/ 12630 w 89"/>
              <a:gd name="T3" fmla="*/ 12490 h 99"/>
              <a:gd name="T4" fmla="*/ 0 w 89"/>
              <a:gd name="T5" fmla="*/ 31224 h 99"/>
              <a:gd name="T6" fmla="*/ 1579 w 89"/>
              <a:gd name="T7" fmla="*/ 131142 h 99"/>
              <a:gd name="T8" fmla="*/ 20524 w 89"/>
              <a:gd name="T9" fmla="*/ 146754 h 99"/>
              <a:gd name="T10" fmla="*/ 69465 w 89"/>
              <a:gd name="T11" fmla="*/ 154560 h 99"/>
              <a:gd name="T12" fmla="*/ 107354 w 89"/>
              <a:gd name="T13" fmla="*/ 149876 h 99"/>
              <a:gd name="T14" fmla="*/ 134193 w 89"/>
              <a:gd name="T15" fmla="*/ 137387 h 99"/>
              <a:gd name="T16" fmla="*/ 140508 w 89"/>
              <a:gd name="T17" fmla="*/ 31224 h 99"/>
              <a:gd name="T18" fmla="*/ 134193 w 89"/>
              <a:gd name="T19" fmla="*/ 17173 h 99"/>
              <a:gd name="T20" fmla="*/ 107354 w 89"/>
              <a:gd name="T21" fmla="*/ 4684 h 99"/>
              <a:gd name="T22" fmla="*/ 69465 w 89"/>
              <a:gd name="T23" fmla="*/ 0 h 99"/>
              <a:gd name="T24" fmla="*/ 93146 w 89"/>
              <a:gd name="T25" fmla="*/ 17173 h 99"/>
              <a:gd name="T26" fmla="*/ 124721 w 89"/>
              <a:gd name="T27" fmla="*/ 31224 h 99"/>
              <a:gd name="T28" fmla="*/ 110512 w 89"/>
              <a:gd name="T29" fmla="*/ 40592 h 99"/>
              <a:gd name="T30" fmla="*/ 69465 w 89"/>
              <a:gd name="T31" fmla="*/ 46836 h 99"/>
              <a:gd name="T32" fmla="*/ 18945 w 89"/>
              <a:gd name="T33" fmla="*/ 34347 h 99"/>
              <a:gd name="T34" fmla="*/ 18945 w 89"/>
              <a:gd name="T35" fmla="*/ 26541 h 99"/>
              <a:gd name="T36" fmla="*/ 69465 w 89"/>
              <a:gd name="T37" fmla="*/ 15612 h 99"/>
              <a:gd name="T38" fmla="*/ 69465 w 89"/>
              <a:gd name="T39" fmla="*/ 138948 h 99"/>
              <a:gd name="T40" fmla="*/ 18945 w 89"/>
              <a:gd name="T41" fmla="*/ 128019 h 99"/>
              <a:gd name="T42" fmla="*/ 15787 w 89"/>
              <a:gd name="T43" fmla="*/ 112407 h 99"/>
              <a:gd name="T44" fmla="*/ 53677 w 89"/>
              <a:gd name="T45" fmla="*/ 123336 h 99"/>
              <a:gd name="T46" fmla="*/ 85252 w 89"/>
              <a:gd name="T47" fmla="*/ 123336 h 99"/>
              <a:gd name="T48" fmla="*/ 124721 w 89"/>
              <a:gd name="T49" fmla="*/ 112407 h 99"/>
              <a:gd name="T50" fmla="*/ 119984 w 89"/>
              <a:gd name="T51" fmla="*/ 128019 h 99"/>
              <a:gd name="T52" fmla="*/ 69465 w 89"/>
              <a:gd name="T53" fmla="*/ 138948 h 99"/>
              <a:gd name="T54" fmla="*/ 69465 w 89"/>
              <a:gd name="T55" fmla="*/ 107724 h 99"/>
              <a:gd name="T56" fmla="*/ 18945 w 89"/>
              <a:gd name="T57" fmla="*/ 96795 h 99"/>
              <a:gd name="T58" fmla="*/ 15787 w 89"/>
              <a:gd name="T59" fmla="*/ 81183 h 99"/>
              <a:gd name="T60" fmla="*/ 53677 w 89"/>
              <a:gd name="T61" fmla="*/ 92112 h 99"/>
              <a:gd name="T62" fmla="*/ 85252 w 89"/>
              <a:gd name="T63" fmla="*/ 92112 h 99"/>
              <a:gd name="T64" fmla="*/ 124721 w 89"/>
              <a:gd name="T65" fmla="*/ 81183 h 99"/>
              <a:gd name="T66" fmla="*/ 119984 w 89"/>
              <a:gd name="T67" fmla="*/ 96795 h 99"/>
              <a:gd name="T68" fmla="*/ 69465 w 89"/>
              <a:gd name="T69" fmla="*/ 107724 h 99"/>
              <a:gd name="T70" fmla="*/ 69465 w 89"/>
              <a:gd name="T71" fmla="*/ 78061 h 99"/>
              <a:gd name="T72" fmla="*/ 18945 w 89"/>
              <a:gd name="T73" fmla="*/ 65571 h 99"/>
              <a:gd name="T74" fmla="*/ 15787 w 89"/>
              <a:gd name="T75" fmla="*/ 49959 h 99"/>
              <a:gd name="T76" fmla="*/ 53677 w 89"/>
              <a:gd name="T77" fmla="*/ 62448 h 99"/>
              <a:gd name="T78" fmla="*/ 85252 w 89"/>
              <a:gd name="T79" fmla="*/ 62448 h 99"/>
              <a:gd name="T80" fmla="*/ 124721 w 89"/>
              <a:gd name="T81" fmla="*/ 49959 h 99"/>
              <a:gd name="T82" fmla="*/ 119984 w 89"/>
              <a:gd name="T83" fmla="*/ 65571 h 99"/>
              <a:gd name="T84" fmla="*/ 69465 w 89"/>
              <a:gd name="T85" fmla="*/ 78061 h 9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9" h="99">
                <a:moveTo>
                  <a:pt x="44" y="0"/>
                </a:moveTo>
                <a:lnTo>
                  <a:pt x="44" y="0"/>
                </a:lnTo>
                <a:lnTo>
                  <a:pt x="28" y="1"/>
                </a:lnTo>
                <a:lnTo>
                  <a:pt x="21" y="3"/>
                </a:lnTo>
                <a:lnTo>
                  <a:pt x="13" y="5"/>
                </a:lnTo>
                <a:lnTo>
                  <a:pt x="8" y="8"/>
                </a:lnTo>
                <a:lnTo>
                  <a:pt x="3" y="11"/>
                </a:lnTo>
                <a:lnTo>
                  <a:pt x="1" y="15"/>
                </a:lnTo>
                <a:lnTo>
                  <a:pt x="0" y="20"/>
                </a:lnTo>
                <a:lnTo>
                  <a:pt x="0" y="79"/>
                </a:lnTo>
                <a:lnTo>
                  <a:pt x="1" y="84"/>
                </a:lnTo>
                <a:lnTo>
                  <a:pt x="3" y="88"/>
                </a:lnTo>
                <a:lnTo>
                  <a:pt x="8" y="91"/>
                </a:lnTo>
                <a:lnTo>
                  <a:pt x="13" y="94"/>
                </a:lnTo>
                <a:lnTo>
                  <a:pt x="21" y="96"/>
                </a:lnTo>
                <a:lnTo>
                  <a:pt x="28" y="98"/>
                </a:lnTo>
                <a:lnTo>
                  <a:pt x="44" y="99"/>
                </a:lnTo>
                <a:lnTo>
                  <a:pt x="60" y="98"/>
                </a:lnTo>
                <a:lnTo>
                  <a:pt x="68" y="96"/>
                </a:lnTo>
                <a:lnTo>
                  <a:pt x="75" y="94"/>
                </a:lnTo>
                <a:lnTo>
                  <a:pt x="80" y="91"/>
                </a:lnTo>
                <a:lnTo>
                  <a:pt x="85" y="88"/>
                </a:lnTo>
                <a:lnTo>
                  <a:pt x="87" y="84"/>
                </a:lnTo>
                <a:lnTo>
                  <a:pt x="89" y="79"/>
                </a:lnTo>
                <a:lnTo>
                  <a:pt x="89" y="20"/>
                </a:lnTo>
                <a:lnTo>
                  <a:pt x="87" y="15"/>
                </a:lnTo>
                <a:lnTo>
                  <a:pt x="85" y="11"/>
                </a:lnTo>
                <a:lnTo>
                  <a:pt x="80" y="8"/>
                </a:lnTo>
                <a:lnTo>
                  <a:pt x="75" y="5"/>
                </a:lnTo>
                <a:lnTo>
                  <a:pt x="68" y="3"/>
                </a:lnTo>
                <a:lnTo>
                  <a:pt x="60" y="1"/>
                </a:lnTo>
                <a:lnTo>
                  <a:pt x="44" y="0"/>
                </a:lnTo>
                <a:close/>
                <a:moveTo>
                  <a:pt x="44" y="10"/>
                </a:moveTo>
                <a:lnTo>
                  <a:pt x="44" y="10"/>
                </a:lnTo>
                <a:lnTo>
                  <a:pt x="59" y="11"/>
                </a:lnTo>
                <a:lnTo>
                  <a:pt x="70" y="14"/>
                </a:lnTo>
                <a:lnTo>
                  <a:pt x="76" y="17"/>
                </a:lnTo>
                <a:lnTo>
                  <a:pt x="79" y="20"/>
                </a:lnTo>
                <a:lnTo>
                  <a:pt x="76" y="22"/>
                </a:lnTo>
                <a:lnTo>
                  <a:pt x="70" y="26"/>
                </a:lnTo>
                <a:lnTo>
                  <a:pt x="59" y="29"/>
                </a:lnTo>
                <a:lnTo>
                  <a:pt x="44" y="30"/>
                </a:lnTo>
                <a:lnTo>
                  <a:pt x="29" y="29"/>
                </a:lnTo>
                <a:lnTo>
                  <a:pt x="18" y="26"/>
                </a:lnTo>
                <a:lnTo>
                  <a:pt x="12" y="22"/>
                </a:lnTo>
                <a:lnTo>
                  <a:pt x="10" y="20"/>
                </a:lnTo>
                <a:lnTo>
                  <a:pt x="12" y="17"/>
                </a:lnTo>
                <a:lnTo>
                  <a:pt x="18" y="14"/>
                </a:lnTo>
                <a:lnTo>
                  <a:pt x="29" y="11"/>
                </a:lnTo>
                <a:lnTo>
                  <a:pt x="44" y="10"/>
                </a:lnTo>
                <a:close/>
                <a:moveTo>
                  <a:pt x="44" y="89"/>
                </a:moveTo>
                <a:lnTo>
                  <a:pt x="44" y="89"/>
                </a:lnTo>
                <a:lnTo>
                  <a:pt x="29" y="88"/>
                </a:lnTo>
                <a:lnTo>
                  <a:pt x="18" y="85"/>
                </a:lnTo>
                <a:lnTo>
                  <a:pt x="12" y="82"/>
                </a:lnTo>
                <a:lnTo>
                  <a:pt x="10" y="79"/>
                </a:lnTo>
                <a:lnTo>
                  <a:pt x="10" y="72"/>
                </a:lnTo>
                <a:lnTo>
                  <a:pt x="17" y="75"/>
                </a:lnTo>
                <a:lnTo>
                  <a:pt x="26" y="78"/>
                </a:lnTo>
                <a:lnTo>
                  <a:pt x="34" y="79"/>
                </a:lnTo>
                <a:lnTo>
                  <a:pt x="44" y="79"/>
                </a:lnTo>
                <a:lnTo>
                  <a:pt x="54" y="79"/>
                </a:lnTo>
                <a:lnTo>
                  <a:pt x="63" y="78"/>
                </a:lnTo>
                <a:lnTo>
                  <a:pt x="71" y="75"/>
                </a:lnTo>
                <a:lnTo>
                  <a:pt x="79" y="72"/>
                </a:lnTo>
                <a:lnTo>
                  <a:pt x="79" y="79"/>
                </a:lnTo>
                <a:lnTo>
                  <a:pt x="76" y="82"/>
                </a:lnTo>
                <a:lnTo>
                  <a:pt x="70" y="85"/>
                </a:lnTo>
                <a:lnTo>
                  <a:pt x="59" y="88"/>
                </a:lnTo>
                <a:lnTo>
                  <a:pt x="44" y="89"/>
                </a:lnTo>
                <a:close/>
                <a:moveTo>
                  <a:pt x="44" y="69"/>
                </a:moveTo>
                <a:lnTo>
                  <a:pt x="44" y="69"/>
                </a:lnTo>
                <a:lnTo>
                  <a:pt x="29" y="68"/>
                </a:lnTo>
                <a:lnTo>
                  <a:pt x="18" y="66"/>
                </a:lnTo>
                <a:lnTo>
                  <a:pt x="12" y="62"/>
                </a:lnTo>
                <a:lnTo>
                  <a:pt x="10" y="59"/>
                </a:lnTo>
                <a:lnTo>
                  <a:pt x="10" y="52"/>
                </a:lnTo>
                <a:lnTo>
                  <a:pt x="17" y="56"/>
                </a:lnTo>
                <a:lnTo>
                  <a:pt x="26" y="58"/>
                </a:lnTo>
                <a:lnTo>
                  <a:pt x="34" y="59"/>
                </a:lnTo>
                <a:lnTo>
                  <a:pt x="44" y="59"/>
                </a:lnTo>
                <a:lnTo>
                  <a:pt x="54" y="59"/>
                </a:lnTo>
                <a:lnTo>
                  <a:pt x="63" y="58"/>
                </a:lnTo>
                <a:lnTo>
                  <a:pt x="71" y="56"/>
                </a:lnTo>
                <a:lnTo>
                  <a:pt x="79" y="52"/>
                </a:lnTo>
                <a:lnTo>
                  <a:pt x="79" y="59"/>
                </a:lnTo>
                <a:lnTo>
                  <a:pt x="76" y="62"/>
                </a:lnTo>
                <a:lnTo>
                  <a:pt x="70" y="66"/>
                </a:lnTo>
                <a:lnTo>
                  <a:pt x="59" y="68"/>
                </a:lnTo>
                <a:lnTo>
                  <a:pt x="44" y="69"/>
                </a:lnTo>
                <a:close/>
                <a:moveTo>
                  <a:pt x="44" y="50"/>
                </a:moveTo>
                <a:lnTo>
                  <a:pt x="44" y="50"/>
                </a:lnTo>
                <a:lnTo>
                  <a:pt x="29" y="48"/>
                </a:lnTo>
                <a:lnTo>
                  <a:pt x="18" y="46"/>
                </a:lnTo>
                <a:lnTo>
                  <a:pt x="12" y="42"/>
                </a:lnTo>
                <a:lnTo>
                  <a:pt x="10" y="40"/>
                </a:lnTo>
                <a:lnTo>
                  <a:pt x="10" y="32"/>
                </a:lnTo>
                <a:lnTo>
                  <a:pt x="17" y="36"/>
                </a:lnTo>
                <a:lnTo>
                  <a:pt x="26" y="38"/>
                </a:lnTo>
                <a:lnTo>
                  <a:pt x="34" y="40"/>
                </a:lnTo>
                <a:lnTo>
                  <a:pt x="44" y="40"/>
                </a:lnTo>
                <a:lnTo>
                  <a:pt x="54" y="40"/>
                </a:lnTo>
                <a:lnTo>
                  <a:pt x="63" y="38"/>
                </a:lnTo>
                <a:lnTo>
                  <a:pt x="71" y="36"/>
                </a:lnTo>
                <a:lnTo>
                  <a:pt x="79" y="32"/>
                </a:lnTo>
                <a:lnTo>
                  <a:pt x="79" y="40"/>
                </a:lnTo>
                <a:lnTo>
                  <a:pt x="76" y="42"/>
                </a:lnTo>
                <a:lnTo>
                  <a:pt x="70" y="46"/>
                </a:lnTo>
                <a:lnTo>
                  <a:pt x="59" y="48"/>
                </a:lnTo>
                <a:lnTo>
                  <a:pt x="44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986" name="Freeform 1312">
            <a:extLst>
              <a:ext uri="{FF2B5EF4-FFF2-40B4-BE49-F238E27FC236}">
                <a16:creationId xmlns="" xmlns:a16="http://schemas.microsoft.com/office/drawing/2014/main" id="{4467E282-FC09-456F-B1C9-DAA7973F383F}"/>
              </a:ext>
            </a:extLst>
          </p:cNvPr>
          <p:cNvSpPr>
            <a:spLocks noEditPoints="1"/>
          </p:cNvSpPr>
          <p:nvPr/>
        </p:nvSpPr>
        <p:spPr bwMode="auto">
          <a:xfrm>
            <a:off x="1889128" y="8347078"/>
            <a:ext cx="282575" cy="311150"/>
          </a:xfrm>
          <a:custGeom>
            <a:avLst/>
            <a:gdLst>
              <a:gd name="T0" fmla="*/ 85252 w 89"/>
              <a:gd name="T1" fmla="*/ 138948 h 99"/>
              <a:gd name="T2" fmla="*/ 69465 w 89"/>
              <a:gd name="T3" fmla="*/ 138948 h 99"/>
              <a:gd name="T4" fmla="*/ 28417 w 89"/>
              <a:gd name="T5" fmla="*/ 132703 h 99"/>
              <a:gd name="T6" fmla="*/ 15787 w 89"/>
              <a:gd name="T7" fmla="*/ 123336 h 99"/>
              <a:gd name="T8" fmla="*/ 15787 w 89"/>
              <a:gd name="T9" fmla="*/ 112407 h 99"/>
              <a:gd name="T10" fmla="*/ 41047 w 89"/>
              <a:gd name="T11" fmla="*/ 121775 h 99"/>
              <a:gd name="T12" fmla="*/ 69465 w 89"/>
              <a:gd name="T13" fmla="*/ 123336 h 99"/>
              <a:gd name="T14" fmla="*/ 85252 w 89"/>
              <a:gd name="T15" fmla="*/ 123336 h 99"/>
              <a:gd name="T16" fmla="*/ 85252 w 89"/>
              <a:gd name="T17" fmla="*/ 107724 h 99"/>
              <a:gd name="T18" fmla="*/ 69465 w 89"/>
              <a:gd name="T19" fmla="*/ 107724 h 99"/>
              <a:gd name="T20" fmla="*/ 28417 w 89"/>
              <a:gd name="T21" fmla="*/ 103040 h 99"/>
              <a:gd name="T22" fmla="*/ 15787 w 89"/>
              <a:gd name="T23" fmla="*/ 93673 h 99"/>
              <a:gd name="T24" fmla="*/ 15787 w 89"/>
              <a:gd name="T25" fmla="*/ 81183 h 99"/>
              <a:gd name="T26" fmla="*/ 41047 w 89"/>
              <a:gd name="T27" fmla="*/ 90550 h 99"/>
              <a:gd name="T28" fmla="*/ 69465 w 89"/>
              <a:gd name="T29" fmla="*/ 93673 h 99"/>
              <a:gd name="T30" fmla="*/ 85252 w 89"/>
              <a:gd name="T31" fmla="*/ 93673 h 99"/>
              <a:gd name="T32" fmla="*/ 101039 w 89"/>
              <a:gd name="T33" fmla="*/ 73377 h 99"/>
              <a:gd name="T34" fmla="*/ 86831 w 89"/>
              <a:gd name="T35" fmla="*/ 78061 h 99"/>
              <a:gd name="T36" fmla="*/ 69465 w 89"/>
              <a:gd name="T37" fmla="*/ 78061 h 99"/>
              <a:gd name="T38" fmla="*/ 28417 w 89"/>
              <a:gd name="T39" fmla="*/ 71816 h 99"/>
              <a:gd name="T40" fmla="*/ 15787 w 89"/>
              <a:gd name="T41" fmla="*/ 62448 h 99"/>
              <a:gd name="T42" fmla="*/ 15787 w 89"/>
              <a:gd name="T43" fmla="*/ 49959 h 99"/>
              <a:gd name="T44" fmla="*/ 41047 w 89"/>
              <a:gd name="T45" fmla="*/ 60887 h 99"/>
              <a:gd name="T46" fmla="*/ 69465 w 89"/>
              <a:gd name="T47" fmla="*/ 62448 h 99"/>
              <a:gd name="T48" fmla="*/ 85252 w 89"/>
              <a:gd name="T49" fmla="*/ 62448 h 99"/>
              <a:gd name="T50" fmla="*/ 112091 w 89"/>
              <a:gd name="T51" fmla="*/ 56204 h 99"/>
              <a:gd name="T52" fmla="*/ 124721 w 89"/>
              <a:gd name="T53" fmla="*/ 70255 h 99"/>
              <a:gd name="T54" fmla="*/ 140508 w 89"/>
              <a:gd name="T55" fmla="*/ 31224 h 99"/>
              <a:gd name="T56" fmla="*/ 137351 w 89"/>
              <a:gd name="T57" fmla="*/ 23418 h 99"/>
              <a:gd name="T58" fmla="*/ 126299 w 89"/>
              <a:gd name="T59" fmla="*/ 12490 h 99"/>
              <a:gd name="T60" fmla="*/ 107354 w 89"/>
              <a:gd name="T61" fmla="*/ 4684 h 99"/>
              <a:gd name="T62" fmla="*/ 69465 w 89"/>
              <a:gd name="T63" fmla="*/ 0 h 99"/>
              <a:gd name="T64" fmla="*/ 44205 w 89"/>
              <a:gd name="T65" fmla="*/ 3122 h 99"/>
              <a:gd name="T66" fmla="*/ 20524 w 89"/>
              <a:gd name="T67" fmla="*/ 7806 h 99"/>
              <a:gd name="T68" fmla="*/ 4736 w 89"/>
              <a:gd name="T69" fmla="*/ 17173 h 99"/>
              <a:gd name="T70" fmla="*/ 0 w 89"/>
              <a:gd name="T71" fmla="*/ 31224 h 99"/>
              <a:gd name="T72" fmla="*/ 0 w 89"/>
              <a:gd name="T73" fmla="*/ 123336 h 99"/>
              <a:gd name="T74" fmla="*/ 4736 w 89"/>
              <a:gd name="T75" fmla="*/ 137387 h 99"/>
              <a:gd name="T76" fmla="*/ 20524 w 89"/>
              <a:gd name="T77" fmla="*/ 146754 h 99"/>
              <a:gd name="T78" fmla="*/ 44205 w 89"/>
              <a:gd name="T79" fmla="*/ 152999 h 99"/>
              <a:gd name="T80" fmla="*/ 69465 w 89"/>
              <a:gd name="T81" fmla="*/ 154560 h 99"/>
              <a:gd name="T82" fmla="*/ 85252 w 89"/>
              <a:gd name="T83" fmla="*/ 138948 h 99"/>
              <a:gd name="T84" fmla="*/ 69465 w 89"/>
              <a:gd name="T85" fmla="*/ 15612 h 99"/>
              <a:gd name="T86" fmla="*/ 110512 w 89"/>
              <a:gd name="T87" fmla="*/ 21857 h 99"/>
              <a:gd name="T88" fmla="*/ 124721 w 89"/>
              <a:gd name="T89" fmla="*/ 31224 h 99"/>
              <a:gd name="T90" fmla="*/ 119984 w 89"/>
              <a:gd name="T91" fmla="*/ 35908 h 99"/>
              <a:gd name="T92" fmla="*/ 93146 w 89"/>
              <a:gd name="T93" fmla="*/ 45275 h 99"/>
              <a:gd name="T94" fmla="*/ 69465 w 89"/>
              <a:gd name="T95" fmla="*/ 46836 h 99"/>
              <a:gd name="T96" fmla="*/ 28417 w 89"/>
              <a:gd name="T97" fmla="*/ 40592 h 99"/>
              <a:gd name="T98" fmla="*/ 15787 w 89"/>
              <a:gd name="T99" fmla="*/ 31224 h 99"/>
              <a:gd name="T100" fmla="*/ 18945 w 89"/>
              <a:gd name="T101" fmla="*/ 28102 h 99"/>
              <a:gd name="T102" fmla="*/ 45784 w 89"/>
              <a:gd name="T103" fmla="*/ 17173 h 99"/>
              <a:gd name="T104" fmla="*/ 69465 w 89"/>
              <a:gd name="T105" fmla="*/ 15612 h 9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89" h="99">
                <a:moveTo>
                  <a:pt x="54" y="89"/>
                </a:moveTo>
                <a:lnTo>
                  <a:pt x="54" y="89"/>
                </a:lnTo>
                <a:lnTo>
                  <a:pt x="44" y="89"/>
                </a:lnTo>
                <a:lnTo>
                  <a:pt x="29" y="88"/>
                </a:lnTo>
                <a:lnTo>
                  <a:pt x="18" y="85"/>
                </a:lnTo>
                <a:lnTo>
                  <a:pt x="12" y="82"/>
                </a:lnTo>
                <a:lnTo>
                  <a:pt x="10" y="79"/>
                </a:lnTo>
                <a:lnTo>
                  <a:pt x="10" y="72"/>
                </a:lnTo>
                <a:lnTo>
                  <a:pt x="17" y="76"/>
                </a:lnTo>
                <a:lnTo>
                  <a:pt x="26" y="78"/>
                </a:lnTo>
                <a:lnTo>
                  <a:pt x="34" y="79"/>
                </a:lnTo>
                <a:lnTo>
                  <a:pt x="44" y="79"/>
                </a:lnTo>
                <a:lnTo>
                  <a:pt x="54" y="79"/>
                </a:lnTo>
                <a:lnTo>
                  <a:pt x="54" y="69"/>
                </a:lnTo>
                <a:lnTo>
                  <a:pt x="44" y="69"/>
                </a:lnTo>
                <a:lnTo>
                  <a:pt x="29" y="68"/>
                </a:lnTo>
                <a:lnTo>
                  <a:pt x="18" y="66"/>
                </a:lnTo>
                <a:lnTo>
                  <a:pt x="12" y="62"/>
                </a:lnTo>
                <a:lnTo>
                  <a:pt x="10" y="60"/>
                </a:lnTo>
                <a:lnTo>
                  <a:pt x="10" y="52"/>
                </a:lnTo>
                <a:lnTo>
                  <a:pt x="17" y="56"/>
                </a:lnTo>
                <a:lnTo>
                  <a:pt x="26" y="58"/>
                </a:lnTo>
                <a:lnTo>
                  <a:pt x="34" y="60"/>
                </a:lnTo>
                <a:lnTo>
                  <a:pt x="44" y="60"/>
                </a:lnTo>
                <a:lnTo>
                  <a:pt x="54" y="60"/>
                </a:lnTo>
                <a:lnTo>
                  <a:pt x="64" y="57"/>
                </a:lnTo>
                <a:lnTo>
                  <a:pt x="64" y="47"/>
                </a:lnTo>
                <a:lnTo>
                  <a:pt x="55" y="50"/>
                </a:lnTo>
                <a:lnTo>
                  <a:pt x="44" y="50"/>
                </a:lnTo>
                <a:lnTo>
                  <a:pt x="29" y="48"/>
                </a:lnTo>
                <a:lnTo>
                  <a:pt x="18" y="46"/>
                </a:lnTo>
                <a:lnTo>
                  <a:pt x="12" y="42"/>
                </a:lnTo>
                <a:lnTo>
                  <a:pt x="10" y="40"/>
                </a:lnTo>
                <a:lnTo>
                  <a:pt x="10" y="32"/>
                </a:lnTo>
                <a:lnTo>
                  <a:pt x="17" y="36"/>
                </a:lnTo>
                <a:lnTo>
                  <a:pt x="26" y="39"/>
                </a:lnTo>
                <a:lnTo>
                  <a:pt x="34" y="40"/>
                </a:lnTo>
                <a:lnTo>
                  <a:pt x="44" y="40"/>
                </a:lnTo>
                <a:lnTo>
                  <a:pt x="54" y="40"/>
                </a:lnTo>
                <a:lnTo>
                  <a:pt x="63" y="39"/>
                </a:lnTo>
                <a:lnTo>
                  <a:pt x="71" y="36"/>
                </a:lnTo>
                <a:lnTo>
                  <a:pt x="79" y="32"/>
                </a:lnTo>
                <a:lnTo>
                  <a:pt x="79" y="45"/>
                </a:lnTo>
                <a:lnTo>
                  <a:pt x="89" y="45"/>
                </a:lnTo>
                <a:lnTo>
                  <a:pt x="89" y="20"/>
                </a:lnTo>
                <a:lnTo>
                  <a:pt x="87" y="15"/>
                </a:lnTo>
                <a:lnTo>
                  <a:pt x="85" y="11"/>
                </a:lnTo>
                <a:lnTo>
                  <a:pt x="80" y="8"/>
                </a:lnTo>
                <a:lnTo>
                  <a:pt x="75" y="5"/>
                </a:lnTo>
                <a:lnTo>
                  <a:pt x="68" y="3"/>
                </a:lnTo>
                <a:lnTo>
                  <a:pt x="60" y="2"/>
                </a:lnTo>
                <a:lnTo>
                  <a:pt x="44" y="0"/>
                </a:lnTo>
                <a:lnTo>
                  <a:pt x="28" y="2"/>
                </a:lnTo>
                <a:lnTo>
                  <a:pt x="21" y="3"/>
                </a:lnTo>
                <a:lnTo>
                  <a:pt x="13" y="5"/>
                </a:lnTo>
                <a:lnTo>
                  <a:pt x="8" y="8"/>
                </a:lnTo>
                <a:lnTo>
                  <a:pt x="3" y="11"/>
                </a:lnTo>
                <a:lnTo>
                  <a:pt x="1" y="15"/>
                </a:lnTo>
                <a:lnTo>
                  <a:pt x="0" y="20"/>
                </a:lnTo>
                <a:lnTo>
                  <a:pt x="0" y="79"/>
                </a:lnTo>
                <a:lnTo>
                  <a:pt x="1" y="84"/>
                </a:lnTo>
                <a:lnTo>
                  <a:pt x="3" y="88"/>
                </a:lnTo>
                <a:lnTo>
                  <a:pt x="8" y="92"/>
                </a:lnTo>
                <a:lnTo>
                  <a:pt x="13" y="94"/>
                </a:lnTo>
                <a:lnTo>
                  <a:pt x="21" y="96"/>
                </a:lnTo>
                <a:lnTo>
                  <a:pt x="28" y="98"/>
                </a:lnTo>
                <a:lnTo>
                  <a:pt x="44" y="99"/>
                </a:lnTo>
                <a:lnTo>
                  <a:pt x="54" y="99"/>
                </a:lnTo>
                <a:lnTo>
                  <a:pt x="54" y="89"/>
                </a:lnTo>
                <a:close/>
                <a:moveTo>
                  <a:pt x="44" y="10"/>
                </a:moveTo>
                <a:lnTo>
                  <a:pt x="44" y="10"/>
                </a:lnTo>
                <a:lnTo>
                  <a:pt x="59" y="11"/>
                </a:lnTo>
                <a:lnTo>
                  <a:pt x="70" y="14"/>
                </a:lnTo>
                <a:lnTo>
                  <a:pt x="76" y="18"/>
                </a:lnTo>
                <a:lnTo>
                  <a:pt x="79" y="20"/>
                </a:lnTo>
                <a:lnTo>
                  <a:pt x="76" y="23"/>
                </a:lnTo>
                <a:lnTo>
                  <a:pt x="70" y="26"/>
                </a:lnTo>
                <a:lnTo>
                  <a:pt x="59" y="29"/>
                </a:lnTo>
                <a:lnTo>
                  <a:pt x="44" y="30"/>
                </a:lnTo>
                <a:lnTo>
                  <a:pt x="29" y="29"/>
                </a:lnTo>
                <a:lnTo>
                  <a:pt x="18" y="26"/>
                </a:lnTo>
                <a:lnTo>
                  <a:pt x="12" y="23"/>
                </a:lnTo>
                <a:lnTo>
                  <a:pt x="10" y="20"/>
                </a:lnTo>
                <a:lnTo>
                  <a:pt x="12" y="18"/>
                </a:lnTo>
                <a:lnTo>
                  <a:pt x="18" y="14"/>
                </a:lnTo>
                <a:lnTo>
                  <a:pt x="29" y="11"/>
                </a:lnTo>
                <a:lnTo>
                  <a:pt x="44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987" name="Freeform 1313">
            <a:extLst>
              <a:ext uri="{FF2B5EF4-FFF2-40B4-BE49-F238E27FC236}">
                <a16:creationId xmlns="" xmlns:a16="http://schemas.microsoft.com/office/drawing/2014/main" id="{2517A380-638B-4AEF-9793-D57A9A87144B}"/>
              </a:ext>
            </a:extLst>
          </p:cNvPr>
          <p:cNvSpPr>
            <a:spLocks/>
          </p:cNvSpPr>
          <p:nvPr/>
        </p:nvSpPr>
        <p:spPr bwMode="auto">
          <a:xfrm>
            <a:off x="2105029" y="8515351"/>
            <a:ext cx="120650" cy="66677"/>
          </a:xfrm>
          <a:custGeom>
            <a:avLst/>
            <a:gdLst>
              <a:gd name="T0" fmla="*/ 31225 w 39"/>
              <a:gd name="T1" fmla="*/ 15531 h 19"/>
              <a:gd name="T2" fmla="*/ 31225 w 39"/>
              <a:gd name="T3" fmla="*/ 15531 h 19"/>
              <a:gd name="T4" fmla="*/ 35908 w 39"/>
              <a:gd name="T5" fmla="*/ 18982 h 19"/>
              <a:gd name="T6" fmla="*/ 42153 w 39"/>
              <a:gd name="T7" fmla="*/ 20708 h 19"/>
              <a:gd name="T8" fmla="*/ 43714 w 39"/>
              <a:gd name="T9" fmla="*/ 27610 h 19"/>
              <a:gd name="T10" fmla="*/ 45276 w 39"/>
              <a:gd name="T11" fmla="*/ 32787 h 19"/>
              <a:gd name="T12" fmla="*/ 60888 w 39"/>
              <a:gd name="T13" fmla="*/ 32787 h 19"/>
              <a:gd name="T14" fmla="*/ 60888 w 39"/>
              <a:gd name="T15" fmla="*/ 32787 h 19"/>
              <a:gd name="T16" fmla="*/ 60888 w 39"/>
              <a:gd name="T17" fmla="*/ 27610 h 19"/>
              <a:gd name="T18" fmla="*/ 59327 w 39"/>
              <a:gd name="T19" fmla="*/ 20708 h 19"/>
              <a:gd name="T20" fmla="*/ 51521 w 39"/>
              <a:gd name="T21" fmla="*/ 10354 h 19"/>
              <a:gd name="T22" fmla="*/ 42153 w 39"/>
              <a:gd name="T23" fmla="*/ 1726 h 19"/>
              <a:gd name="T24" fmla="*/ 35908 w 39"/>
              <a:gd name="T25" fmla="*/ 0 h 19"/>
              <a:gd name="T26" fmla="*/ 31225 w 39"/>
              <a:gd name="T27" fmla="*/ 0 h 19"/>
              <a:gd name="T28" fmla="*/ 31225 w 39"/>
              <a:gd name="T29" fmla="*/ 0 h 19"/>
              <a:gd name="T30" fmla="*/ 24980 w 39"/>
              <a:gd name="T31" fmla="*/ 0 h 19"/>
              <a:gd name="T32" fmla="*/ 18735 w 39"/>
              <a:gd name="T33" fmla="*/ 1726 h 19"/>
              <a:gd name="T34" fmla="*/ 9367 w 39"/>
              <a:gd name="T35" fmla="*/ 10354 h 19"/>
              <a:gd name="T36" fmla="*/ 1561 w 39"/>
              <a:gd name="T37" fmla="*/ 20708 h 19"/>
              <a:gd name="T38" fmla="*/ 0 w 39"/>
              <a:gd name="T39" fmla="*/ 27610 h 19"/>
              <a:gd name="T40" fmla="*/ 0 w 39"/>
              <a:gd name="T41" fmla="*/ 32787 h 19"/>
              <a:gd name="T42" fmla="*/ 15612 w 39"/>
              <a:gd name="T43" fmla="*/ 32787 h 19"/>
              <a:gd name="T44" fmla="*/ 15612 w 39"/>
              <a:gd name="T45" fmla="*/ 32787 h 19"/>
              <a:gd name="T46" fmla="*/ 17174 w 39"/>
              <a:gd name="T47" fmla="*/ 27610 h 19"/>
              <a:gd name="T48" fmla="*/ 18735 w 39"/>
              <a:gd name="T49" fmla="*/ 20708 h 19"/>
              <a:gd name="T50" fmla="*/ 24980 w 39"/>
              <a:gd name="T51" fmla="*/ 18982 h 19"/>
              <a:gd name="T52" fmla="*/ 31225 w 39"/>
              <a:gd name="T53" fmla="*/ 15531 h 19"/>
              <a:gd name="T54" fmla="*/ 31225 w 39"/>
              <a:gd name="T55" fmla="*/ 15531 h 1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39" h="19">
                <a:moveTo>
                  <a:pt x="20" y="9"/>
                </a:moveTo>
                <a:lnTo>
                  <a:pt x="20" y="9"/>
                </a:lnTo>
                <a:lnTo>
                  <a:pt x="23" y="11"/>
                </a:lnTo>
                <a:lnTo>
                  <a:pt x="27" y="12"/>
                </a:lnTo>
                <a:lnTo>
                  <a:pt x="28" y="16"/>
                </a:lnTo>
                <a:lnTo>
                  <a:pt x="29" y="19"/>
                </a:lnTo>
                <a:lnTo>
                  <a:pt x="39" y="19"/>
                </a:lnTo>
                <a:lnTo>
                  <a:pt x="39" y="16"/>
                </a:lnTo>
                <a:lnTo>
                  <a:pt x="38" y="12"/>
                </a:lnTo>
                <a:lnTo>
                  <a:pt x="33" y="6"/>
                </a:lnTo>
                <a:lnTo>
                  <a:pt x="27" y="1"/>
                </a:lnTo>
                <a:lnTo>
                  <a:pt x="23" y="0"/>
                </a:lnTo>
                <a:lnTo>
                  <a:pt x="20" y="0"/>
                </a:lnTo>
                <a:lnTo>
                  <a:pt x="16" y="0"/>
                </a:lnTo>
                <a:lnTo>
                  <a:pt x="12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19"/>
                </a:lnTo>
                <a:lnTo>
                  <a:pt x="10" y="19"/>
                </a:lnTo>
                <a:lnTo>
                  <a:pt x="11" y="16"/>
                </a:lnTo>
                <a:lnTo>
                  <a:pt x="12" y="12"/>
                </a:lnTo>
                <a:lnTo>
                  <a:pt x="16" y="11"/>
                </a:lnTo>
                <a:lnTo>
                  <a:pt x="20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988" name="Freeform 1314">
            <a:extLst>
              <a:ext uri="{FF2B5EF4-FFF2-40B4-BE49-F238E27FC236}">
                <a16:creationId xmlns="" xmlns:a16="http://schemas.microsoft.com/office/drawing/2014/main" id="{ECF7BA8B-618C-4224-8C20-82B21899E44B}"/>
              </a:ext>
            </a:extLst>
          </p:cNvPr>
          <p:cNvSpPr>
            <a:spLocks noEditPoints="1"/>
          </p:cNvSpPr>
          <p:nvPr/>
        </p:nvSpPr>
        <p:spPr bwMode="auto">
          <a:xfrm>
            <a:off x="2076451" y="8591550"/>
            <a:ext cx="177800" cy="130176"/>
          </a:xfrm>
          <a:custGeom>
            <a:avLst/>
            <a:gdLst>
              <a:gd name="T0" fmla="*/ 88990 w 59"/>
              <a:gd name="T1" fmla="*/ 16393 h 40"/>
              <a:gd name="T2" fmla="*/ 88990 w 59"/>
              <a:gd name="T3" fmla="*/ 0 h 40"/>
              <a:gd name="T4" fmla="*/ 66365 w 59"/>
              <a:gd name="T5" fmla="*/ 0 h 40"/>
              <a:gd name="T6" fmla="*/ 22625 w 59"/>
              <a:gd name="T7" fmla="*/ 0 h 40"/>
              <a:gd name="T8" fmla="*/ 0 w 59"/>
              <a:gd name="T9" fmla="*/ 0 h 40"/>
              <a:gd name="T10" fmla="*/ 0 w 59"/>
              <a:gd name="T11" fmla="*/ 16393 h 40"/>
              <a:gd name="T12" fmla="*/ 15083 w 59"/>
              <a:gd name="T13" fmla="*/ 16393 h 40"/>
              <a:gd name="T14" fmla="*/ 15083 w 59"/>
              <a:gd name="T15" fmla="*/ 24589 h 40"/>
              <a:gd name="T16" fmla="*/ 0 w 59"/>
              <a:gd name="T17" fmla="*/ 24589 h 40"/>
              <a:gd name="T18" fmla="*/ 0 w 59"/>
              <a:gd name="T19" fmla="*/ 40982 h 40"/>
              <a:gd name="T20" fmla="*/ 15083 w 59"/>
              <a:gd name="T21" fmla="*/ 40982 h 40"/>
              <a:gd name="T22" fmla="*/ 15083 w 59"/>
              <a:gd name="T23" fmla="*/ 40982 h 40"/>
              <a:gd name="T24" fmla="*/ 15083 w 59"/>
              <a:gd name="T25" fmla="*/ 44260 h 40"/>
              <a:gd name="T26" fmla="*/ 18100 w 59"/>
              <a:gd name="T27" fmla="*/ 47539 h 40"/>
              <a:gd name="T28" fmla="*/ 40724 w 59"/>
              <a:gd name="T29" fmla="*/ 62292 h 40"/>
              <a:gd name="T30" fmla="*/ 40724 w 59"/>
              <a:gd name="T31" fmla="*/ 62292 h 40"/>
              <a:gd name="T32" fmla="*/ 45249 w 59"/>
              <a:gd name="T33" fmla="*/ 65571 h 40"/>
              <a:gd name="T34" fmla="*/ 45249 w 59"/>
              <a:gd name="T35" fmla="*/ 65571 h 40"/>
              <a:gd name="T36" fmla="*/ 48266 w 59"/>
              <a:gd name="T37" fmla="*/ 62292 h 40"/>
              <a:gd name="T38" fmla="*/ 70890 w 59"/>
              <a:gd name="T39" fmla="*/ 47539 h 40"/>
              <a:gd name="T40" fmla="*/ 70890 w 59"/>
              <a:gd name="T41" fmla="*/ 47539 h 40"/>
              <a:gd name="T42" fmla="*/ 73907 w 59"/>
              <a:gd name="T43" fmla="*/ 44260 h 40"/>
              <a:gd name="T44" fmla="*/ 73907 w 59"/>
              <a:gd name="T45" fmla="*/ 40982 h 40"/>
              <a:gd name="T46" fmla="*/ 88990 w 59"/>
              <a:gd name="T47" fmla="*/ 40982 h 40"/>
              <a:gd name="T48" fmla="*/ 88990 w 59"/>
              <a:gd name="T49" fmla="*/ 24589 h 40"/>
              <a:gd name="T50" fmla="*/ 73907 w 59"/>
              <a:gd name="T51" fmla="*/ 24589 h 40"/>
              <a:gd name="T52" fmla="*/ 73907 w 59"/>
              <a:gd name="T53" fmla="*/ 16393 h 40"/>
              <a:gd name="T54" fmla="*/ 88990 w 59"/>
              <a:gd name="T55" fmla="*/ 16393 h 40"/>
              <a:gd name="T56" fmla="*/ 58824 w 59"/>
              <a:gd name="T57" fmla="*/ 36064 h 40"/>
              <a:gd name="T58" fmla="*/ 45249 w 59"/>
              <a:gd name="T59" fmla="*/ 47539 h 40"/>
              <a:gd name="T60" fmla="*/ 30166 w 59"/>
              <a:gd name="T61" fmla="*/ 36064 h 40"/>
              <a:gd name="T62" fmla="*/ 30166 w 59"/>
              <a:gd name="T63" fmla="*/ 16393 h 40"/>
              <a:gd name="T64" fmla="*/ 58824 w 59"/>
              <a:gd name="T65" fmla="*/ 16393 h 40"/>
              <a:gd name="T66" fmla="*/ 58824 w 59"/>
              <a:gd name="T67" fmla="*/ 36064 h 4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59" h="40">
                <a:moveTo>
                  <a:pt x="59" y="10"/>
                </a:moveTo>
                <a:lnTo>
                  <a:pt x="59" y="0"/>
                </a:lnTo>
                <a:lnTo>
                  <a:pt x="44" y="0"/>
                </a:lnTo>
                <a:lnTo>
                  <a:pt x="15" y="0"/>
                </a:lnTo>
                <a:lnTo>
                  <a:pt x="0" y="0"/>
                </a:lnTo>
                <a:lnTo>
                  <a:pt x="0" y="10"/>
                </a:lnTo>
                <a:lnTo>
                  <a:pt x="10" y="10"/>
                </a:lnTo>
                <a:lnTo>
                  <a:pt x="10" y="15"/>
                </a:lnTo>
                <a:lnTo>
                  <a:pt x="0" y="15"/>
                </a:lnTo>
                <a:lnTo>
                  <a:pt x="0" y="25"/>
                </a:lnTo>
                <a:lnTo>
                  <a:pt x="10" y="25"/>
                </a:lnTo>
                <a:lnTo>
                  <a:pt x="10" y="27"/>
                </a:lnTo>
                <a:lnTo>
                  <a:pt x="12" y="29"/>
                </a:lnTo>
                <a:lnTo>
                  <a:pt x="27" y="38"/>
                </a:lnTo>
                <a:lnTo>
                  <a:pt x="30" y="40"/>
                </a:lnTo>
                <a:lnTo>
                  <a:pt x="32" y="38"/>
                </a:lnTo>
                <a:lnTo>
                  <a:pt x="47" y="29"/>
                </a:lnTo>
                <a:lnTo>
                  <a:pt x="49" y="27"/>
                </a:lnTo>
                <a:lnTo>
                  <a:pt x="49" y="25"/>
                </a:lnTo>
                <a:lnTo>
                  <a:pt x="59" y="25"/>
                </a:lnTo>
                <a:lnTo>
                  <a:pt x="59" y="15"/>
                </a:lnTo>
                <a:lnTo>
                  <a:pt x="49" y="15"/>
                </a:lnTo>
                <a:lnTo>
                  <a:pt x="49" y="10"/>
                </a:lnTo>
                <a:lnTo>
                  <a:pt x="59" y="10"/>
                </a:lnTo>
                <a:close/>
                <a:moveTo>
                  <a:pt x="39" y="22"/>
                </a:moveTo>
                <a:lnTo>
                  <a:pt x="30" y="29"/>
                </a:lnTo>
                <a:lnTo>
                  <a:pt x="20" y="22"/>
                </a:lnTo>
                <a:lnTo>
                  <a:pt x="20" y="10"/>
                </a:lnTo>
                <a:lnTo>
                  <a:pt x="39" y="10"/>
                </a:lnTo>
                <a:lnTo>
                  <a:pt x="39" y="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989" name="Freeform 1315">
            <a:extLst>
              <a:ext uri="{FF2B5EF4-FFF2-40B4-BE49-F238E27FC236}">
                <a16:creationId xmlns="" xmlns:a16="http://schemas.microsoft.com/office/drawing/2014/main" id="{B0E844F6-8234-40BA-A645-64C810EA57A4}"/>
              </a:ext>
            </a:extLst>
          </p:cNvPr>
          <p:cNvSpPr>
            <a:spLocks noEditPoints="1"/>
          </p:cNvSpPr>
          <p:nvPr/>
        </p:nvSpPr>
        <p:spPr bwMode="auto">
          <a:xfrm>
            <a:off x="4108453" y="8347078"/>
            <a:ext cx="273050" cy="311150"/>
          </a:xfrm>
          <a:custGeom>
            <a:avLst/>
            <a:gdLst>
              <a:gd name="T0" fmla="*/ 97672 w 89"/>
              <a:gd name="T1" fmla="*/ 135825 h 99"/>
              <a:gd name="T2" fmla="*/ 68676 w 89"/>
              <a:gd name="T3" fmla="*/ 138948 h 99"/>
              <a:gd name="T4" fmla="*/ 45784 w 89"/>
              <a:gd name="T5" fmla="*/ 137387 h 99"/>
              <a:gd name="T6" fmla="*/ 18313 w 89"/>
              <a:gd name="T7" fmla="*/ 128019 h 99"/>
              <a:gd name="T8" fmla="*/ 15261 w 89"/>
              <a:gd name="T9" fmla="*/ 112407 h 99"/>
              <a:gd name="T10" fmla="*/ 25944 w 89"/>
              <a:gd name="T11" fmla="*/ 118652 h 99"/>
              <a:gd name="T12" fmla="*/ 53414 w 89"/>
              <a:gd name="T13" fmla="*/ 123336 h 99"/>
              <a:gd name="T14" fmla="*/ 68676 w 89"/>
              <a:gd name="T15" fmla="*/ 123336 h 99"/>
              <a:gd name="T16" fmla="*/ 96146 w 89"/>
              <a:gd name="T17" fmla="*/ 121775 h 99"/>
              <a:gd name="T18" fmla="*/ 120564 w 89"/>
              <a:gd name="T19" fmla="*/ 112407 h 99"/>
              <a:gd name="T20" fmla="*/ 135825 w 89"/>
              <a:gd name="T21" fmla="*/ 123336 h 99"/>
              <a:gd name="T22" fmla="*/ 135825 w 89"/>
              <a:gd name="T23" fmla="*/ 31224 h 99"/>
              <a:gd name="T24" fmla="*/ 129721 w 89"/>
              <a:gd name="T25" fmla="*/ 17173 h 99"/>
              <a:gd name="T26" fmla="*/ 114459 w 89"/>
              <a:gd name="T27" fmla="*/ 7806 h 99"/>
              <a:gd name="T28" fmla="*/ 93094 w 89"/>
              <a:gd name="T29" fmla="*/ 3122 h 99"/>
              <a:gd name="T30" fmla="*/ 68676 w 89"/>
              <a:gd name="T31" fmla="*/ 0 h 99"/>
              <a:gd name="T32" fmla="*/ 32049 w 89"/>
              <a:gd name="T33" fmla="*/ 4684 h 99"/>
              <a:gd name="T34" fmla="*/ 13735 w 89"/>
              <a:gd name="T35" fmla="*/ 12490 h 99"/>
              <a:gd name="T36" fmla="*/ 1526 w 89"/>
              <a:gd name="T37" fmla="*/ 23418 h 99"/>
              <a:gd name="T38" fmla="*/ 0 w 89"/>
              <a:gd name="T39" fmla="*/ 123336 h 99"/>
              <a:gd name="T40" fmla="*/ 1526 w 89"/>
              <a:gd name="T41" fmla="*/ 131142 h 99"/>
              <a:gd name="T42" fmla="*/ 13735 w 89"/>
              <a:gd name="T43" fmla="*/ 143632 h 99"/>
              <a:gd name="T44" fmla="*/ 32049 w 89"/>
              <a:gd name="T45" fmla="*/ 149876 h 99"/>
              <a:gd name="T46" fmla="*/ 68676 w 89"/>
              <a:gd name="T47" fmla="*/ 154560 h 99"/>
              <a:gd name="T48" fmla="*/ 82411 w 89"/>
              <a:gd name="T49" fmla="*/ 154560 h 99"/>
              <a:gd name="T50" fmla="*/ 97672 w 89"/>
              <a:gd name="T51" fmla="*/ 135825 h 99"/>
              <a:gd name="T52" fmla="*/ 68676 w 89"/>
              <a:gd name="T53" fmla="*/ 15612 h 99"/>
              <a:gd name="T54" fmla="*/ 106829 w 89"/>
              <a:gd name="T55" fmla="*/ 21857 h 99"/>
              <a:gd name="T56" fmla="*/ 120564 w 89"/>
              <a:gd name="T57" fmla="*/ 31224 h 99"/>
              <a:gd name="T58" fmla="*/ 117512 w 89"/>
              <a:gd name="T59" fmla="*/ 35908 h 99"/>
              <a:gd name="T60" fmla="*/ 90041 w 89"/>
              <a:gd name="T61" fmla="*/ 45275 h 99"/>
              <a:gd name="T62" fmla="*/ 68676 w 89"/>
              <a:gd name="T63" fmla="*/ 46836 h 99"/>
              <a:gd name="T64" fmla="*/ 28996 w 89"/>
              <a:gd name="T65" fmla="*/ 40592 h 99"/>
              <a:gd name="T66" fmla="*/ 15261 w 89"/>
              <a:gd name="T67" fmla="*/ 31224 h 99"/>
              <a:gd name="T68" fmla="*/ 18313 w 89"/>
              <a:gd name="T69" fmla="*/ 28102 h 99"/>
              <a:gd name="T70" fmla="*/ 45784 w 89"/>
              <a:gd name="T71" fmla="*/ 17173 h 99"/>
              <a:gd name="T72" fmla="*/ 68676 w 89"/>
              <a:gd name="T73" fmla="*/ 15612 h 99"/>
              <a:gd name="T74" fmla="*/ 15261 w 89"/>
              <a:gd name="T75" fmla="*/ 49959 h 99"/>
              <a:gd name="T76" fmla="*/ 39679 w 89"/>
              <a:gd name="T77" fmla="*/ 60887 h 99"/>
              <a:gd name="T78" fmla="*/ 68676 w 89"/>
              <a:gd name="T79" fmla="*/ 62448 h 99"/>
              <a:gd name="T80" fmla="*/ 82411 w 89"/>
              <a:gd name="T81" fmla="*/ 62448 h 99"/>
              <a:gd name="T82" fmla="*/ 109881 w 89"/>
              <a:gd name="T83" fmla="*/ 56204 h 99"/>
              <a:gd name="T84" fmla="*/ 120564 w 89"/>
              <a:gd name="T85" fmla="*/ 62448 h 99"/>
              <a:gd name="T86" fmla="*/ 117512 w 89"/>
              <a:gd name="T87" fmla="*/ 65571 h 99"/>
              <a:gd name="T88" fmla="*/ 90041 w 89"/>
              <a:gd name="T89" fmla="*/ 74938 h 99"/>
              <a:gd name="T90" fmla="*/ 68676 w 89"/>
              <a:gd name="T91" fmla="*/ 78061 h 99"/>
              <a:gd name="T92" fmla="*/ 28996 w 89"/>
              <a:gd name="T93" fmla="*/ 71816 h 99"/>
              <a:gd name="T94" fmla="*/ 15261 w 89"/>
              <a:gd name="T95" fmla="*/ 62448 h 99"/>
              <a:gd name="T96" fmla="*/ 15261 w 89"/>
              <a:gd name="T97" fmla="*/ 81183 h 99"/>
              <a:gd name="T98" fmla="*/ 25944 w 89"/>
              <a:gd name="T99" fmla="*/ 87428 h 99"/>
              <a:gd name="T100" fmla="*/ 53414 w 89"/>
              <a:gd name="T101" fmla="*/ 93673 h 99"/>
              <a:gd name="T102" fmla="*/ 68676 w 89"/>
              <a:gd name="T103" fmla="*/ 93673 h 99"/>
              <a:gd name="T104" fmla="*/ 96146 w 89"/>
              <a:gd name="T105" fmla="*/ 90550 h 99"/>
              <a:gd name="T106" fmla="*/ 120564 w 89"/>
              <a:gd name="T107" fmla="*/ 81183 h 99"/>
              <a:gd name="T108" fmla="*/ 120564 w 89"/>
              <a:gd name="T109" fmla="*/ 93673 h 99"/>
              <a:gd name="T110" fmla="*/ 106829 w 89"/>
              <a:gd name="T111" fmla="*/ 103040 h 99"/>
              <a:gd name="T112" fmla="*/ 68676 w 89"/>
              <a:gd name="T113" fmla="*/ 107724 h 99"/>
              <a:gd name="T114" fmla="*/ 45784 w 89"/>
              <a:gd name="T115" fmla="*/ 106162 h 99"/>
              <a:gd name="T116" fmla="*/ 18313 w 89"/>
              <a:gd name="T117" fmla="*/ 96795 h 99"/>
              <a:gd name="T118" fmla="*/ 15261 w 89"/>
              <a:gd name="T119" fmla="*/ 81183 h 9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89" h="99">
                <a:moveTo>
                  <a:pt x="64" y="87"/>
                </a:moveTo>
                <a:lnTo>
                  <a:pt x="64" y="87"/>
                </a:lnTo>
                <a:lnTo>
                  <a:pt x="56" y="89"/>
                </a:lnTo>
                <a:lnTo>
                  <a:pt x="45" y="89"/>
                </a:lnTo>
                <a:lnTo>
                  <a:pt x="30" y="88"/>
                </a:lnTo>
                <a:lnTo>
                  <a:pt x="19" y="85"/>
                </a:lnTo>
                <a:lnTo>
                  <a:pt x="12" y="82"/>
                </a:lnTo>
                <a:lnTo>
                  <a:pt x="10" y="79"/>
                </a:lnTo>
                <a:lnTo>
                  <a:pt x="10" y="72"/>
                </a:lnTo>
                <a:lnTo>
                  <a:pt x="17" y="76"/>
                </a:lnTo>
                <a:lnTo>
                  <a:pt x="26" y="78"/>
                </a:lnTo>
                <a:lnTo>
                  <a:pt x="35" y="79"/>
                </a:lnTo>
                <a:lnTo>
                  <a:pt x="45" y="79"/>
                </a:lnTo>
                <a:lnTo>
                  <a:pt x="54" y="79"/>
                </a:lnTo>
                <a:lnTo>
                  <a:pt x="63" y="78"/>
                </a:lnTo>
                <a:lnTo>
                  <a:pt x="72" y="76"/>
                </a:lnTo>
                <a:lnTo>
                  <a:pt x="79" y="72"/>
                </a:lnTo>
                <a:lnTo>
                  <a:pt x="79" y="79"/>
                </a:lnTo>
                <a:lnTo>
                  <a:pt x="89" y="79"/>
                </a:lnTo>
                <a:lnTo>
                  <a:pt x="89" y="20"/>
                </a:lnTo>
                <a:lnTo>
                  <a:pt x="88" y="15"/>
                </a:lnTo>
                <a:lnTo>
                  <a:pt x="85" y="11"/>
                </a:lnTo>
                <a:lnTo>
                  <a:pt x="80" y="8"/>
                </a:lnTo>
                <a:lnTo>
                  <a:pt x="75" y="5"/>
                </a:lnTo>
                <a:lnTo>
                  <a:pt x="68" y="3"/>
                </a:lnTo>
                <a:lnTo>
                  <a:pt x="61" y="2"/>
                </a:lnTo>
                <a:lnTo>
                  <a:pt x="45" y="0"/>
                </a:lnTo>
                <a:lnTo>
                  <a:pt x="29" y="2"/>
                </a:lnTo>
                <a:lnTo>
                  <a:pt x="21" y="3"/>
                </a:lnTo>
                <a:lnTo>
                  <a:pt x="14" y="5"/>
                </a:lnTo>
                <a:lnTo>
                  <a:pt x="9" y="8"/>
                </a:lnTo>
                <a:lnTo>
                  <a:pt x="4" y="11"/>
                </a:lnTo>
                <a:lnTo>
                  <a:pt x="1" y="15"/>
                </a:lnTo>
                <a:lnTo>
                  <a:pt x="0" y="20"/>
                </a:lnTo>
                <a:lnTo>
                  <a:pt x="0" y="79"/>
                </a:lnTo>
                <a:lnTo>
                  <a:pt x="1" y="84"/>
                </a:lnTo>
                <a:lnTo>
                  <a:pt x="4" y="88"/>
                </a:lnTo>
                <a:lnTo>
                  <a:pt x="9" y="92"/>
                </a:lnTo>
                <a:lnTo>
                  <a:pt x="14" y="94"/>
                </a:lnTo>
                <a:lnTo>
                  <a:pt x="21" y="96"/>
                </a:lnTo>
                <a:lnTo>
                  <a:pt x="29" y="98"/>
                </a:lnTo>
                <a:lnTo>
                  <a:pt x="45" y="99"/>
                </a:lnTo>
                <a:lnTo>
                  <a:pt x="54" y="99"/>
                </a:lnTo>
                <a:lnTo>
                  <a:pt x="64" y="96"/>
                </a:lnTo>
                <a:lnTo>
                  <a:pt x="64" y="87"/>
                </a:lnTo>
                <a:close/>
                <a:moveTo>
                  <a:pt x="45" y="10"/>
                </a:moveTo>
                <a:lnTo>
                  <a:pt x="45" y="10"/>
                </a:lnTo>
                <a:lnTo>
                  <a:pt x="59" y="11"/>
                </a:lnTo>
                <a:lnTo>
                  <a:pt x="70" y="14"/>
                </a:lnTo>
                <a:lnTo>
                  <a:pt x="77" y="18"/>
                </a:lnTo>
                <a:lnTo>
                  <a:pt x="79" y="20"/>
                </a:lnTo>
                <a:lnTo>
                  <a:pt x="77" y="23"/>
                </a:lnTo>
                <a:lnTo>
                  <a:pt x="70" y="26"/>
                </a:lnTo>
                <a:lnTo>
                  <a:pt x="59" y="29"/>
                </a:lnTo>
                <a:lnTo>
                  <a:pt x="45" y="30"/>
                </a:lnTo>
                <a:lnTo>
                  <a:pt x="30" y="29"/>
                </a:lnTo>
                <a:lnTo>
                  <a:pt x="19" y="26"/>
                </a:lnTo>
                <a:lnTo>
                  <a:pt x="12" y="23"/>
                </a:lnTo>
                <a:lnTo>
                  <a:pt x="10" y="20"/>
                </a:lnTo>
                <a:lnTo>
                  <a:pt x="12" y="18"/>
                </a:lnTo>
                <a:lnTo>
                  <a:pt x="19" y="14"/>
                </a:lnTo>
                <a:lnTo>
                  <a:pt x="30" y="11"/>
                </a:lnTo>
                <a:lnTo>
                  <a:pt x="45" y="10"/>
                </a:lnTo>
                <a:close/>
                <a:moveTo>
                  <a:pt x="10" y="32"/>
                </a:moveTo>
                <a:lnTo>
                  <a:pt x="10" y="32"/>
                </a:lnTo>
                <a:lnTo>
                  <a:pt x="17" y="36"/>
                </a:lnTo>
                <a:lnTo>
                  <a:pt x="26" y="39"/>
                </a:lnTo>
                <a:lnTo>
                  <a:pt x="35" y="40"/>
                </a:lnTo>
                <a:lnTo>
                  <a:pt x="45" y="40"/>
                </a:lnTo>
                <a:lnTo>
                  <a:pt x="54" y="40"/>
                </a:lnTo>
                <a:lnTo>
                  <a:pt x="63" y="39"/>
                </a:lnTo>
                <a:lnTo>
                  <a:pt x="72" y="36"/>
                </a:lnTo>
                <a:lnTo>
                  <a:pt x="79" y="32"/>
                </a:lnTo>
                <a:lnTo>
                  <a:pt x="79" y="40"/>
                </a:lnTo>
                <a:lnTo>
                  <a:pt x="77" y="42"/>
                </a:lnTo>
                <a:lnTo>
                  <a:pt x="70" y="46"/>
                </a:lnTo>
                <a:lnTo>
                  <a:pt x="59" y="48"/>
                </a:lnTo>
                <a:lnTo>
                  <a:pt x="45" y="50"/>
                </a:lnTo>
                <a:lnTo>
                  <a:pt x="30" y="48"/>
                </a:lnTo>
                <a:lnTo>
                  <a:pt x="19" y="46"/>
                </a:lnTo>
                <a:lnTo>
                  <a:pt x="12" y="42"/>
                </a:lnTo>
                <a:lnTo>
                  <a:pt x="10" y="40"/>
                </a:lnTo>
                <a:lnTo>
                  <a:pt x="10" y="32"/>
                </a:lnTo>
                <a:close/>
                <a:moveTo>
                  <a:pt x="10" y="52"/>
                </a:moveTo>
                <a:lnTo>
                  <a:pt x="10" y="52"/>
                </a:lnTo>
                <a:lnTo>
                  <a:pt x="17" y="56"/>
                </a:lnTo>
                <a:lnTo>
                  <a:pt x="26" y="58"/>
                </a:lnTo>
                <a:lnTo>
                  <a:pt x="35" y="60"/>
                </a:lnTo>
                <a:lnTo>
                  <a:pt x="45" y="60"/>
                </a:lnTo>
                <a:lnTo>
                  <a:pt x="54" y="60"/>
                </a:lnTo>
                <a:lnTo>
                  <a:pt x="63" y="58"/>
                </a:lnTo>
                <a:lnTo>
                  <a:pt x="72" y="56"/>
                </a:lnTo>
                <a:lnTo>
                  <a:pt x="79" y="52"/>
                </a:lnTo>
                <a:lnTo>
                  <a:pt x="79" y="60"/>
                </a:lnTo>
                <a:lnTo>
                  <a:pt x="77" y="62"/>
                </a:lnTo>
                <a:lnTo>
                  <a:pt x="70" y="66"/>
                </a:lnTo>
                <a:lnTo>
                  <a:pt x="59" y="68"/>
                </a:lnTo>
                <a:lnTo>
                  <a:pt x="45" y="69"/>
                </a:lnTo>
                <a:lnTo>
                  <a:pt x="30" y="68"/>
                </a:lnTo>
                <a:lnTo>
                  <a:pt x="19" y="66"/>
                </a:lnTo>
                <a:lnTo>
                  <a:pt x="12" y="62"/>
                </a:lnTo>
                <a:lnTo>
                  <a:pt x="10" y="60"/>
                </a:lnTo>
                <a:lnTo>
                  <a:pt x="10" y="5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990" name="Freeform 1316">
            <a:extLst>
              <a:ext uri="{FF2B5EF4-FFF2-40B4-BE49-F238E27FC236}">
                <a16:creationId xmlns="" xmlns:a16="http://schemas.microsoft.com/office/drawing/2014/main" id="{83B3515E-A29E-4E32-86DB-95A1DF3983A8}"/>
              </a:ext>
            </a:extLst>
          </p:cNvPr>
          <p:cNvSpPr>
            <a:spLocks/>
          </p:cNvSpPr>
          <p:nvPr/>
        </p:nvSpPr>
        <p:spPr bwMode="auto">
          <a:xfrm>
            <a:off x="4324352" y="8601077"/>
            <a:ext cx="149226" cy="111125"/>
          </a:xfrm>
          <a:custGeom>
            <a:avLst/>
            <a:gdLst>
              <a:gd name="T0" fmla="*/ 30294 w 47"/>
              <a:gd name="T1" fmla="*/ 56203 h 36"/>
              <a:gd name="T2" fmla="*/ 0 w 47"/>
              <a:gd name="T3" fmla="*/ 28102 h 36"/>
              <a:gd name="T4" fmla="*/ 12755 w 47"/>
              <a:gd name="T5" fmla="*/ 15612 h 36"/>
              <a:gd name="T6" fmla="*/ 30294 w 47"/>
              <a:gd name="T7" fmla="*/ 32785 h 36"/>
              <a:gd name="T8" fmla="*/ 63776 w 47"/>
              <a:gd name="T9" fmla="*/ 0 h 36"/>
              <a:gd name="T10" fmla="*/ 74937 w 47"/>
              <a:gd name="T11" fmla="*/ 12490 h 36"/>
              <a:gd name="T12" fmla="*/ 30294 w 47"/>
              <a:gd name="T13" fmla="*/ 56203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7" h="36">
                <a:moveTo>
                  <a:pt x="19" y="36"/>
                </a:moveTo>
                <a:lnTo>
                  <a:pt x="0" y="18"/>
                </a:lnTo>
                <a:lnTo>
                  <a:pt x="8" y="10"/>
                </a:lnTo>
                <a:lnTo>
                  <a:pt x="19" y="21"/>
                </a:lnTo>
                <a:lnTo>
                  <a:pt x="40" y="0"/>
                </a:lnTo>
                <a:lnTo>
                  <a:pt x="47" y="8"/>
                </a:lnTo>
                <a:lnTo>
                  <a:pt x="19" y="3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991" name="Freeform 1317">
            <a:extLst>
              <a:ext uri="{FF2B5EF4-FFF2-40B4-BE49-F238E27FC236}">
                <a16:creationId xmlns="" xmlns:a16="http://schemas.microsoft.com/office/drawing/2014/main" id="{73DE6443-9C7C-4A07-BCAB-64C196D5AF4B}"/>
              </a:ext>
            </a:extLst>
          </p:cNvPr>
          <p:cNvSpPr>
            <a:spLocks noEditPoints="1"/>
          </p:cNvSpPr>
          <p:nvPr/>
        </p:nvSpPr>
        <p:spPr bwMode="auto">
          <a:xfrm>
            <a:off x="4848229" y="8347078"/>
            <a:ext cx="273050" cy="311150"/>
          </a:xfrm>
          <a:custGeom>
            <a:avLst/>
            <a:gdLst>
              <a:gd name="T0" fmla="*/ 135825 w 89"/>
              <a:gd name="T1" fmla="*/ 31224 h 99"/>
              <a:gd name="T2" fmla="*/ 134299 w 89"/>
              <a:gd name="T3" fmla="*/ 23418 h 99"/>
              <a:gd name="T4" fmla="*/ 122090 w 89"/>
              <a:gd name="T5" fmla="*/ 12490 h 99"/>
              <a:gd name="T6" fmla="*/ 103776 w 89"/>
              <a:gd name="T7" fmla="*/ 4684 h 99"/>
              <a:gd name="T8" fmla="*/ 67149 w 89"/>
              <a:gd name="T9" fmla="*/ 0 h 99"/>
              <a:gd name="T10" fmla="*/ 42731 w 89"/>
              <a:gd name="T11" fmla="*/ 3122 h 99"/>
              <a:gd name="T12" fmla="*/ 21366 w 89"/>
              <a:gd name="T13" fmla="*/ 7806 h 99"/>
              <a:gd name="T14" fmla="*/ 6104 w 89"/>
              <a:gd name="T15" fmla="*/ 17173 h 99"/>
              <a:gd name="T16" fmla="*/ 0 w 89"/>
              <a:gd name="T17" fmla="*/ 31224 h 99"/>
              <a:gd name="T18" fmla="*/ 0 w 89"/>
              <a:gd name="T19" fmla="*/ 123336 h 99"/>
              <a:gd name="T20" fmla="*/ 6104 w 89"/>
              <a:gd name="T21" fmla="*/ 137387 h 99"/>
              <a:gd name="T22" fmla="*/ 21366 w 89"/>
              <a:gd name="T23" fmla="*/ 146754 h 99"/>
              <a:gd name="T24" fmla="*/ 42731 w 89"/>
              <a:gd name="T25" fmla="*/ 152999 h 99"/>
              <a:gd name="T26" fmla="*/ 67149 w 89"/>
              <a:gd name="T27" fmla="*/ 154560 h 99"/>
              <a:gd name="T28" fmla="*/ 112933 w 89"/>
              <a:gd name="T29" fmla="*/ 146754 h 99"/>
              <a:gd name="T30" fmla="*/ 112933 w 89"/>
              <a:gd name="T31" fmla="*/ 131142 h 99"/>
              <a:gd name="T32" fmla="*/ 96146 w 89"/>
              <a:gd name="T33" fmla="*/ 137387 h 99"/>
              <a:gd name="T34" fmla="*/ 67149 w 89"/>
              <a:gd name="T35" fmla="*/ 138948 h 99"/>
              <a:gd name="T36" fmla="*/ 45784 w 89"/>
              <a:gd name="T37" fmla="*/ 137387 h 99"/>
              <a:gd name="T38" fmla="*/ 18313 w 89"/>
              <a:gd name="T39" fmla="*/ 128019 h 99"/>
              <a:gd name="T40" fmla="*/ 15261 w 89"/>
              <a:gd name="T41" fmla="*/ 112407 h 99"/>
              <a:gd name="T42" fmla="*/ 25944 w 89"/>
              <a:gd name="T43" fmla="*/ 118652 h 99"/>
              <a:gd name="T44" fmla="*/ 51888 w 89"/>
              <a:gd name="T45" fmla="*/ 123336 h 99"/>
              <a:gd name="T46" fmla="*/ 67149 w 89"/>
              <a:gd name="T47" fmla="*/ 123336 h 99"/>
              <a:gd name="T48" fmla="*/ 96146 w 89"/>
              <a:gd name="T49" fmla="*/ 121775 h 99"/>
              <a:gd name="T50" fmla="*/ 120564 w 89"/>
              <a:gd name="T51" fmla="*/ 112407 h 99"/>
              <a:gd name="T52" fmla="*/ 135825 w 89"/>
              <a:gd name="T53" fmla="*/ 115530 h 99"/>
              <a:gd name="T54" fmla="*/ 67149 w 89"/>
              <a:gd name="T55" fmla="*/ 15612 h 99"/>
              <a:gd name="T56" fmla="*/ 106829 w 89"/>
              <a:gd name="T57" fmla="*/ 21857 h 99"/>
              <a:gd name="T58" fmla="*/ 120564 w 89"/>
              <a:gd name="T59" fmla="*/ 31224 h 99"/>
              <a:gd name="T60" fmla="*/ 115985 w 89"/>
              <a:gd name="T61" fmla="*/ 35908 h 99"/>
              <a:gd name="T62" fmla="*/ 90041 w 89"/>
              <a:gd name="T63" fmla="*/ 45275 h 99"/>
              <a:gd name="T64" fmla="*/ 67149 w 89"/>
              <a:gd name="T65" fmla="*/ 46836 h 99"/>
              <a:gd name="T66" fmla="*/ 27470 w 89"/>
              <a:gd name="T67" fmla="*/ 40592 h 99"/>
              <a:gd name="T68" fmla="*/ 15261 w 89"/>
              <a:gd name="T69" fmla="*/ 31224 h 99"/>
              <a:gd name="T70" fmla="*/ 18313 w 89"/>
              <a:gd name="T71" fmla="*/ 28102 h 99"/>
              <a:gd name="T72" fmla="*/ 45784 w 89"/>
              <a:gd name="T73" fmla="*/ 17173 h 99"/>
              <a:gd name="T74" fmla="*/ 67149 w 89"/>
              <a:gd name="T75" fmla="*/ 15612 h 99"/>
              <a:gd name="T76" fmla="*/ 15261 w 89"/>
              <a:gd name="T77" fmla="*/ 49959 h 99"/>
              <a:gd name="T78" fmla="*/ 39679 w 89"/>
              <a:gd name="T79" fmla="*/ 60887 h 99"/>
              <a:gd name="T80" fmla="*/ 67149 w 89"/>
              <a:gd name="T81" fmla="*/ 62448 h 99"/>
              <a:gd name="T82" fmla="*/ 82411 w 89"/>
              <a:gd name="T83" fmla="*/ 62448 h 99"/>
              <a:gd name="T84" fmla="*/ 108355 w 89"/>
              <a:gd name="T85" fmla="*/ 56204 h 99"/>
              <a:gd name="T86" fmla="*/ 120564 w 89"/>
              <a:gd name="T87" fmla="*/ 62448 h 99"/>
              <a:gd name="T88" fmla="*/ 115985 w 89"/>
              <a:gd name="T89" fmla="*/ 65571 h 99"/>
              <a:gd name="T90" fmla="*/ 90041 w 89"/>
              <a:gd name="T91" fmla="*/ 74938 h 99"/>
              <a:gd name="T92" fmla="*/ 67149 w 89"/>
              <a:gd name="T93" fmla="*/ 78061 h 99"/>
              <a:gd name="T94" fmla="*/ 27470 w 89"/>
              <a:gd name="T95" fmla="*/ 71816 h 99"/>
              <a:gd name="T96" fmla="*/ 15261 w 89"/>
              <a:gd name="T97" fmla="*/ 62448 h 99"/>
              <a:gd name="T98" fmla="*/ 15261 w 89"/>
              <a:gd name="T99" fmla="*/ 93673 h 99"/>
              <a:gd name="T100" fmla="*/ 15261 w 89"/>
              <a:gd name="T101" fmla="*/ 81183 h 99"/>
              <a:gd name="T102" fmla="*/ 39679 w 89"/>
              <a:gd name="T103" fmla="*/ 90550 h 99"/>
              <a:gd name="T104" fmla="*/ 67149 w 89"/>
              <a:gd name="T105" fmla="*/ 93673 h 99"/>
              <a:gd name="T106" fmla="*/ 82411 w 89"/>
              <a:gd name="T107" fmla="*/ 93673 h 99"/>
              <a:gd name="T108" fmla="*/ 108355 w 89"/>
              <a:gd name="T109" fmla="*/ 87428 h 99"/>
              <a:gd name="T110" fmla="*/ 120564 w 89"/>
              <a:gd name="T111" fmla="*/ 93673 h 99"/>
              <a:gd name="T112" fmla="*/ 115985 w 89"/>
              <a:gd name="T113" fmla="*/ 96795 h 99"/>
              <a:gd name="T114" fmla="*/ 90041 w 89"/>
              <a:gd name="T115" fmla="*/ 106162 h 99"/>
              <a:gd name="T116" fmla="*/ 67149 w 89"/>
              <a:gd name="T117" fmla="*/ 107724 h 99"/>
              <a:gd name="T118" fmla="*/ 27470 w 89"/>
              <a:gd name="T119" fmla="*/ 103040 h 99"/>
              <a:gd name="T120" fmla="*/ 15261 w 89"/>
              <a:gd name="T121" fmla="*/ 93673 h 9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89" h="99">
                <a:moveTo>
                  <a:pt x="89" y="74"/>
                </a:moveTo>
                <a:lnTo>
                  <a:pt x="89" y="20"/>
                </a:lnTo>
                <a:lnTo>
                  <a:pt x="88" y="15"/>
                </a:lnTo>
                <a:lnTo>
                  <a:pt x="85" y="11"/>
                </a:lnTo>
                <a:lnTo>
                  <a:pt x="80" y="8"/>
                </a:lnTo>
                <a:lnTo>
                  <a:pt x="75" y="5"/>
                </a:lnTo>
                <a:lnTo>
                  <a:pt x="68" y="3"/>
                </a:lnTo>
                <a:lnTo>
                  <a:pt x="60" y="2"/>
                </a:lnTo>
                <a:lnTo>
                  <a:pt x="44" y="0"/>
                </a:lnTo>
                <a:lnTo>
                  <a:pt x="28" y="2"/>
                </a:lnTo>
                <a:lnTo>
                  <a:pt x="21" y="3"/>
                </a:lnTo>
                <a:lnTo>
                  <a:pt x="14" y="5"/>
                </a:lnTo>
                <a:lnTo>
                  <a:pt x="9" y="8"/>
                </a:lnTo>
                <a:lnTo>
                  <a:pt x="4" y="11"/>
                </a:lnTo>
                <a:lnTo>
                  <a:pt x="1" y="15"/>
                </a:lnTo>
                <a:lnTo>
                  <a:pt x="0" y="20"/>
                </a:lnTo>
                <a:lnTo>
                  <a:pt x="0" y="79"/>
                </a:lnTo>
                <a:lnTo>
                  <a:pt x="1" y="84"/>
                </a:lnTo>
                <a:lnTo>
                  <a:pt x="4" y="88"/>
                </a:lnTo>
                <a:lnTo>
                  <a:pt x="9" y="92"/>
                </a:lnTo>
                <a:lnTo>
                  <a:pt x="14" y="94"/>
                </a:lnTo>
                <a:lnTo>
                  <a:pt x="21" y="96"/>
                </a:lnTo>
                <a:lnTo>
                  <a:pt x="28" y="98"/>
                </a:lnTo>
                <a:lnTo>
                  <a:pt x="44" y="99"/>
                </a:lnTo>
                <a:lnTo>
                  <a:pt x="60" y="98"/>
                </a:lnTo>
                <a:lnTo>
                  <a:pt x="74" y="94"/>
                </a:lnTo>
                <a:lnTo>
                  <a:pt x="74" y="84"/>
                </a:lnTo>
                <a:lnTo>
                  <a:pt x="69" y="85"/>
                </a:lnTo>
                <a:lnTo>
                  <a:pt x="63" y="88"/>
                </a:lnTo>
                <a:lnTo>
                  <a:pt x="54" y="89"/>
                </a:lnTo>
                <a:lnTo>
                  <a:pt x="44" y="89"/>
                </a:lnTo>
                <a:lnTo>
                  <a:pt x="30" y="88"/>
                </a:lnTo>
                <a:lnTo>
                  <a:pt x="18" y="85"/>
                </a:lnTo>
                <a:lnTo>
                  <a:pt x="12" y="82"/>
                </a:lnTo>
                <a:lnTo>
                  <a:pt x="10" y="79"/>
                </a:lnTo>
                <a:lnTo>
                  <a:pt x="10" y="72"/>
                </a:lnTo>
                <a:lnTo>
                  <a:pt x="17" y="76"/>
                </a:lnTo>
                <a:lnTo>
                  <a:pt x="26" y="78"/>
                </a:lnTo>
                <a:lnTo>
                  <a:pt x="34" y="79"/>
                </a:lnTo>
                <a:lnTo>
                  <a:pt x="44" y="79"/>
                </a:lnTo>
                <a:lnTo>
                  <a:pt x="54" y="79"/>
                </a:lnTo>
                <a:lnTo>
                  <a:pt x="63" y="78"/>
                </a:lnTo>
                <a:lnTo>
                  <a:pt x="71" y="76"/>
                </a:lnTo>
                <a:lnTo>
                  <a:pt x="79" y="72"/>
                </a:lnTo>
                <a:lnTo>
                  <a:pt x="79" y="74"/>
                </a:lnTo>
                <a:lnTo>
                  <a:pt x="89" y="74"/>
                </a:lnTo>
                <a:close/>
                <a:moveTo>
                  <a:pt x="44" y="10"/>
                </a:moveTo>
                <a:lnTo>
                  <a:pt x="44" y="10"/>
                </a:lnTo>
                <a:lnTo>
                  <a:pt x="59" y="11"/>
                </a:lnTo>
                <a:lnTo>
                  <a:pt x="70" y="14"/>
                </a:lnTo>
                <a:lnTo>
                  <a:pt x="76" y="18"/>
                </a:lnTo>
                <a:lnTo>
                  <a:pt x="79" y="20"/>
                </a:lnTo>
                <a:lnTo>
                  <a:pt x="76" y="23"/>
                </a:lnTo>
                <a:lnTo>
                  <a:pt x="70" y="26"/>
                </a:lnTo>
                <a:lnTo>
                  <a:pt x="59" y="29"/>
                </a:lnTo>
                <a:lnTo>
                  <a:pt x="44" y="30"/>
                </a:lnTo>
                <a:lnTo>
                  <a:pt x="30" y="29"/>
                </a:lnTo>
                <a:lnTo>
                  <a:pt x="18" y="26"/>
                </a:lnTo>
                <a:lnTo>
                  <a:pt x="12" y="23"/>
                </a:lnTo>
                <a:lnTo>
                  <a:pt x="10" y="20"/>
                </a:lnTo>
                <a:lnTo>
                  <a:pt x="12" y="18"/>
                </a:lnTo>
                <a:lnTo>
                  <a:pt x="18" y="14"/>
                </a:lnTo>
                <a:lnTo>
                  <a:pt x="30" y="11"/>
                </a:lnTo>
                <a:lnTo>
                  <a:pt x="44" y="10"/>
                </a:lnTo>
                <a:close/>
                <a:moveTo>
                  <a:pt x="10" y="32"/>
                </a:moveTo>
                <a:lnTo>
                  <a:pt x="10" y="32"/>
                </a:lnTo>
                <a:lnTo>
                  <a:pt x="17" y="36"/>
                </a:lnTo>
                <a:lnTo>
                  <a:pt x="26" y="39"/>
                </a:lnTo>
                <a:lnTo>
                  <a:pt x="34" y="40"/>
                </a:lnTo>
                <a:lnTo>
                  <a:pt x="44" y="40"/>
                </a:lnTo>
                <a:lnTo>
                  <a:pt x="54" y="40"/>
                </a:lnTo>
                <a:lnTo>
                  <a:pt x="63" y="39"/>
                </a:lnTo>
                <a:lnTo>
                  <a:pt x="71" y="36"/>
                </a:lnTo>
                <a:lnTo>
                  <a:pt x="79" y="32"/>
                </a:lnTo>
                <a:lnTo>
                  <a:pt x="79" y="40"/>
                </a:lnTo>
                <a:lnTo>
                  <a:pt x="76" y="42"/>
                </a:lnTo>
                <a:lnTo>
                  <a:pt x="70" y="46"/>
                </a:lnTo>
                <a:lnTo>
                  <a:pt x="59" y="48"/>
                </a:lnTo>
                <a:lnTo>
                  <a:pt x="44" y="50"/>
                </a:lnTo>
                <a:lnTo>
                  <a:pt x="30" y="48"/>
                </a:lnTo>
                <a:lnTo>
                  <a:pt x="18" y="46"/>
                </a:lnTo>
                <a:lnTo>
                  <a:pt x="12" y="42"/>
                </a:lnTo>
                <a:lnTo>
                  <a:pt x="10" y="40"/>
                </a:lnTo>
                <a:lnTo>
                  <a:pt x="10" y="32"/>
                </a:lnTo>
                <a:close/>
                <a:moveTo>
                  <a:pt x="10" y="60"/>
                </a:moveTo>
                <a:lnTo>
                  <a:pt x="10" y="52"/>
                </a:lnTo>
                <a:lnTo>
                  <a:pt x="17" y="56"/>
                </a:lnTo>
                <a:lnTo>
                  <a:pt x="26" y="58"/>
                </a:lnTo>
                <a:lnTo>
                  <a:pt x="34" y="60"/>
                </a:lnTo>
                <a:lnTo>
                  <a:pt x="44" y="60"/>
                </a:lnTo>
                <a:lnTo>
                  <a:pt x="54" y="60"/>
                </a:lnTo>
                <a:lnTo>
                  <a:pt x="63" y="58"/>
                </a:lnTo>
                <a:lnTo>
                  <a:pt x="71" y="56"/>
                </a:lnTo>
                <a:lnTo>
                  <a:pt x="79" y="52"/>
                </a:lnTo>
                <a:lnTo>
                  <a:pt x="79" y="60"/>
                </a:lnTo>
                <a:lnTo>
                  <a:pt x="76" y="62"/>
                </a:lnTo>
                <a:lnTo>
                  <a:pt x="70" y="66"/>
                </a:lnTo>
                <a:lnTo>
                  <a:pt x="59" y="68"/>
                </a:lnTo>
                <a:lnTo>
                  <a:pt x="44" y="69"/>
                </a:lnTo>
                <a:lnTo>
                  <a:pt x="30" y="68"/>
                </a:lnTo>
                <a:lnTo>
                  <a:pt x="18" y="66"/>
                </a:lnTo>
                <a:lnTo>
                  <a:pt x="12" y="62"/>
                </a:lnTo>
                <a:lnTo>
                  <a:pt x="10" y="6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992" name="Freeform 1318">
            <a:extLst>
              <a:ext uri="{FF2B5EF4-FFF2-40B4-BE49-F238E27FC236}">
                <a16:creationId xmlns="" xmlns:a16="http://schemas.microsoft.com/office/drawing/2014/main" id="{AF3C158F-D5D0-4ACF-924A-8D7788AFEC5C}"/>
              </a:ext>
            </a:extLst>
          </p:cNvPr>
          <p:cNvSpPr>
            <a:spLocks/>
          </p:cNvSpPr>
          <p:nvPr/>
        </p:nvSpPr>
        <p:spPr bwMode="auto">
          <a:xfrm>
            <a:off x="5092702" y="8601077"/>
            <a:ext cx="123827" cy="111125"/>
          </a:xfrm>
          <a:custGeom>
            <a:avLst/>
            <a:gdLst>
              <a:gd name="T0" fmla="*/ 60888 w 37"/>
              <a:gd name="T1" fmla="*/ 12152 h 37"/>
              <a:gd name="T2" fmla="*/ 49369 w 37"/>
              <a:gd name="T3" fmla="*/ 0 h 37"/>
              <a:gd name="T4" fmla="*/ 31267 w 37"/>
              <a:gd name="T5" fmla="*/ 18228 h 37"/>
              <a:gd name="T6" fmla="*/ 13165 w 37"/>
              <a:gd name="T7" fmla="*/ 0 h 37"/>
              <a:gd name="T8" fmla="*/ 0 w 37"/>
              <a:gd name="T9" fmla="*/ 12152 h 37"/>
              <a:gd name="T10" fmla="*/ 18102 w 37"/>
              <a:gd name="T11" fmla="*/ 28861 h 37"/>
              <a:gd name="T12" fmla="*/ 0 w 37"/>
              <a:gd name="T13" fmla="*/ 45570 h 37"/>
              <a:gd name="T14" fmla="*/ 13165 w 37"/>
              <a:gd name="T15" fmla="*/ 56203 h 37"/>
              <a:gd name="T16" fmla="*/ 31267 w 37"/>
              <a:gd name="T17" fmla="*/ 39494 h 37"/>
              <a:gd name="T18" fmla="*/ 49369 w 37"/>
              <a:gd name="T19" fmla="*/ 56203 h 37"/>
              <a:gd name="T20" fmla="*/ 60888 w 37"/>
              <a:gd name="T21" fmla="*/ 45570 h 37"/>
              <a:gd name="T22" fmla="*/ 42786 w 37"/>
              <a:gd name="T23" fmla="*/ 28861 h 37"/>
              <a:gd name="T24" fmla="*/ 60888 w 37"/>
              <a:gd name="T25" fmla="*/ 12152 h 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37">
                <a:moveTo>
                  <a:pt x="37" y="8"/>
                </a:moveTo>
                <a:lnTo>
                  <a:pt x="30" y="0"/>
                </a:lnTo>
                <a:lnTo>
                  <a:pt x="19" y="12"/>
                </a:lnTo>
                <a:lnTo>
                  <a:pt x="8" y="0"/>
                </a:lnTo>
                <a:lnTo>
                  <a:pt x="0" y="8"/>
                </a:lnTo>
                <a:lnTo>
                  <a:pt x="11" y="19"/>
                </a:lnTo>
                <a:lnTo>
                  <a:pt x="0" y="30"/>
                </a:lnTo>
                <a:lnTo>
                  <a:pt x="8" y="37"/>
                </a:lnTo>
                <a:lnTo>
                  <a:pt x="19" y="26"/>
                </a:lnTo>
                <a:lnTo>
                  <a:pt x="30" y="37"/>
                </a:lnTo>
                <a:lnTo>
                  <a:pt x="37" y="30"/>
                </a:lnTo>
                <a:lnTo>
                  <a:pt x="26" y="19"/>
                </a:lnTo>
                <a:lnTo>
                  <a:pt x="37" y="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grpSp>
        <p:nvGrpSpPr>
          <p:cNvPr id="63993" name="Group 581">
            <a:extLst>
              <a:ext uri="{FF2B5EF4-FFF2-40B4-BE49-F238E27FC236}">
                <a16:creationId xmlns="" xmlns:a16="http://schemas.microsoft.com/office/drawing/2014/main" id="{35463175-1793-4BB8-8829-558E3C1B734A}"/>
              </a:ext>
            </a:extLst>
          </p:cNvPr>
          <p:cNvGrpSpPr>
            <a:grpSpLocks/>
          </p:cNvGrpSpPr>
          <p:nvPr/>
        </p:nvGrpSpPr>
        <p:grpSpPr bwMode="auto">
          <a:xfrm>
            <a:off x="7839077" y="7645402"/>
            <a:ext cx="307974" cy="298451"/>
            <a:chOff x="5225184" y="5097112"/>
            <a:chExt cx="206080" cy="199837"/>
          </a:xfrm>
        </p:grpSpPr>
        <p:sp>
          <p:nvSpPr>
            <p:cNvPr id="64006" name="Freeform 1319">
              <a:extLst>
                <a:ext uri="{FF2B5EF4-FFF2-40B4-BE49-F238E27FC236}">
                  <a16:creationId xmlns="" xmlns:a16="http://schemas.microsoft.com/office/drawing/2014/main" id="{2715FFDC-2A75-4D43-B84E-0E23B63558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25184" y="5097112"/>
              <a:ext cx="206080" cy="199833"/>
            </a:xfrm>
            <a:custGeom>
              <a:avLst/>
              <a:gdLst>
                <a:gd name="T0" fmla="*/ 185264 w 99"/>
                <a:gd name="T1" fmla="*/ 0 h 98"/>
                <a:gd name="T2" fmla="*/ 20816 w 99"/>
                <a:gd name="T3" fmla="*/ 0 h 98"/>
                <a:gd name="T4" fmla="*/ 20816 w 99"/>
                <a:gd name="T5" fmla="*/ 0 h 98"/>
                <a:gd name="T6" fmla="*/ 12490 w 99"/>
                <a:gd name="T7" fmla="*/ 2039 h 98"/>
                <a:gd name="T8" fmla="*/ 4163 w 99"/>
                <a:gd name="T9" fmla="*/ 4078 h 98"/>
                <a:gd name="T10" fmla="*/ 2082 w 99"/>
                <a:gd name="T11" fmla="*/ 12235 h 98"/>
                <a:gd name="T12" fmla="*/ 0 w 99"/>
                <a:gd name="T13" fmla="*/ 18352 h 98"/>
                <a:gd name="T14" fmla="*/ 0 w 99"/>
                <a:gd name="T15" fmla="*/ 120308 h 98"/>
                <a:gd name="T16" fmla="*/ 0 w 99"/>
                <a:gd name="T17" fmla="*/ 120308 h 98"/>
                <a:gd name="T18" fmla="*/ 2082 w 99"/>
                <a:gd name="T19" fmla="*/ 126425 h 98"/>
                <a:gd name="T20" fmla="*/ 4163 w 99"/>
                <a:gd name="T21" fmla="*/ 134581 h 98"/>
                <a:gd name="T22" fmla="*/ 12490 w 99"/>
                <a:gd name="T23" fmla="*/ 136621 h 98"/>
                <a:gd name="T24" fmla="*/ 20816 w 99"/>
                <a:gd name="T25" fmla="*/ 140699 h 98"/>
                <a:gd name="T26" fmla="*/ 91591 w 99"/>
                <a:gd name="T27" fmla="*/ 140699 h 98"/>
                <a:gd name="T28" fmla="*/ 91591 w 99"/>
                <a:gd name="T29" fmla="*/ 179442 h 98"/>
                <a:gd name="T30" fmla="*/ 41632 w 99"/>
                <a:gd name="T31" fmla="*/ 179442 h 98"/>
                <a:gd name="T32" fmla="*/ 41632 w 99"/>
                <a:gd name="T33" fmla="*/ 199833 h 98"/>
                <a:gd name="T34" fmla="*/ 164448 w 99"/>
                <a:gd name="T35" fmla="*/ 199833 h 98"/>
                <a:gd name="T36" fmla="*/ 164448 w 99"/>
                <a:gd name="T37" fmla="*/ 179442 h 98"/>
                <a:gd name="T38" fmla="*/ 112407 w 99"/>
                <a:gd name="T39" fmla="*/ 179442 h 98"/>
                <a:gd name="T40" fmla="*/ 112407 w 99"/>
                <a:gd name="T41" fmla="*/ 140699 h 98"/>
                <a:gd name="T42" fmla="*/ 185264 w 99"/>
                <a:gd name="T43" fmla="*/ 140699 h 98"/>
                <a:gd name="T44" fmla="*/ 185264 w 99"/>
                <a:gd name="T45" fmla="*/ 140699 h 98"/>
                <a:gd name="T46" fmla="*/ 191509 w 99"/>
                <a:gd name="T47" fmla="*/ 136621 h 98"/>
                <a:gd name="T48" fmla="*/ 199835 w 99"/>
                <a:gd name="T49" fmla="*/ 134581 h 98"/>
                <a:gd name="T50" fmla="*/ 201917 w 99"/>
                <a:gd name="T51" fmla="*/ 126425 h 98"/>
                <a:gd name="T52" fmla="*/ 206080 w 99"/>
                <a:gd name="T53" fmla="*/ 120308 h 98"/>
                <a:gd name="T54" fmla="*/ 206080 w 99"/>
                <a:gd name="T55" fmla="*/ 18352 h 98"/>
                <a:gd name="T56" fmla="*/ 206080 w 99"/>
                <a:gd name="T57" fmla="*/ 18352 h 98"/>
                <a:gd name="T58" fmla="*/ 201917 w 99"/>
                <a:gd name="T59" fmla="*/ 12235 h 98"/>
                <a:gd name="T60" fmla="*/ 199835 w 99"/>
                <a:gd name="T61" fmla="*/ 4078 h 98"/>
                <a:gd name="T62" fmla="*/ 191509 w 99"/>
                <a:gd name="T63" fmla="*/ 2039 h 98"/>
                <a:gd name="T64" fmla="*/ 185264 w 99"/>
                <a:gd name="T65" fmla="*/ 0 h 98"/>
                <a:gd name="T66" fmla="*/ 185264 w 99"/>
                <a:gd name="T67" fmla="*/ 0 h 98"/>
                <a:gd name="T68" fmla="*/ 185264 w 99"/>
                <a:gd name="T69" fmla="*/ 18352 h 98"/>
                <a:gd name="T70" fmla="*/ 185264 w 99"/>
                <a:gd name="T71" fmla="*/ 59134 h 98"/>
                <a:gd name="T72" fmla="*/ 20816 w 99"/>
                <a:gd name="T73" fmla="*/ 59134 h 98"/>
                <a:gd name="T74" fmla="*/ 20816 w 99"/>
                <a:gd name="T75" fmla="*/ 18352 h 98"/>
                <a:gd name="T76" fmla="*/ 185264 w 99"/>
                <a:gd name="T77" fmla="*/ 18352 h 98"/>
                <a:gd name="T78" fmla="*/ 20816 w 99"/>
                <a:gd name="T79" fmla="*/ 120308 h 98"/>
                <a:gd name="T80" fmla="*/ 20816 w 99"/>
                <a:gd name="T81" fmla="*/ 79525 h 98"/>
                <a:gd name="T82" fmla="*/ 185264 w 99"/>
                <a:gd name="T83" fmla="*/ 79525 h 98"/>
                <a:gd name="T84" fmla="*/ 185264 w 99"/>
                <a:gd name="T85" fmla="*/ 120308 h 98"/>
                <a:gd name="T86" fmla="*/ 20816 w 99"/>
                <a:gd name="T87" fmla="*/ 120308 h 9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99" h="98">
                  <a:moveTo>
                    <a:pt x="89" y="0"/>
                  </a:moveTo>
                  <a:lnTo>
                    <a:pt x="10" y="0"/>
                  </a:lnTo>
                  <a:lnTo>
                    <a:pt x="6" y="1"/>
                  </a:lnTo>
                  <a:lnTo>
                    <a:pt x="2" y="2"/>
                  </a:lnTo>
                  <a:lnTo>
                    <a:pt x="1" y="6"/>
                  </a:lnTo>
                  <a:lnTo>
                    <a:pt x="0" y="9"/>
                  </a:lnTo>
                  <a:lnTo>
                    <a:pt x="0" y="59"/>
                  </a:lnTo>
                  <a:lnTo>
                    <a:pt x="1" y="62"/>
                  </a:lnTo>
                  <a:lnTo>
                    <a:pt x="2" y="66"/>
                  </a:lnTo>
                  <a:lnTo>
                    <a:pt x="6" y="67"/>
                  </a:lnTo>
                  <a:lnTo>
                    <a:pt x="10" y="69"/>
                  </a:lnTo>
                  <a:lnTo>
                    <a:pt x="44" y="69"/>
                  </a:lnTo>
                  <a:lnTo>
                    <a:pt x="44" y="88"/>
                  </a:lnTo>
                  <a:lnTo>
                    <a:pt x="20" y="88"/>
                  </a:lnTo>
                  <a:lnTo>
                    <a:pt x="20" y="98"/>
                  </a:lnTo>
                  <a:lnTo>
                    <a:pt x="79" y="98"/>
                  </a:lnTo>
                  <a:lnTo>
                    <a:pt x="79" y="88"/>
                  </a:lnTo>
                  <a:lnTo>
                    <a:pt x="54" y="88"/>
                  </a:lnTo>
                  <a:lnTo>
                    <a:pt x="54" y="69"/>
                  </a:lnTo>
                  <a:lnTo>
                    <a:pt x="89" y="69"/>
                  </a:lnTo>
                  <a:lnTo>
                    <a:pt x="92" y="67"/>
                  </a:lnTo>
                  <a:lnTo>
                    <a:pt x="96" y="66"/>
                  </a:lnTo>
                  <a:lnTo>
                    <a:pt x="97" y="62"/>
                  </a:lnTo>
                  <a:lnTo>
                    <a:pt x="99" y="59"/>
                  </a:lnTo>
                  <a:lnTo>
                    <a:pt x="99" y="9"/>
                  </a:lnTo>
                  <a:lnTo>
                    <a:pt x="97" y="6"/>
                  </a:lnTo>
                  <a:lnTo>
                    <a:pt x="96" y="2"/>
                  </a:lnTo>
                  <a:lnTo>
                    <a:pt x="92" y="1"/>
                  </a:lnTo>
                  <a:lnTo>
                    <a:pt x="89" y="0"/>
                  </a:lnTo>
                  <a:close/>
                  <a:moveTo>
                    <a:pt x="89" y="9"/>
                  </a:moveTo>
                  <a:lnTo>
                    <a:pt x="89" y="29"/>
                  </a:lnTo>
                  <a:lnTo>
                    <a:pt x="10" y="29"/>
                  </a:lnTo>
                  <a:lnTo>
                    <a:pt x="10" y="9"/>
                  </a:lnTo>
                  <a:lnTo>
                    <a:pt x="89" y="9"/>
                  </a:lnTo>
                  <a:close/>
                  <a:moveTo>
                    <a:pt x="10" y="59"/>
                  </a:moveTo>
                  <a:lnTo>
                    <a:pt x="10" y="39"/>
                  </a:lnTo>
                  <a:lnTo>
                    <a:pt x="89" y="39"/>
                  </a:lnTo>
                  <a:lnTo>
                    <a:pt x="89" y="59"/>
                  </a:lnTo>
                  <a:lnTo>
                    <a:pt x="10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 dirty="0">
                <a:latin typeface="Arial" panose="020B0604020202020204" pitchFamily="34" charset="0"/>
              </a:endParaRPr>
            </a:p>
          </p:txBody>
        </p:sp>
        <p:sp>
          <p:nvSpPr>
            <p:cNvPr id="64007" name="Rectangle 1320">
              <a:extLst>
                <a:ext uri="{FF2B5EF4-FFF2-40B4-BE49-F238E27FC236}">
                  <a16:creationId xmlns="" xmlns:a16="http://schemas.microsoft.com/office/drawing/2014/main" id="{F0C50497-58AE-4895-B1F8-69679A154F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6411" y="5122089"/>
              <a:ext cx="49957" cy="249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Karla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Karla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Karla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Karla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Karla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rla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rla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rla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rla"/>
                </a:defRPr>
              </a:lvl9pPr>
            </a:lstStyle>
            <a:p>
              <a:pPr eaLnBrk="1" hangingPunct="1"/>
              <a:endParaRPr lang="en-US" altLang="en-US" sz="3600" dirty="0">
                <a:latin typeface="Arial" panose="020B0604020202020204" pitchFamily="34" charset="0"/>
              </a:endParaRPr>
            </a:p>
          </p:txBody>
        </p:sp>
        <p:sp>
          <p:nvSpPr>
            <p:cNvPr id="64008" name="Rectangle 1321">
              <a:extLst>
                <a:ext uri="{FF2B5EF4-FFF2-40B4-BE49-F238E27FC236}">
                  <a16:creationId xmlns="" xmlns:a16="http://schemas.microsoft.com/office/drawing/2014/main" id="{5CA52DCD-4ACA-4E63-8457-823C5C859B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6411" y="5184537"/>
              <a:ext cx="49957" cy="249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Karla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Karla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Karla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Karla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Karla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rla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rla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rla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rla"/>
                </a:defRPr>
              </a:lvl9pPr>
            </a:lstStyle>
            <a:p>
              <a:pPr eaLnBrk="1" hangingPunct="1"/>
              <a:endParaRPr lang="en-US" altLang="en-US" sz="3600" dirty="0">
                <a:latin typeface="Arial" panose="020B0604020202020204" pitchFamily="34" charset="0"/>
              </a:endParaRPr>
            </a:p>
          </p:txBody>
        </p:sp>
        <p:sp>
          <p:nvSpPr>
            <p:cNvPr id="64009" name="Freeform 1322">
              <a:extLst>
                <a:ext uri="{FF2B5EF4-FFF2-40B4-BE49-F238E27FC236}">
                  <a16:creationId xmlns="" xmlns:a16="http://schemas.microsoft.com/office/drawing/2014/main" id="{B57A3F92-6B07-47EF-862E-A73E8576354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0038" y="5278212"/>
              <a:ext cx="18737" cy="18737"/>
            </a:xfrm>
            <a:custGeom>
              <a:avLst/>
              <a:gdLst>
                <a:gd name="T0" fmla="*/ 9369 w 10"/>
                <a:gd name="T1" fmla="*/ 0 h 10"/>
                <a:gd name="T2" fmla="*/ 9369 w 10"/>
                <a:gd name="T3" fmla="*/ 0 h 10"/>
                <a:gd name="T4" fmla="*/ 3747 w 10"/>
                <a:gd name="T5" fmla="*/ 0 h 10"/>
                <a:gd name="T6" fmla="*/ 1874 w 10"/>
                <a:gd name="T7" fmla="*/ 3747 h 10"/>
                <a:gd name="T8" fmla="*/ 0 w 10"/>
                <a:gd name="T9" fmla="*/ 5621 h 10"/>
                <a:gd name="T10" fmla="*/ 0 w 10"/>
                <a:gd name="T11" fmla="*/ 9369 h 10"/>
                <a:gd name="T12" fmla="*/ 0 w 10"/>
                <a:gd name="T13" fmla="*/ 9369 h 10"/>
                <a:gd name="T14" fmla="*/ 0 w 10"/>
                <a:gd name="T15" fmla="*/ 14990 h 10"/>
                <a:gd name="T16" fmla="*/ 1874 w 10"/>
                <a:gd name="T17" fmla="*/ 16863 h 10"/>
                <a:gd name="T18" fmla="*/ 3747 w 10"/>
                <a:gd name="T19" fmla="*/ 18737 h 10"/>
                <a:gd name="T20" fmla="*/ 9369 w 10"/>
                <a:gd name="T21" fmla="*/ 18737 h 10"/>
                <a:gd name="T22" fmla="*/ 9369 w 10"/>
                <a:gd name="T23" fmla="*/ 18737 h 10"/>
                <a:gd name="T24" fmla="*/ 13116 w 10"/>
                <a:gd name="T25" fmla="*/ 18737 h 10"/>
                <a:gd name="T26" fmla="*/ 14990 w 10"/>
                <a:gd name="T27" fmla="*/ 16863 h 10"/>
                <a:gd name="T28" fmla="*/ 18737 w 10"/>
                <a:gd name="T29" fmla="*/ 14990 h 10"/>
                <a:gd name="T30" fmla="*/ 18737 w 10"/>
                <a:gd name="T31" fmla="*/ 9369 h 10"/>
                <a:gd name="T32" fmla="*/ 18737 w 10"/>
                <a:gd name="T33" fmla="*/ 9369 h 10"/>
                <a:gd name="T34" fmla="*/ 18737 w 10"/>
                <a:gd name="T35" fmla="*/ 5621 h 10"/>
                <a:gd name="T36" fmla="*/ 14990 w 10"/>
                <a:gd name="T37" fmla="*/ 3747 h 10"/>
                <a:gd name="T38" fmla="*/ 13116 w 10"/>
                <a:gd name="T39" fmla="*/ 0 h 10"/>
                <a:gd name="T40" fmla="*/ 9369 w 10"/>
                <a:gd name="T41" fmla="*/ 0 h 10"/>
                <a:gd name="T42" fmla="*/ 9369 w 10"/>
                <a:gd name="T43" fmla="*/ 0 h 1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5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1" y="9"/>
                  </a:lnTo>
                  <a:lnTo>
                    <a:pt x="2" y="10"/>
                  </a:lnTo>
                  <a:lnTo>
                    <a:pt x="5" y="10"/>
                  </a:lnTo>
                  <a:lnTo>
                    <a:pt x="7" y="10"/>
                  </a:lnTo>
                  <a:lnTo>
                    <a:pt x="8" y="9"/>
                  </a:lnTo>
                  <a:lnTo>
                    <a:pt x="10" y="8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8" y="2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 dirty="0">
                <a:latin typeface="Arial" panose="020B0604020202020204" pitchFamily="34" charset="0"/>
              </a:endParaRPr>
            </a:p>
          </p:txBody>
        </p:sp>
        <p:sp>
          <p:nvSpPr>
            <p:cNvPr id="64010" name="Freeform 1323">
              <a:extLst>
                <a:ext uri="{FF2B5EF4-FFF2-40B4-BE49-F238E27FC236}">
                  <a16:creationId xmlns="" xmlns:a16="http://schemas.microsoft.com/office/drawing/2014/main" id="{41D49128-08A3-44DF-AA1D-02A0EC2F90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1429" y="5278212"/>
              <a:ext cx="24979" cy="18737"/>
            </a:xfrm>
            <a:custGeom>
              <a:avLst/>
              <a:gdLst>
                <a:gd name="T0" fmla="*/ 12490 w 10"/>
                <a:gd name="T1" fmla="*/ 0 h 10"/>
                <a:gd name="T2" fmla="*/ 12490 w 10"/>
                <a:gd name="T3" fmla="*/ 0 h 10"/>
                <a:gd name="T4" fmla="*/ 4996 w 10"/>
                <a:gd name="T5" fmla="*/ 0 h 10"/>
                <a:gd name="T6" fmla="*/ 2498 w 10"/>
                <a:gd name="T7" fmla="*/ 3747 h 10"/>
                <a:gd name="T8" fmla="*/ 0 w 10"/>
                <a:gd name="T9" fmla="*/ 5621 h 10"/>
                <a:gd name="T10" fmla="*/ 0 w 10"/>
                <a:gd name="T11" fmla="*/ 9369 h 10"/>
                <a:gd name="T12" fmla="*/ 0 w 10"/>
                <a:gd name="T13" fmla="*/ 9369 h 10"/>
                <a:gd name="T14" fmla="*/ 0 w 10"/>
                <a:gd name="T15" fmla="*/ 14990 h 10"/>
                <a:gd name="T16" fmla="*/ 2498 w 10"/>
                <a:gd name="T17" fmla="*/ 16863 h 10"/>
                <a:gd name="T18" fmla="*/ 4996 w 10"/>
                <a:gd name="T19" fmla="*/ 18737 h 10"/>
                <a:gd name="T20" fmla="*/ 12490 w 10"/>
                <a:gd name="T21" fmla="*/ 18737 h 10"/>
                <a:gd name="T22" fmla="*/ 12490 w 10"/>
                <a:gd name="T23" fmla="*/ 18737 h 10"/>
                <a:gd name="T24" fmla="*/ 17485 w 10"/>
                <a:gd name="T25" fmla="*/ 18737 h 10"/>
                <a:gd name="T26" fmla="*/ 22481 w 10"/>
                <a:gd name="T27" fmla="*/ 16863 h 10"/>
                <a:gd name="T28" fmla="*/ 24979 w 10"/>
                <a:gd name="T29" fmla="*/ 14990 h 10"/>
                <a:gd name="T30" fmla="*/ 24979 w 10"/>
                <a:gd name="T31" fmla="*/ 9369 h 10"/>
                <a:gd name="T32" fmla="*/ 24979 w 10"/>
                <a:gd name="T33" fmla="*/ 9369 h 10"/>
                <a:gd name="T34" fmla="*/ 24979 w 10"/>
                <a:gd name="T35" fmla="*/ 5621 h 10"/>
                <a:gd name="T36" fmla="*/ 22481 w 10"/>
                <a:gd name="T37" fmla="*/ 3747 h 10"/>
                <a:gd name="T38" fmla="*/ 17485 w 10"/>
                <a:gd name="T39" fmla="*/ 0 h 10"/>
                <a:gd name="T40" fmla="*/ 12490 w 10"/>
                <a:gd name="T41" fmla="*/ 0 h 10"/>
                <a:gd name="T42" fmla="*/ 12490 w 10"/>
                <a:gd name="T43" fmla="*/ 0 h 1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5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1" y="9"/>
                  </a:lnTo>
                  <a:lnTo>
                    <a:pt x="2" y="10"/>
                  </a:lnTo>
                  <a:lnTo>
                    <a:pt x="5" y="10"/>
                  </a:lnTo>
                  <a:lnTo>
                    <a:pt x="7" y="10"/>
                  </a:lnTo>
                  <a:lnTo>
                    <a:pt x="9" y="9"/>
                  </a:lnTo>
                  <a:lnTo>
                    <a:pt x="10" y="8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9" y="2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 dirty="0">
                <a:latin typeface="Arial" panose="020B0604020202020204" pitchFamily="34" charset="0"/>
              </a:endParaRPr>
            </a:p>
          </p:txBody>
        </p:sp>
        <p:sp>
          <p:nvSpPr>
            <p:cNvPr id="64011" name="Freeform 1324">
              <a:extLst>
                <a:ext uri="{FF2B5EF4-FFF2-40B4-BE49-F238E27FC236}">
                  <a16:creationId xmlns="" xmlns:a16="http://schemas.microsoft.com/office/drawing/2014/main" id="{3C3BBC00-EABD-48DB-BE7D-F65D1FBEB6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3836" y="5122089"/>
              <a:ext cx="24979" cy="24979"/>
            </a:xfrm>
            <a:custGeom>
              <a:avLst/>
              <a:gdLst>
                <a:gd name="T0" fmla="*/ 12490 w 10"/>
                <a:gd name="T1" fmla="*/ 24979 h 10"/>
                <a:gd name="T2" fmla="*/ 12490 w 10"/>
                <a:gd name="T3" fmla="*/ 24979 h 10"/>
                <a:gd name="T4" fmla="*/ 19983 w 10"/>
                <a:gd name="T5" fmla="*/ 24979 h 10"/>
                <a:gd name="T6" fmla="*/ 22481 w 10"/>
                <a:gd name="T7" fmla="*/ 22481 h 10"/>
                <a:gd name="T8" fmla="*/ 24979 w 10"/>
                <a:gd name="T9" fmla="*/ 19983 h 10"/>
                <a:gd name="T10" fmla="*/ 24979 w 10"/>
                <a:gd name="T11" fmla="*/ 12490 h 10"/>
                <a:gd name="T12" fmla="*/ 24979 w 10"/>
                <a:gd name="T13" fmla="*/ 12490 h 10"/>
                <a:gd name="T14" fmla="*/ 24979 w 10"/>
                <a:gd name="T15" fmla="*/ 7494 h 10"/>
                <a:gd name="T16" fmla="*/ 22481 w 10"/>
                <a:gd name="T17" fmla="*/ 4996 h 10"/>
                <a:gd name="T18" fmla="*/ 19983 w 10"/>
                <a:gd name="T19" fmla="*/ 0 h 10"/>
                <a:gd name="T20" fmla="*/ 12490 w 10"/>
                <a:gd name="T21" fmla="*/ 0 h 10"/>
                <a:gd name="T22" fmla="*/ 12490 w 10"/>
                <a:gd name="T23" fmla="*/ 0 h 10"/>
                <a:gd name="T24" fmla="*/ 7494 w 10"/>
                <a:gd name="T25" fmla="*/ 0 h 10"/>
                <a:gd name="T26" fmla="*/ 2498 w 10"/>
                <a:gd name="T27" fmla="*/ 4996 h 10"/>
                <a:gd name="T28" fmla="*/ 0 w 10"/>
                <a:gd name="T29" fmla="*/ 7494 h 10"/>
                <a:gd name="T30" fmla="*/ 0 w 10"/>
                <a:gd name="T31" fmla="*/ 12490 h 10"/>
                <a:gd name="T32" fmla="*/ 0 w 10"/>
                <a:gd name="T33" fmla="*/ 12490 h 10"/>
                <a:gd name="T34" fmla="*/ 0 w 10"/>
                <a:gd name="T35" fmla="*/ 19983 h 10"/>
                <a:gd name="T36" fmla="*/ 2498 w 10"/>
                <a:gd name="T37" fmla="*/ 22481 h 10"/>
                <a:gd name="T38" fmla="*/ 7494 w 10"/>
                <a:gd name="T39" fmla="*/ 24979 h 10"/>
                <a:gd name="T40" fmla="*/ 12490 w 10"/>
                <a:gd name="T41" fmla="*/ 24979 h 10"/>
                <a:gd name="T42" fmla="*/ 12490 w 10"/>
                <a:gd name="T43" fmla="*/ 24979 h 1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0" h="10">
                  <a:moveTo>
                    <a:pt x="5" y="10"/>
                  </a:moveTo>
                  <a:lnTo>
                    <a:pt x="5" y="10"/>
                  </a:lnTo>
                  <a:lnTo>
                    <a:pt x="8" y="10"/>
                  </a:lnTo>
                  <a:lnTo>
                    <a:pt x="9" y="9"/>
                  </a:lnTo>
                  <a:lnTo>
                    <a:pt x="10" y="8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9" y="2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1" y="9"/>
                  </a:lnTo>
                  <a:lnTo>
                    <a:pt x="3" y="10"/>
                  </a:lnTo>
                  <a:lnTo>
                    <a:pt x="5" y="1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 dirty="0">
                <a:latin typeface="Arial" panose="020B0604020202020204" pitchFamily="34" charset="0"/>
              </a:endParaRPr>
            </a:p>
          </p:txBody>
        </p:sp>
        <p:sp>
          <p:nvSpPr>
            <p:cNvPr id="64012" name="Freeform 1325">
              <a:extLst>
                <a:ext uri="{FF2B5EF4-FFF2-40B4-BE49-F238E27FC236}">
                  <a16:creationId xmlns="" xmlns:a16="http://schemas.microsoft.com/office/drawing/2014/main" id="{F176FEA8-9D4C-44A4-8C8B-6FEFAE967B6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5059" y="5122089"/>
              <a:ext cx="24979" cy="24979"/>
            </a:xfrm>
            <a:custGeom>
              <a:avLst/>
              <a:gdLst>
                <a:gd name="T0" fmla="*/ 12490 w 10"/>
                <a:gd name="T1" fmla="*/ 24979 h 10"/>
                <a:gd name="T2" fmla="*/ 12490 w 10"/>
                <a:gd name="T3" fmla="*/ 24979 h 10"/>
                <a:gd name="T4" fmla="*/ 17485 w 10"/>
                <a:gd name="T5" fmla="*/ 24979 h 10"/>
                <a:gd name="T6" fmla="*/ 22481 w 10"/>
                <a:gd name="T7" fmla="*/ 22481 h 10"/>
                <a:gd name="T8" fmla="*/ 24979 w 10"/>
                <a:gd name="T9" fmla="*/ 19983 h 10"/>
                <a:gd name="T10" fmla="*/ 24979 w 10"/>
                <a:gd name="T11" fmla="*/ 12490 h 10"/>
                <a:gd name="T12" fmla="*/ 24979 w 10"/>
                <a:gd name="T13" fmla="*/ 12490 h 10"/>
                <a:gd name="T14" fmla="*/ 24979 w 10"/>
                <a:gd name="T15" fmla="*/ 7494 h 10"/>
                <a:gd name="T16" fmla="*/ 22481 w 10"/>
                <a:gd name="T17" fmla="*/ 4996 h 10"/>
                <a:gd name="T18" fmla="*/ 17485 w 10"/>
                <a:gd name="T19" fmla="*/ 0 h 10"/>
                <a:gd name="T20" fmla="*/ 12490 w 10"/>
                <a:gd name="T21" fmla="*/ 0 h 10"/>
                <a:gd name="T22" fmla="*/ 12490 w 10"/>
                <a:gd name="T23" fmla="*/ 0 h 10"/>
                <a:gd name="T24" fmla="*/ 4996 w 10"/>
                <a:gd name="T25" fmla="*/ 0 h 10"/>
                <a:gd name="T26" fmla="*/ 2498 w 10"/>
                <a:gd name="T27" fmla="*/ 4996 h 10"/>
                <a:gd name="T28" fmla="*/ 0 w 10"/>
                <a:gd name="T29" fmla="*/ 7494 h 10"/>
                <a:gd name="T30" fmla="*/ 0 w 10"/>
                <a:gd name="T31" fmla="*/ 12490 h 10"/>
                <a:gd name="T32" fmla="*/ 0 w 10"/>
                <a:gd name="T33" fmla="*/ 12490 h 10"/>
                <a:gd name="T34" fmla="*/ 0 w 10"/>
                <a:gd name="T35" fmla="*/ 19983 h 10"/>
                <a:gd name="T36" fmla="*/ 2498 w 10"/>
                <a:gd name="T37" fmla="*/ 22481 h 10"/>
                <a:gd name="T38" fmla="*/ 4996 w 10"/>
                <a:gd name="T39" fmla="*/ 24979 h 10"/>
                <a:gd name="T40" fmla="*/ 12490 w 10"/>
                <a:gd name="T41" fmla="*/ 24979 h 10"/>
                <a:gd name="T42" fmla="*/ 12490 w 10"/>
                <a:gd name="T43" fmla="*/ 24979 h 1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0" h="10">
                  <a:moveTo>
                    <a:pt x="5" y="10"/>
                  </a:moveTo>
                  <a:lnTo>
                    <a:pt x="5" y="10"/>
                  </a:lnTo>
                  <a:lnTo>
                    <a:pt x="7" y="10"/>
                  </a:lnTo>
                  <a:lnTo>
                    <a:pt x="9" y="9"/>
                  </a:lnTo>
                  <a:lnTo>
                    <a:pt x="10" y="8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9" y="2"/>
                  </a:lnTo>
                  <a:lnTo>
                    <a:pt x="7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1" y="9"/>
                  </a:lnTo>
                  <a:lnTo>
                    <a:pt x="2" y="10"/>
                  </a:lnTo>
                  <a:lnTo>
                    <a:pt x="5" y="1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 dirty="0">
                <a:latin typeface="Arial" panose="020B0604020202020204" pitchFamily="34" charset="0"/>
              </a:endParaRPr>
            </a:p>
          </p:txBody>
        </p:sp>
        <p:sp>
          <p:nvSpPr>
            <p:cNvPr id="64013" name="Freeform 1326">
              <a:extLst>
                <a:ext uri="{FF2B5EF4-FFF2-40B4-BE49-F238E27FC236}">
                  <a16:creationId xmlns="" xmlns:a16="http://schemas.microsoft.com/office/drawing/2014/main" id="{6E0F1BAB-A23E-4750-B980-723CF12A6CB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3836" y="5184537"/>
              <a:ext cx="24979" cy="24979"/>
            </a:xfrm>
            <a:custGeom>
              <a:avLst/>
              <a:gdLst>
                <a:gd name="T0" fmla="*/ 12490 w 10"/>
                <a:gd name="T1" fmla="*/ 0 h 10"/>
                <a:gd name="T2" fmla="*/ 12490 w 10"/>
                <a:gd name="T3" fmla="*/ 0 h 10"/>
                <a:gd name="T4" fmla="*/ 7494 w 10"/>
                <a:gd name="T5" fmla="*/ 0 h 10"/>
                <a:gd name="T6" fmla="*/ 2498 w 10"/>
                <a:gd name="T7" fmla="*/ 2498 h 10"/>
                <a:gd name="T8" fmla="*/ 0 w 10"/>
                <a:gd name="T9" fmla="*/ 4996 h 10"/>
                <a:gd name="T10" fmla="*/ 0 w 10"/>
                <a:gd name="T11" fmla="*/ 12490 h 10"/>
                <a:gd name="T12" fmla="*/ 0 w 10"/>
                <a:gd name="T13" fmla="*/ 12490 h 10"/>
                <a:gd name="T14" fmla="*/ 0 w 10"/>
                <a:gd name="T15" fmla="*/ 17485 h 10"/>
                <a:gd name="T16" fmla="*/ 2498 w 10"/>
                <a:gd name="T17" fmla="*/ 22481 h 10"/>
                <a:gd name="T18" fmla="*/ 7494 w 10"/>
                <a:gd name="T19" fmla="*/ 24979 h 10"/>
                <a:gd name="T20" fmla="*/ 12490 w 10"/>
                <a:gd name="T21" fmla="*/ 24979 h 10"/>
                <a:gd name="T22" fmla="*/ 12490 w 10"/>
                <a:gd name="T23" fmla="*/ 24979 h 10"/>
                <a:gd name="T24" fmla="*/ 19983 w 10"/>
                <a:gd name="T25" fmla="*/ 24979 h 10"/>
                <a:gd name="T26" fmla="*/ 22481 w 10"/>
                <a:gd name="T27" fmla="*/ 22481 h 10"/>
                <a:gd name="T28" fmla="*/ 24979 w 10"/>
                <a:gd name="T29" fmla="*/ 17485 h 10"/>
                <a:gd name="T30" fmla="*/ 24979 w 10"/>
                <a:gd name="T31" fmla="*/ 12490 h 10"/>
                <a:gd name="T32" fmla="*/ 24979 w 10"/>
                <a:gd name="T33" fmla="*/ 12490 h 10"/>
                <a:gd name="T34" fmla="*/ 24979 w 10"/>
                <a:gd name="T35" fmla="*/ 4996 h 10"/>
                <a:gd name="T36" fmla="*/ 22481 w 10"/>
                <a:gd name="T37" fmla="*/ 2498 h 10"/>
                <a:gd name="T38" fmla="*/ 19983 w 10"/>
                <a:gd name="T39" fmla="*/ 0 h 10"/>
                <a:gd name="T40" fmla="*/ 12490 w 10"/>
                <a:gd name="T41" fmla="*/ 0 h 10"/>
                <a:gd name="T42" fmla="*/ 12490 w 10"/>
                <a:gd name="T43" fmla="*/ 0 h 1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lnTo>
                    <a:pt x="1" y="9"/>
                  </a:lnTo>
                  <a:lnTo>
                    <a:pt x="3" y="10"/>
                  </a:lnTo>
                  <a:lnTo>
                    <a:pt x="5" y="10"/>
                  </a:lnTo>
                  <a:lnTo>
                    <a:pt x="8" y="10"/>
                  </a:lnTo>
                  <a:lnTo>
                    <a:pt x="9" y="9"/>
                  </a:lnTo>
                  <a:lnTo>
                    <a:pt x="10" y="7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9" y="1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 dirty="0">
                <a:latin typeface="Arial" panose="020B0604020202020204" pitchFamily="34" charset="0"/>
              </a:endParaRPr>
            </a:p>
          </p:txBody>
        </p:sp>
        <p:sp>
          <p:nvSpPr>
            <p:cNvPr id="64014" name="Freeform 1327">
              <a:extLst>
                <a:ext uri="{FF2B5EF4-FFF2-40B4-BE49-F238E27FC236}">
                  <a16:creationId xmlns="" xmlns:a16="http://schemas.microsoft.com/office/drawing/2014/main" id="{E83BD91C-7A60-4A97-B96A-6DE7A01E8D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5059" y="5184537"/>
              <a:ext cx="24979" cy="24979"/>
            </a:xfrm>
            <a:custGeom>
              <a:avLst/>
              <a:gdLst>
                <a:gd name="T0" fmla="*/ 12490 w 10"/>
                <a:gd name="T1" fmla="*/ 0 h 10"/>
                <a:gd name="T2" fmla="*/ 12490 w 10"/>
                <a:gd name="T3" fmla="*/ 0 h 10"/>
                <a:gd name="T4" fmla="*/ 4996 w 10"/>
                <a:gd name="T5" fmla="*/ 0 h 10"/>
                <a:gd name="T6" fmla="*/ 2498 w 10"/>
                <a:gd name="T7" fmla="*/ 2498 h 10"/>
                <a:gd name="T8" fmla="*/ 0 w 10"/>
                <a:gd name="T9" fmla="*/ 4996 h 10"/>
                <a:gd name="T10" fmla="*/ 0 w 10"/>
                <a:gd name="T11" fmla="*/ 12490 h 10"/>
                <a:gd name="T12" fmla="*/ 0 w 10"/>
                <a:gd name="T13" fmla="*/ 12490 h 10"/>
                <a:gd name="T14" fmla="*/ 0 w 10"/>
                <a:gd name="T15" fmla="*/ 17485 h 10"/>
                <a:gd name="T16" fmla="*/ 2498 w 10"/>
                <a:gd name="T17" fmla="*/ 22481 h 10"/>
                <a:gd name="T18" fmla="*/ 4996 w 10"/>
                <a:gd name="T19" fmla="*/ 24979 h 10"/>
                <a:gd name="T20" fmla="*/ 12490 w 10"/>
                <a:gd name="T21" fmla="*/ 24979 h 10"/>
                <a:gd name="T22" fmla="*/ 12490 w 10"/>
                <a:gd name="T23" fmla="*/ 24979 h 10"/>
                <a:gd name="T24" fmla="*/ 17485 w 10"/>
                <a:gd name="T25" fmla="*/ 24979 h 10"/>
                <a:gd name="T26" fmla="*/ 22481 w 10"/>
                <a:gd name="T27" fmla="*/ 22481 h 10"/>
                <a:gd name="T28" fmla="*/ 24979 w 10"/>
                <a:gd name="T29" fmla="*/ 17485 h 10"/>
                <a:gd name="T30" fmla="*/ 24979 w 10"/>
                <a:gd name="T31" fmla="*/ 12490 h 10"/>
                <a:gd name="T32" fmla="*/ 24979 w 10"/>
                <a:gd name="T33" fmla="*/ 12490 h 10"/>
                <a:gd name="T34" fmla="*/ 24979 w 10"/>
                <a:gd name="T35" fmla="*/ 4996 h 10"/>
                <a:gd name="T36" fmla="*/ 22481 w 10"/>
                <a:gd name="T37" fmla="*/ 2498 h 10"/>
                <a:gd name="T38" fmla="*/ 17485 w 10"/>
                <a:gd name="T39" fmla="*/ 0 h 10"/>
                <a:gd name="T40" fmla="*/ 12490 w 10"/>
                <a:gd name="T41" fmla="*/ 0 h 10"/>
                <a:gd name="T42" fmla="*/ 12490 w 10"/>
                <a:gd name="T43" fmla="*/ 0 h 1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5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lnTo>
                    <a:pt x="1" y="9"/>
                  </a:lnTo>
                  <a:lnTo>
                    <a:pt x="2" y="10"/>
                  </a:lnTo>
                  <a:lnTo>
                    <a:pt x="5" y="10"/>
                  </a:lnTo>
                  <a:lnTo>
                    <a:pt x="7" y="10"/>
                  </a:lnTo>
                  <a:lnTo>
                    <a:pt x="9" y="9"/>
                  </a:lnTo>
                  <a:lnTo>
                    <a:pt x="10" y="7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9" y="1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 dirty="0">
                <a:latin typeface="Arial" panose="020B0604020202020204" pitchFamily="34" charset="0"/>
              </a:endParaRPr>
            </a:p>
          </p:txBody>
        </p:sp>
      </p:grpSp>
      <p:sp>
        <p:nvSpPr>
          <p:cNvPr id="63994" name="Freeform 1328">
            <a:extLst>
              <a:ext uri="{FF2B5EF4-FFF2-40B4-BE49-F238E27FC236}">
                <a16:creationId xmlns="" xmlns:a16="http://schemas.microsoft.com/office/drawing/2014/main" id="{5137A60F-A32D-4397-8ED9-12122734DB40}"/>
              </a:ext>
            </a:extLst>
          </p:cNvPr>
          <p:cNvSpPr>
            <a:spLocks noEditPoints="1"/>
          </p:cNvSpPr>
          <p:nvPr/>
        </p:nvSpPr>
        <p:spPr bwMode="auto">
          <a:xfrm>
            <a:off x="3368678" y="8347078"/>
            <a:ext cx="273050" cy="311150"/>
          </a:xfrm>
          <a:custGeom>
            <a:avLst/>
            <a:gdLst>
              <a:gd name="T0" fmla="*/ 105303 w 89"/>
              <a:gd name="T1" fmla="*/ 132703 h 99"/>
              <a:gd name="T2" fmla="*/ 68676 w 89"/>
              <a:gd name="T3" fmla="*/ 138948 h 99"/>
              <a:gd name="T4" fmla="*/ 45784 w 89"/>
              <a:gd name="T5" fmla="*/ 137387 h 99"/>
              <a:gd name="T6" fmla="*/ 19840 w 89"/>
              <a:gd name="T7" fmla="*/ 128019 h 99"/>
              <a:gd name="T8" fmla="*/ 15261 w 89"/>
              <a:gd name="T9" fmla="*/ 112407 h 99"/>
              <a:gd name="T10" fmla="*/ 27470 w 89"/>
              <a:gd name="T11" fmla="*/ 118652 h 99"/>
              <a:gd name="T12" fmla="*/ 53414 w 89"/>
              <a:gd name="T13" fmla="*/ 123336 h 99"/>
              <a:gd name="T14" fmla="*/ 68676 w 89"/>
              <a:gd name="T15" fmla="*/ 123336 h 99"/>
              <a:gd name="T16" fmla="*/ 96146 w 89"/>
              <a:gd name="T17" fmla="*/ 121775 h 99"/>
              <a:gd name="T18" fmla="*/ 120564 w 89"/>
              <a:gd name="T19" fmla="*/ 112407 h 99"/>
              <a:gd name="T20" fmla="*/ 135825 w 89"/>
              <a:gd name="T21" fmla="*/ 123336 h 99"/>
              <a:gd name="T22" fmla="*/ 135825 w 89"/>
              <a:gd name="T23" fmla="*/ 31224 h 99"/>
              <a:gd name="T24" fmla="*/ 129721 w 89"/>
              <a:gd name="T25" fmla="*/ 17173 h 99"/>
              <a:gd name="T26" fmla="*/ 115985 w 89"/>
              <a:gd name="T27" fmla="*/ 7806 h 99"/>
              <a:gd name="T28" fmla="*/ 93094 w 89"/>
              <a:gd name="T29" fmla="*/ 3122 h 99"/>
              <a:gd name="T30" fmla="*/ 68676 w 89"/>
              <a:gd name="T31" fmla="*/ 0 h 99"/>
              <a:gd name="T32" fmla="*/ 32049 w 89"/>
              <a:gd name="T33" fmla="*/ 4684 h 99"/>
              <a:gd name="T34" fmla="*/ 13735 w 89"/>
              <a:gd name="T35" fmla="*/ 12490 h 99"/>
              <a:gd name="T36" fmla="*/ 3052 w 89"/>
              <a:gd name="T37" fmla="*/ 23418 h 99"/>
              <a:gd name="T38" fmla="*/ 0 w 89"/>
              <a:gd name="T39" fmla="*/ 123336 h 99"/>
              <a:gd name="T40" fmla="*/ 3052 w 89"/>
              <a:gd name="T41" fmla="*/ 131142 h 99"/>
              <a:gd name="T42" fmla="*/ 13735 w 89"/>
              <a:gd name="T43" fmla="*/ 143632 h 99"/>
              <a:gd name="T44" fmla="*/ 32049 w 89"/>
              <a:gd name="T45" fmla="*/ 149876 h 99"/>
              <a:gd name="T46" fmla="*/ 68676 w 89"/>
              <a:gd name="T47" fmla="*/ 154560 h 99"/>
              <a:gd name="T48" fmla="*/ 86989 w 89"/>
              <a:gd name="T49" fmla="*/ 152999 h 99"/>
              <a:gd name="T50" fmla="*/ 105303 w 89"/>
              <a:gd name="T51" fmla="*/ 132703 h 99"/>
              <a:gd name="T52" fmla="*/ 68676 w 89"/>
              <a:gd name="T53" fmla="*/ 15612 h 99"/>
              <a:gd name="T54" fmla="*/ 108355 w 89"/>
              <a:gd name="T55" fmla="*/ 21857 h 99"/>
              <a:gd name="T56" fmla="*/ 120564 w 89"/>
              <a:gd name="T57" fmla="*/ 31224 h 99"/>
              <a:gd name="T58" fmla="*/ 117512 w 89"/>
              <a:gd name="T59" fmla="*/ 35908 h 99"/>
              <a:gd name="T60" fmla="*/ 91567 w 89"/>
              <a:gd name="T61" fmla="*/ 45275 h 99"/>
              <a:gd name="T62" fmla="*/ 68676 w 89"/>
              <a:gd name="T63" fmla="*/ 46836 h 99"/>
              <a:gd name="T64" fmla="*/ 28996 w 89"/>
              <a:gd name="T65" fmla="*/ 40592 h 99"/>
              <a:gd name="T66" fmla="*/ 15261 w 89"/>
              <a:gd name="T67" fmla="*/ 31224 h 99"/>
              <a:gd name="T68" fmla="*/ 19840 w 89"/>
              <a:gd name="T69" fmla="*/ 28102 h 99"/>
              <a:gd name="T70" fmla="*/ 45784 w 89"/>
              <a:gd name="T71" fmla="*/ 17173 h 99"/>
              <a:gd name="T72" fmla="*/ 68676 w 89"/>
              <a:gd name="T73" fmla="*/ 15612 h 99"/>
              <a:gd name="T74" fmla="*/ 15261 w 89"/>
              <a:gd name="T75" fmla="*/ 49959 h 99"/>
              <a:gd name="T76" fmla="*/ 39679 w 89"/>
              <a:gd name="T77" fmla="*/ 60887 h 99"/>
              <a:gd name="T78" fmla="*/ 68676 w 89"/>
              <a:gd name="T79" fmla="*/ 62448 h 99"/>
              <a:gd name="T80" fmla="*/ 83937 w 89"/>
              <a:gd name="T81" fmla="*/ 62448 h 99"/>
              <a:gd name="T82" fmla="*/ 109881 w 89"/>
              <a:gd name="T83" fmla="*/ 56204 h 99"/>
              <a:gd name="T84" fmla="*/ 120564 w 89"/>
              <a:gd name="T85" fmla="*/ 62448 h 99"/>
              <a:gd name="T86" fmla="*/ 117512 w 89"/>
              <a:gd name="T87" fmla="*/ 65571 h 99"/>
              <a:gd name="T88" fmla="*/ 91567 w 89"/>
              <a:gd name="T89" fmla="*/ 74938 h 99"/>
              <a:gd name="T90" fmla="*/ 68676 w 89"/>
              <a:gd name="T91" fmla="*/ 78061 h 99"/>
              <a:gd name="T92" fmla="*/ 28996 w 89"/>
              <a:gd name="T93" fmla="*/ 71816 h 99"/>
              <a:gd name="T94" fmla="*/ 15261 w 89"/>
              <a:gd name="T95" fmla="*/ 62448 h 99"/>
              <a:gd name="T96" fmla="*/ 15261 w 89"/>
              <a:gd name="T97" fmla="*/ 81183 h 99"/>
              <a:gd name="T98" fmla="*/ 27470 w 89"/>
              <a:gd name="T99" fmla="*/ 87428 h 99"/>
              <a:gd name="T100" fmla="*/ 53414 w 89"/>
              <a:gd name="T101" fmla="*/ 93673 h 99"/>
              <a:gd name="T102" fmla="*/ 68676 w 89"/>
              <a:gd name="T103" fmla="*/ 93673 h 99"/>
              <a:gd name="T104" fmla="*/ 96146 w 89"/>
              <a:gd name="T105" fmla="*/ 90550 h 99"/>
              <a:gd name="T106" fmla="*/ 120564 w 89"/>
              <a:gd name="T107" fmla="*/ 81183 h 99"/>
              <a:gd name="T108" fmla="*/ 120564 w 89"/>
              <a:gd name="T109" fmla="*/ 93673 h 99"/>
              <a:gd name="T110" fmla="*/ 108355 w 89"/>
              <a:gd name="T111" fmla="*/ 103040 h 99"/>
              <a:gd name="T112" fmla="*/ 68676 w 89"/>
              <a:gd name="T113" fmla="*/ 107724 h 99"/>
              <a:gd name="T114" fmla="*/ 45784 w 89"/>
              <a:gd name="T115" fmla="*/ 106162 h 99"/>
              <a:gd name="T116" fmla="*/ 19840 w 89"/>
              <a:gd name="T117" fmla="*/ 96795 h 99"/>
              <a:gd name="T118" fmla="*/ 15261 w 89"/>
              <a:gd name="T119" fmla="*/ 81183 h 9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89" h="99">
                <a:moveTo>
                  <a:pt x="69" y="85"/>
                </a:moveTo>
                <a:lnTo>
                  <a:pt x="69" y="85"/>
                </a:lnTo>
                <a:lnTo>
                  <a:pt x="58" y="88"/>
                </a:lnTo>
                <a:lnTo>
                  <a:pt x="45" y="89"/>
                </a:lnTo>
                <a:lnTo>
                  <a:pt x="30" y="88"/>
                </a:lnTo>
                <a:lnTo>
                  <a:pt x="19" y="85"/>
                </a:lnTo>
                <a:lnTo>
                  <a:pt x="13" y="82"/>
                </a:lnTo>
                <a:lnTo>
                  <a:pt x="10" y="79"/>
                </a:lnTo>
                <a:lnTo>
                  <a:pt x="10" y="72"/>
                </a:lnTo>
                <a:lnTo>
                  <a:pt x="18" y="76"/>
                </a:lnTo>
                <a:lnTo>
                  <a:pt x="26" y="78"/>
                </a:lnTo>
                <a:lnTo>
                  <a:pt x="35" y="79"/>
                </a:lnTo>
                <a:lnTo>
                  <a:pt x="45" y="79"/>
                </a:lnTo>
                <a:lnTo>
                  <a:pt x="55" y="79"/>
                </a:lnTo>
                <a:lnTo>
                  <a:pt x="63" y="78"/>
                </a:lnTo>
                <a:lnTo>
                  <a:pt x="72" y="76"/>
                </a:lnTo>
                <a:lnTo>
                  <a:pt x="79" y="72"/>
                </a:lnTo>
                <a:lnTo>
                  <a:pt x="79" y="79"/>
                </a:lnTo>
                <a:lnTo>
                  <a:pt x="89" y="79"/>
                </a:lnTo>
                <a:lnTo>
                  <a:pt x="89" y="20"/>
                </a:lnTo>
                <a:lnTo>
                  <a:pt x="88" y="15"/>
                </a:lnTo>
                <a:lnTo>
                  <a:pt x="85" y="11"/>
                </a:lnTo>
                <a:lnTo>
                  <a:pt x="81" y="8"/>
                </a:lnTo>
                <a:lnTo>
                  <a:pt x="76" y="5"/>
                </a:lnTo>
                <a:lnTo>
                  <a:pt x="68" y="3"/>
                </a:lnTo>
                <a:lnTo>
                  <a:pt x="61" y="2"/>
                </a:lnTo>
                <a:lnTo>
                  <a:pt x="45" y="0"/>
                </a:lnTo>
                <a:lnTo>
                  <a:pt x="29" y="2"/>
                </a:lnTo>
                <a:lnTo>
                  <a:pt x="21" y="3"/>
                </a:lnTo>
                <a:lnTo>
                  <a:pt x="14" y="5"/>
                </a:lnTo>
                <a:lnTo>
                  <a:pt x="9" y="8"/>
                </a:lnTo>
                <a:lnTo>
                  <a:pt x="4" y="11"/>
                </a:lnTo>
                <a:lnTo>
                  <a:pt x="2" y="15"/>
                </a:lnTo>
                <a:lnTo>
                  <a:pt x="0" y="20"/>
                </a:lnTo>
                <a:lnTo>
                  <a:pt x="0" y="79"/>
                </a:lnTo>
                <a:lnTo>
                  <a:pt x="2" y="84"/>
                </a:lnTo>
                <a:lnTo>
                  <a:pt x="4" y="88"/>
                </a:lnTo>
                <a:lnTo>
                  <a:pt x="9" y="92"/>
                </a:lnTo>
                <a:lnTo>
                  <a:pt x="14" y="94"/>
                </a:lnTo>
                <a:lnTo>
                  <a:pt x="21" y="96"/>
                </a:lnTo>
                <a:lnTo>
                  <a:pt x="29" y="98"/>
                </a:lnTo>
                <a:lnTo>
                  <a:pt x="45" y="99"/>
                </a:lnTo>
                <a:lnTo>
                  <a:pt x="57" y="98"/>
                </a:lnTo>
                <a:lnTo>
                  <a:pt x="69" y="95"/>
                </a:lnTo>
                <a:lnTo>
                  <a:pt x="69" y="85"/>
                </a:lnTo>
                <a:close/>
                <a:moveTo>
                  <a:pt x="45" y="10"/>
                </a:moveTo>
                <a:lnTo>
                  <a:pt x="45" y="10"/>
                </a:lnTo>
                <a:lnTo>
                  <a:pt x="60" y="11"/>
                </a:lnTo>
                <a:lnTo>
                  <a:pt x="71" y="14"/>
                </a:lnTo>
                <a:lnTo>
                  <a:pt x="77" y="18"/>
                </a:lnTo>
                <a:lnTo>
                  <a:pt x="79" y="20"/>
                </a:lnTo>
                <a:lnTo>
                  <a:pt x="77" y="23"/>
                </a:lnTo>
                <a:lnTo>
                  <a:pt x="71" y="26"/>
                </a:lnTo>
                <a:lnTo>
                  <a:pt x="60" y="29"/>
                </a:lnTo>
                <a:lnTo>
                  <a:pt x="45" y="30"/>
                </a:lnTo>
                <a:lnTo>
                  <a:pt x="30" y="29"/>
                </a:lnTo>
                <a:lnTo>
                  <a:pt x="19" y="26"/>
                </a:lnTo>
                <a:lnTo>
                  <a:pt x="13" y="23"/>
                </a:lnTo>
                <a:lnTo>
                  <a:pt x="10" y="20"/>
                </a:lnTo>
                <a:lnTo>
                  <a:pt x="13" y="18"/>
                </a:lnTo>
                <a:lnTo>
                  <a:pt x="19" y="14"/>
                </a:lnTo>
                <a:lnTo>
                  <a:pt x="30" y="11"/>
                </a:lnTo>
                <a:lnTo>
                  <a:pt x="45" y="10"/>
                </a:lnTo>
                <a:close/>
                <a:moveTo>
                  <a:pt x="10" y="32"/>
                </a:moveTo>
                <a:lnTo>
                  <a:pt x="10" y="32"/>
                </a:lnTo>
                <a:lnTo>
                  <a:pt x="18" y="36"/>
                </a:lnTo>
                <a:lnTo>
                  <a:pt x="26" y="39"/>
                </a:lnTo>
                <a:lnTo>
                  <a:pt x="35" y="40"/>
                </a:lnTo>
                <a:lnTo>
                  <a:pt x="45" y="40"/>
                </a:lnTo>
                <a:lnTo>
                  <a:pt x="55" y="40"/>
                </a:lnTo>
                <a:lnTo>
                  <a:pt x="63" y="39"/>
                </a:lnTo>
                <a:lnTo>
                  <a:pt x="72" y="36"/>
                </a:lnTo>
                <a:lnTo>
                  <a:pt x="79" y="32"/>
                </a:lnTo>
                <a:lnTo>
                  <a:pt x="79" y="40"/>
                </a:lnTo>
                <a:lnTo>
                  <a:pt x="77" y="42"/>
                </a:lnTo>
                <a:lnTo>
                  <a:pt x="71" y="46"/>
                </a:lnTo>
                <a:lnTo>
                  <a:pt x="60" y="48"/>
                </a:lnTo>
                <a:lnTo>
                  <a:pt x="45" y="50"/>
                </a:lnTo>
                <a:lnTo>
                  <a:pt x="30" y="48"/>
                </a:lnTo>
                <a:lnTo>
                  <a:pt x="19" y="46"/>
                </a:lnTo>
                <a:lnTo>
                  <a:pt x="13" y="42"/>
                </a:lnTo>
                <a:lnTo>
                  <a:pt x="10" y="40"/>
                </a:lnTo>
                <a:lnTo>
                  <a:pt x="10" y="32"/>
                </a:lnTo>
                <a:close/>
                <a:moveTo>
                  <a:pt x="10" y="52"/>
                </a:moveTo>
                <a:lnTo>
                  <a:pt x="10" y="52"/>
                </a:lnTo>
                <a:lnTo>
                  <a:pt x="18" y="56"/>
                </a:lnTo>
                <a:lnTo>
                  <a:pt x="26" y="58"/>
                </a:lnTo>
                <a:lnTo>
                  <a:pt x="35" y="60"/>
                </a:lnTo>
                <a:lnTo>
                  <a:pt x="45" y="60"/>
                </a:lnTo>
                <a:lnTo>
                  <a:pt x="55" y="60"/>
                </a:lnTo>
                <a:lnTo>
                  <a:pt x="63" y="58"/>
                </a:lnTo>
                <a:lnTo>
                  <a:pt x="72" y="56"/>
                </a:lnTo>
                <a:lnTo>
                  <a:pt x="79" y="52"/>
                </a:lnTo>
                <a:lnTo>
                  <a:pt x="79" y="60"/>
                </a:lnTo>
                <a:lnTo>
                  <a:pt x="77" y="62"/>
                </a:lnTo>
                <a:lnTo>
                  <a:pt x="71" y="66"/>
                </a:lnTo>
                <a:lnTo>
                  <a:pt x="60" y="68"/>
                </a:lnTo>
                <a:lnTo>
                  <a:pt x="45" y="69"/>
                </a:lnTo>
                <a:lnTo>
                  <a:pt x="30" y="68"/>
                </a:lnTo>
                <a:lnTo>
                  <a:pt x="19" y="66"/>
                </a:lnTo>
                <a:lnTo>
                  <a:pt x="13" y="62"/>
                </a:lnTo>
                <a:lnTo>
                  <a:pt x="10" y="60"/>
                </a:lnTo>
                <a:lnTo>
                  <a:pt x="10" y="5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995" name="Rectangle 1329">
            <a:extLst>
              <a:ext uri="{FF2B5EF4-FFF2-40B4-BE49-F238E27FC236}">
                <a16:creationId xmlns="" xmlns:a16="http://schemas.microsoft.com/office/drawing/2014/main" id="{B3D2EE46-2DFE-416E-8360-E560CA2A9F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2201" y="8639177"/>
            <a:ext cx="92076" cy="381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3600" dirty="0">
              <a:latin typeface="Arial" panose="020B0604020202020204" pitchFamily="34" charset="0"/>
            </a:endParaRPr>
          </a:p>
        </p:txBody>
      </p:sp>
      <p:sp>
        <p:nvSpPr>
          <p:cNvPr id="63996" name="Freeform 1330">
            <a:extLst>
              <a:ext uri="{FF2B5EF4-FFF2-40B4-BE49-F238E27FC236}">
                <a16:creationId xmlns="" xmlns:a16="http://schemas.microsoft.com/office/drawing/2014/main" id="{AA38734F-E9D9-495B-85A7-5662BD397F41}"/>
              </a:ext>
            </a:extLst>
          </p:cNvPr>
          <p:cNvSpPr>
            <a:spLocks noEditPoints="1"/>
          </p:cNvSpPr>
          <p:nvPr/>
        </p:nvSpPr>
        <p:spPr bwMode="auto">
          <a:xfrm>
            <a:off x="2628902" y="8347078"/>
            <a:ext cx="273050" cy="311150"/>
          </a:xfrm>
          <a:custGeom>
            <a:avLst/>
            <a:gdLst>
              <a:gd name="T0" fmla="*/ 106499 w 88"/>
              <a:gd name="T1" fmla="*/ 132703 h 99"/>
              <a:gd name="T2" fmla="*/ 67913 w 88"/>
              <a:gd name="T3" fmla="*/ 138948 h 99"/>
              <a:gd name="T4" fmla="*/ 44761 w 88"/>
              <a:gd name="T5" fmla="*/ 137387 h 99"/>
              <a:gd name="T6" fmla="*/ 18522 w 88"/>
              <a:gd name="T7" fmla="*/ 128019 h 99"/>
              <a:gd name="T8" fmla="*/ 13891 w 88"/>
              <a:gd name="T9" fmla="*/ 112407 h 99"/>
              <a:gd name="T10" fmla="*/ 26239 w 88"/>
              <a:gd name="T11" fmla="*/ 118652 h 99"/>
              <a:gd name="T12" fmla="*/ 52478 w 88"/>
              <a:gd name="T13" fmla="*/ 123336 h 99"/>
              <a:gd name="T14" fmla="*/ 67913 w 88"/>
              <a:gd name="T15" fmla="*/ 123336 h 99"/>
              <a:gd name="T16" fmla="*/ 106499 w 88"/>
              <a:gd name="T17" fmla="*/ 118652 h 99"/>
              <a:gd name="T18" fmla="*/ 106499 w 88"/>
              <a:gd name="T19" fmla="*/ 103040 h 99"/>
              <a:gd name="T20" fmla="*/ 67913 w 88"/>
              <a:gd name="T21" fmla="*/ 107724 h 99"/>
              <a:gd name="T22" fmla="*/ 44761 w 88"/>
              <a:gd name="T23" fmla="*/ 106162 h 99"/>
              <a:gd name="T24" fmla="*/ 18522 w 88"/>
              <a:gd name="T25" fmla="*/ 96795 h 99"/>
              <a:gd name="T26" fmla="*/ 13891 w 88"/>
              <a:gd name="T27" fmla="*/ 81183 h 99"/>
              <a:gd name="T28" fmla="*/ 26239 w 88"/>
              <a:gd name="T29" fmla="*/ 87428 h 99"/>
              <a:gd name="T30" fmla="*/ 52478 w 88"/>
              <a:gd name="T31" fmla="*/ 93673 h 99"/>
              <a:gd name="T32" fmla="*/ 67913 w 88"/>
              <a:gd name="T33" fmla="*/ 93673 h 99"/>
              <a:gd name="T34" fmla="*/ 95695 w 88"/>
              <a:gd name="T35" fmla="*/ 90550 h 99"/>
              <a:gd name="T36" fmla="*/ 121934 w 88"/>
              <a:gd name="T37" fmla="*/ 81183 h 99"/>
              <a:gd name="T38" fmla="*/ 135825 w 88"/>
              <a:gd name="T39" fmla="*/ 93673 h 99"/>
              <a:gd name="T40" fmla="*/ 135825 w 88"/>
              <a:gd name="T41" fmla="*/ 31224 h 99"/>
              <a:gd name="T42" fmla="*/ 131195 w 88"/>
              <a:gd name="T43" fmla="*/ 17173 h 99"/>
              <a:gd name="T44" fmla="*/ 115760 w 88"/>
              <a:gd name="T45" fmla="*/ 7806 h 99"/>
              <a:gd name="T46" fmla="*/ 92608 w 88"/>
              <a:gd name="T47" fmla="*/ 3122 h 99"/>
              <a:gd name="T48" fmla="*/ 67913 w 88"/>
              <a:gd name="T49" fmla="*/ 0 h 99"/>
              <a:gd name="T50" fmla="*/ 32413 w 88"/>
              <a:gd name="T51" fmla="*/ 4684 h 99"/>
              <a:gd name="T52" fmla="*/ 12348 w 88"/>
              <a:gd name="T53" fmla="*/ 12490 h 99"/>
              <a:gd name="T54" fmla="*/ 1543 w 88"/>
              <a:gd name="T55" fmla="*/ 23418 h 99"/>
              <a:gd name="T56" fmla="*/ 0 w 88"/>
              <a:gd name="T57" fmla="*/ 123336 h 99"/>
              <a:gd name="T58" fmla="*/ 1543 w 88"/>
              <a:gd name="T59" fmla="*/ 131142 h 99"/>
              <a:gd name="T60" fmla="*/ 12348 w 88"/>
              <a:gd name="T61" fmla="*/ 143632 h 99"/>
              <a:gd name="T62" fmla="*/ 32413 w 88"/>
              <a:gd name="T63" fmla="*/ 149876 h 99"/>
              <a:gd name="T64" fmla="*/ 67913 w 88"/>
              <a:gd name="T65" fmla="*/ 154560 h 99"/>
              <a:gd name="T66" fmla="*/ 86434 w 88"/>
              <a:gd name="T67" fmla="*/ 152999 h 99"/>
              <a:gd name="T68" fmla="*/ 106499 w 88"/>
              <a:gd name="T69" fmla="*/ 132703 h 99"/>
              <a:gd name="T70" fmla="*/ 67913 w 88"/>
              <a:gd name="T71" fmla="*/ 15612 h 99"/>
              <a:gd name="T72" fmla="*/ 108043 w 88"/>
              <a:gd name="T73" fmla="*/ 21857 h 99"/>
              <a:gd name="T74" fmla="*/ 121934 w 88"/>
              <a:gd name="T75" fmla="*/ 31224 h 99"/>
              <a:gd name="T76" fmla="*/ 117303 w 88"/>
              <a:gd name="T77" fmla="*/ 35908 h 99"/>
              <a:gd name="T78" fmla="*/ 91064 w 88"/>
              <a:gd name="T79" fmla="*/ 45275 h 99"/>
              <a:gd name="T80" fmla="*/ 67913 w 88"/>
              <a:gd name="T81" fmla="*/ 46836 h 99"/>
              <a:gd name="T82" fmla="*/ 27782 w 88"/>
              <a:gd name="T83" fmla="*/ 40592 h 99"/>
              <a:gd name="T84" fmla="*/ 13891 w 88"/>
              <a:gd name="T85" fmla="*/ 31224 h 99"/>
              <a:gd name="T86" fmla="*/ 18522 w 88"/>
              <a:gd name="T87" fmla="*/ 28102 h 99"/>
              <a:gd name="T88" fmla="*/ 44761 w 88"/>
              <a:gd name="T89" fmla="*/ 17173 h 99"/>
              <a:gd name="T90" fmla="*/ 67913 w 88"/>
              <a:gd name="T91" fmla="*/ 15612 h 99"/>
              <a:gd name="T92" fmla="*/ 13891 w 88"/>
              <a:gd name="T93" fmla="*/ 49959 h 99"/>
              <a:gd name="T94" fmla="*/ 38587 w 88"/>
              <a:gd name="T95" fmla="*/ 60887 h 99"/>
              <a:gd name="T96" fmla="*/ 67913 w 88"/>
              <a:gd name="T97" fmla="*/ 62448 h 99"/>
              <a:gd name="T98" fmla="*/ 83347 w 88"/>
              <a:gd name="T99" fmla="*/ 62448 h 99"/>
              <a:gd name="T100" fmla="*/ 109586 w 88"/>
              <a:gd name="T101" fmla="*/ 56204 h 99"/>
              <a:gd name="T102" fmla="*/ 121934 w 88"/>
              <a:gd name="T103" fmla="*/ 62448 h 99"/>
              <a:gd name="T104" fmla="*/ 117303 w 88"/>
              <a:gd name="T105" fmla="*/ 65571 h 99"/>
              <a:gd name="T106" fmla="*/ 91064 w 88"/>
              <a:gd name="T107" fmla="*/ 74938 h 99"/>
              <a:gd name="T108" fmla="*/ 67913 w 88"/>
              <a:gd name="T109" fmla="*/ 78061 h 99"/>
              <a:gd name="T110" fmla="*/ 27782 w 88"/>
              <a:gd name="T111" fmla="*/ 71816 h 99"/>
              <a:gd name="T112" fmla="*/ 13891 w 88"/>
              <a:gd name="T113" fmla="*/ 62448 h 9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88" h="99">
                <a:moveTo>
                  <a:pt x="69" y="85"/>
                </a:moveTo>
                <a:lnTo>
                  <a:pt x="69" y="85"/>
                </a:lnTo>
                <a:lnTo>
                  <a:pt x="58" y="88"/>
                </a:lnTo>
                <a:lnTo>
                  <a:pt x="44" y="89"/>
                </a:lnTo>
                <a:lnTo>
                  <a:pt x="29" y="88"/>
                </a:lnTo>
                <a:lnTo>
                  <a:pt x="18" y="85"/>
                </a:lnTo>
                <a:lnTo>
                  <a:pt x="12" y="82"/>
                </a:lnTo>
                <a:lnTo>
                  <a:pt x="9" y="79"/>
                </a:lnTo>
                <a:lnTo>
                  <a:pt x="9" y="72"/>
                </a:lnTo>
                <a:lnTo>
                  <a:pt x="17" y="76"/>
                </a:lnTo>
                <a:lnTo>
                  <a:pt x="25" y="78"/>
                </a:lnTo>
                <a:lnTo>
                  <a:pt x="34" y="79"/>
                </a:lnTo>
                <a:lnTo>
                  <a:pt x="44" y="79"/>
                </a:lnTo>
                <a:lnTo>
                  <a:pt x="56" y="78"/>
                </a:lnTo>
                <a:lnTo>
                  <a:pt x="69" y="76"/>
                </a:lnTo>
                <a:lnTo>
                  <a:pt x="69" y="66"/>
                </a:lnTo>
                <a:lnTo>
                  <a:pt x="58" y="68"/>
                </a:lnTo>
                <a:lnTo>
                  <a:pt x="44" y="69"/>
                </a:lnTo>
                <a:lnTo>
                  <a:pt x="29" y="68"/>
                </a:lnTo>
                <a:lnTo>
                  <a:pt x="18" y="66"/>
                </a:lnTo>
                <a:lnTo>
                  <a:pt x="12" y="62"/>
                </a:lnTo>
                <a:lnTo>
                  <a:pt x="9" y="60"/>
                </a:lnTo>
                <a:lnTo>
                  <a:pt x="9" y="52"/>
                </a:lnTo>
                <a:lnTo>
                  <a:pt x="17" y="56"/>
                </a:lnTo>
                <a:lnTo>
                  <a:pt x="25" y="58"/>
                </a:lnTo>
                <a:lnTo>
                  <a:pt x="34" y="60"/>
                </a:lnTo>
                <a:lnTo>
                  <a:pt x="44" y="60"/>
                </a:lnTo>
                <a:lnTo>
                  <a:pt x="54" y="60"/>
                </a:lnTo>
                <a:lnTo>
                  <a:pt x="62" y="58"/>
                </a:lnTo>
                <a:lnTo>
                  <a:pt x="71" y="56"/>
                </a:lnTo>
                <a:lnTo>
                  <a:pt x="79" y="52"/>
                </a:lnTo>
                <a:lnTo>
                  <a:pt x="79" y="60"/>
                </a:lnTo>
                <a:lnTo>
                  <a:pt x="88" y="60"/>
                </a:lnTo>
                <a:lnTo>
                  <a:pt x="88" y="20"/>
                </a:lnTo>
                <a:lnTo>
                  <a:pt x="87" y="15"/>
                </a:lnTo>
                <a:lnTo>
                  <a:pt x="85" y="11"/>
                </a:lnTo>
                <a:lnTo>
                  <a:pt x="80" y="8"/>
                </a:lnTo>
                <a:lnTo>
                  <a:pt x="75" y="5"/>
                </a:lnTo>
                <a:lnTo>
                  <a:pt x="67" y="3"/>
                </a:lnTo>
                <a:lnTo>
                  <a:pt x="60" y="2"/>
                </a:lnTo>
                <a:lnTo>
                  <a:pt x="44" y="0"/>
                </a:lnTo>
                <a:lnTo>
                  <a:pt x="28" y="2"/>
                </a:lnTo>
                <a:lnTo>
                  <a:pt x="21" y="3"/>
                </a:lnTo>
                <a:lnTo>
                  <a:pt x="13" y="5"/>
                </a:lnTo>
                <a:lnTo>
                  <a:pt x="8" y="8"/>
                </a:lnTo>
                <a:lnTo>
                  <a:pt x="3" y="11"/>
                </a:lnTo>
                <a:lnTo>
                  <a:pt x="1" y="15"/>
                </a:lnTo>
                <a:lnTo>
                  <a:pt x="0" y="20"/>
                </a:lnTo>
                <a:lnTo>
                  <a:pt x="0" y="79"/>
                </a:lnTo>
                <a:lnTo>
                  <a:pt x="1" y="84"/>
                </a:lnTo>
                <a:lnTo>
                  <a:pt x="3" y="88"/>
                </a:lnTo>
                <a:lnTo>
                  <a:pt x="8" y="92"/>
                </a:lnTo>
                <a:lnTo>
                  <a:pt x="13" y="94"/>
                </a:lnTo>
                <a:lnTo>
                  <a:pt x="21" y="96"/>
                </a:lnTo>
                <a:lnTo>
                  <a:pt x="28" y="98"/>
                </a:lnTo>
                <a:lnTo>
                  <a:pt x="44" y="99"/>
                </a:lnTo>
                <a:lnTo>
                  <a:pt x="56" y="98"/>
                </a:lnTo>
                <a:lnTo>
                  <a:pt x="69" y="95"/>
                </a:lnTo>
                <a:lnTo>
                  <a:pt x="69" y="85"/>
                </a:lnTo>
                <a:close/>
                <a:moveTo>
                  <a:pt x="44" y="10"/>
                </a:moveTo>
                <a:lnTo>
                  <a:pt x="44" y="10"/>
                </a:lnTo>
                <a:lnTo>
                  <a:pt x="59" y="11"/>
                </a:lnTo>
                <a:lnTo>
                  <a:pt x="70" y="14"/>
                </a:lnTo>
                <a:lnTo>
                  <a:pt x="76" y="18"/>
                </a:lnTo>
                <a:lnTo>
                  <a:pt x="79" y="20"/>
                </a:lnTo>
                <a:lnTo>
                  <a:pt x="76" y="23"/>
                </a:lnTo>
                <a:lnTo>
                  <a:pt x="70" y="26"/>
                </a:lnTo>
                <a:lnTo>
                  <a:pt x="59" y="29"/>
                </a:lnTo>
                <a:lnTo>
                  <a:pt x="44" y="30"/>
                </a:lnTo>
                <a:lnTo>
                  <a:pt x="29" y="29"/>
                </a:lnTo>
                <a:lnTo>
                  <a:pt x="18" y="26"/>
                </a:lnTo>
                <a:lnTo>
                  <a:pt x="12" y="23"/>
                </a:lnTo>
                <a:lnTo>
                  <a:pt x="9" y="20"/>
                </a:lnTo>
                <a:lnTo>
                  <a:pt x="12" y="18"/>
                </a:lnTo>
                <a:lnTo>
                  <a:pt x="18" y="14"/>
                </a:lnTo>
                <a:lnTo>
                  <a:pt x="29" y="11"/>
                </a:lnTo>
                <a:lnTo>
                  <a:pt x="44" y="10"/>
                </a:lnTo>
                <a:close/>
                <a:moveTo>
                  <a:pt x="9" y="32"/>
                </a:moveTo>
                <a:lnTo>
                  <a:pt x="9" y="32"/>
                </a:lnTo>
                <a:lnTo>
                  <a:pt x="17" y="36"/>
                </a:lnTo>
                <a:lnTo>
                  <a:pt x="25" y="39"/>
                </a:lnTo>
                <a:lnTo>
                  <a:pt x="34" y="40"/>
                </a:lnTo>
                <a:lnTo>
                  <a:pt x="44" y="40"/>
                </a:lnTo>
                <a:lnTo>
                  <a:pt x="54" y="40"/>
                </a:lnTo>
                <a:lnTo>
                  <a:pt x="62" y="39"/>
                </a:lnTo>
                <a:lnTo>
                  <a:pt x="71" y="36"/>
                </a:lnTo>
                <a:lnTo>
                  <a:pt x="79" y="32"/>
                </a:lnTo>
                <a:lnTo>
                  <a:pt x="79" y="40"/>
                </a:lnTo>
                <a:lnTo>
                  <a:pt x="76" y="42"/>
                </a:lnTo>
                <a:lnTo>
                  <a:pt x="70" y="46"/>
                </a:lnTo>
                <a:lnTo>
                  <a:pt x="59" y="48"/>
                </a:lnTo>
                <a:lnTo>
                  <a:pt x="44" y="50"/>
                </a:lnTo>
                <a:lnTo>
                  <a:pt x="29" y="48"/>
                </a:lnTo>
                <a:lnTo>
                  <a:pt x="18" y="46"/>
                </a:lnTo>
                <a:lnTo>
                  <a:pt x="12" y="42"/>
                </a:lnTo>
                <a:lnTo>
                  <a:pt x="9" y="40"/>
                </a:lnTo>
                <a:lnTo>
                  <a:pt x="9" y="3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997" name="Freeform 1331">
            <a:extLst>
              <a:ext uri="{FF2B5EF4-FFF2-40B4-BE49-F238E27FC236}">
                <a16:creationId xmlns="" xmlns:a16="http://schemas.microsoft.com/office/drawing/2014/main" id="{30390926-1035-4D3E-B7D0-FE8F2F5683B1}"/>
              </a:ext>
            </a:extLst>
          </p:cNvPr>
          <p:cNvSpPr>
            <a:spLocks/>
          </p:cNvSpPr>
          <p:nvPr/>
        </p:nvSpPr>
        <p:spPr bwMode="auto">
          <a:xfrm>
            <a:off x="2873378" y="8591550"/>
            <a:ext cx="120650" cy="130176"/>
          </a:xfrm>
          <a:custGeom>
            <a:avLst/>
            <a:gdLst>
              <a:gd name="T0" fmla="*/ 60888 w 39"/>
              <a:gd name="T1" fmla="*/ 24589 h 40"/>
              <a:gd name="T2" fmla="*/ 37470 w 39"/>
              <a:gd name="T3" fmla="*/ 24589 h 40"/>
              <a:gd name="T4" fmla="*/ 37470 w 39"/>
              <a:gd name="T5" fmla="*/ 0 h 40"/>
              <a:gd name="T6" fmla="*/ 21857 w 39"/>
              <a:gd name="T7" fmla="*/ 0 h 40"/>
              <a:gd name="T8" fmla="*/ 21857 w 39"/>
              <a:gd name="T9" fmla="*/ 24589 h 40"/>
              <a:gd name="T10" fmla="*/ 0 w 39"/>
              <a:gd name="T11" fmla="*/ 24589 h 40"/>
              <a:gd name="T12" fmla="*/ 0 w 39"/>
              <a:gd name="T13" fmla="*/ 40982 h 40"/>
              <a:gd name="T14" fmla="*/ 21857 w 39"/>
              <a:gd name="T15" fmla="*/ 40982 h 40"/>
              <a:gd name="T16" fmla="*/ 21857 w 39"/>
              <a:gd name="T17" fmla="*/ 65571 h 40"/>
              <a:gd name="T18" fmla="*/ 37470 w 39"/>
              <a:gd name="T19" fmla="*/ 65571 h 40"/>
              <a:gd name="T20" fmla="*/ 37470 w 39"/>
              <a:gd name="T21" fmla="*/ 40982 h 40"/>
              <a:gd name="T22" fmla="*/ 60888 w 39"/>
              <a:gd name="T23" fmla="*/ 40982 h 40"/>
              <a:gd name="T24" fmla="*/ 60888 w 39"/>
              <a:gd name="T25" fmla="*/ 24589 h 4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9" h="40">
                <a:moveTo>
                  <a:pt x="39" y="15"/>
                </a:moveTo>
                <a:lnTo>
                  <a:pt x="24" y="15"/>
                </a:lnTo>
                <a:lnTo>
                  <a:pt x="24" y="0"/>
                </a:lnTo>
                <a:lnTo>
                  <a:pt x="14" y="0"/>
                </a:lnTo>
                <a:lnTo>
                  <a:pt x="14" y="15"/>
                </a:lnTo>
                <a:lnTo>
                  <a:pt x="0" y="15"/>
                </a:lnTo>
                <a:lnTo>
                  <a:pt x="0" y="25"/>
                </a:lnTo>
                <a:lnTo>
                  <a:pt x="14" y="25"/>
                </a:lnTo>
                <a:lnTo>
                  <a:pt x="14" y="40"/>
                </a:lnTo>
                <a:lnTo>
                  <a:pt x="24" y="40"/>
                </a:lnTo>
                <a:lnTo>
                  <a:pt x="24" y="25"/>
                </a:lnTo>
                <a:lnTo>
                  <a:pt x="39" y="25"/>
                </a:lnTo>
                <a:lnTo>
                  <a:pt x="3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998" name="Freeform 1332">
            <a:extLst>
              <a:ext uri="{FF2B5EF4-FFF2-40B4-BE49-F238E27FC236}">
                <a16:creationId xmlns="" xmlns:a16="http://schemas.microsoft.com/office/drawing/2014/main" id="{55D00C1A-3115-4888-949F-C78ABCACA506}"/>
              </a:ext>
            </a:extLst>
          </p:cNvPr>
          <p:cNvSpPr>
            <a:spLocks noEditPoints="1"/>
          </p:cNvSpPr>
          <p:nvPr/>
        </p:nvSpPr>
        <p:spPr bwMode="auto">
          <a:xfrm>
            <a:off x="5616578" y="8375653"/>
            <a:ext cx="311150" cy="311150"/>
          </a:xfrm>
          <a:custGeom>
            <a:avLst/>
            <a:gdLst>
              <a:gd name="T0" fmla="*/ 77280 w 98"/>
              <a:gd name="T1" fmla="*/ 0 h 99"/>
              <a:gd name="T2" fmla="*/ 45737 w 98"/>
              <a:gd name="T3" fmla="*/ 6245 h 99"/>
              <a:gd name="T4" fmla="*/ 22080 w 98"/>
              <a:gd name="T5" fmla="*/ 23418 h 99"/>
              <a:gd name="T6" fmla="*/ 4731 w 98"/>
              <a:gd name="T7" fmla="*/ 46836 h 99"/>
              <a:gd name="T8" fmla="*/ 0 w 98"/>
              <a:gd name="T9" fmla="*/ 78061 h 99"/>
              <a:gd name="T10" fmla="*/ 1577 w 98"/>
              <a:gd name="T11" fmla="*/ 92112 h 99"/>
              <a:gd name="T12" fmla="*/ 12617 w 98"/>
              <a:gd name="T13" fmla="*/ 120213 h 99"/>
              <a:gd name="T14" fmla="*/ 34697 w 98"/>
              <a:gd name="T15" fmla="*/ 140509 h 99"/>
              <a:gd name="T16" fmla="*/ 61509 w 98"/>
              <a:gd name="T17" fmla="*/ 152999 h 99"/>
              <a:gd name="T18" fmla="*/ 77280 w 98"/>
              <a:gd name="T19" fmla="*/ 154560 h 99"/>
              <a:gd name="T20" fmla="*/ 108823 w 98"/>
              <a:gd name="T21" fmla="*/ 148315 h 99"/>
              <a:gd name="T22" fmla="*/ 130903 w 98"/>
              <a:gd name="T23" fmla="*/ 131142 h 99"/>
              <a:gd name="T24" fmla="*/ 149829 w 98"/>
              <a:gd name="T25" fmla="*/ 107724 h 99"/>
              <a:gd name="T26" fmla="*/ 154560 w 98"/>
              <a:gd name="T27" fmla="*/ 78061 h 99"/>
              <a:gd name="T28" fmla="*/ 152983 w 98"/>
              <a:gd name="T29" fmla="*/ 62448 h 99"/>
              <a:gd name="T30" fmla="*/ 141943 w 98"/>
              <a:gd name="T31" fmla="*/ 34347 h 99"/>
              <a:gd name="T32" fmla="*/ 119863 w 98"/>
              <a:gd name="T33" fmla="*/ 14051 h 99"/>
              <a:gd name="T34" fmla="*/ 93051 w 98"/>
              <a:gd name="T35" fmla="*/ 1561 h 99"/>
              <a:gd name="T36" fmla="*/ 77280 w 98"/>
              <a:gd name="T37" fmla="*/ 0 h 99"/>
              <a:gd name="T38" fmla="*/ 77280 w 98"/>
              <a:gd name="T39" fmla="*/ 138948 h 99"/>
              <a:gd name="T40" fmla="*/ 53623 w 98"/>
              <a:gd name="T41" fmla="*/ 132703 h 99"/>
              <a:gd name="T42" fmla="*/ 33120 w 98"/>
              <a:gd name="T43" fmla="*/ 121775 h 99"/>
              <a:gd name="T44" fmla="*/ 20503 w 98"/>
              <a:gd name="T45" fmla="*/ 99918 h 99"/>
              <a:gd name="T46" fmla="*/ 14194 w 98"/>
              <a:gd name="T47" fmla="*/ 78061 h 99"/>
              <a:gd name="T48" fmla="*/ 17349 w 98"/>
              <a:gd name="T49" fmla="*/ 65571 h 99"/>
              <a:gd name="T50" fmla="*/ 25234 w 98"/>
              <a:gd name="T51" fmla="*/ 42153 h 99"/>
              <a:gd name="T52" fmla="*/ 42583 w 98"/>
              <a:gd name="T53" fmla="*/ 24979 h 99"/>
              <a:gd name="T54" fmla="*/ 66240 w 98"/>
              <a:gd name="T55" fmla="*/ 17173 h 99"/>
              <a:gd name="T56" fmla="*/ 77280 w 98"/>
              <a:gd name="T57" fmla="*/ 15612 h 99"/>
              <a:gd name="T58" fmla="*/ 100937 w 98"/>
              <a:gd name="T59" fmla="*/ 21857 h 99"/>
              <a:gd name="T60" fmla="*/ 121440 w 98"/>
              <a:gd name="T61" fmla="*/ 32785 h 99"/>
              <a:gd name="T62" fmla="*/ 134057 w 98"/>
              <a:gd name="T63" fmla="*/ 54642 h 99"/>
              <a:gd name="T64" fmla="*/ 138789 w 98"/>
              <a:gd name="T65" fmla="*/ 78061 h 99"/>
              <a:gd name="T66" fmla="*/ 137211 w 98"/>
              <a:gd name="T67" fmla="*/ 88989 h 99"/>
              <a:gd name="T68" fmla="*/ 129326 w 98"/>
              <a:gd name="T69" fmla="*/ 112407 h 99"/>
              <a:gd name="T70" fmla="*/ 111977 w 98"/>
              <a:gd name="T71" fmla="*/ 129581 h 99"/>
              <a:gd name="T72" fmla="*/ 88320 w 98"/>
              <a:gd name="T73" fmla="*/ 137387 h 99"/>
              <a:gd name="T74" fmla="*/ 77280 w 98"/>
              <a:gd name="T75" fmla="*/ 138948 h 9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8" h="99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29" y="4"/>
                </a:lnTo>
                <a:lnTo>
                  <a:pt x="22" y="9"/>
                </a:lnTo>
                <a:lnTo>
                  <a:pt x="14" y="15"/>
                </a:lnTo>
                <a:lnTo>
                  <a:pt x="8" y="22"/>
                </a:lnTo>
                <a:lnTo>
                  <a:pt x="3" y="30"/>
                </a:lnTo>
                <a:lnTo>
                  <a:pt x="1" y="40"/>
                </a:lnTo>
                <a:lnTo>
                  <a:pt x="0" y="50"/>
                </a:lnTo>
                <a:lnTo>
                  <a:pt x="1" y="59"/>
                </a:lnTo>
                <a:lnTo>
                  <a:pt x="3" y="69"/>
                </a:lnTo>
                <a:lnTo>
                  <a:pt x="8" y="77"/>
                </a:lnTo>
                <a:lnTo>
                  <a:pt x="14" y="84"/>
                </a:lnTo>
                <a:lnTo>
                  <a:pt x="22" y="90"/>
                </a:lnTo>
                <a:lnTo>
                  <a:pt x="29" y="95"/>
                </a:lnTo>
                <a:lnTo>
                  <a:pt x="39" y="98"/>
                </a:lnTo>
                <a:lnTo>
                  <a:pt x="49" y="99"/>
                </a:lnTo>
                <a:lnTo>
                  <a:pt x="59" y="98"/>
                </a:lnTo>
                <a:lnTo>
                  <a:pt x="69" y="95"/>
                </a:lnTo>
                <a:lnTo>
                  <a:pt x="76" y="90"/>
                </a:lnTo>
                <a:lnTo>
                  <a:pt x="83" y="84"/>
                </a:lnTo>
                <a:lnTo>
                  <a:pt x="90" y="77"/>
                </a:lnTo>
                <a:lnTo>
                  <a:pt x="95" y="69"/>
                </a:lnTo>
                <a:lnTo>
                  <a:pt x="97" y="59"/>
                </a:lnTo>
                <a:lnTo>
                  <a:pt x="98" y="50"/>
                </a:lnTo>
                <a:lnTo>
                  <a:pt x="97" y="40"/>
                </a:lnTo>
                <a:lnTo>
                  <a:pt x="95" y="30"/>
                </a:lnTo>
                <a:lnTo>
                  <a:pt x="90" y="22"/>
                </a:lnTo>
                <a:lnTo>
                  <a:pt x="83" y="15"/>
                </a:lnTo>
                <a:lnTo>
                  <a:pt x="76" y="9"/>
                </a:lnTo>
                <a:lnTo>
                  <a:pt x="69" y="4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49" y="89"/>
                </a:moveTo>
                <a:lnTo>
                  <a:pt x="49" y="89"/>
                </a:lnTo>
                <a:lnTo>
                  <a:pt x="42" y="88"/>
                </a:lnTo>
                <a:lnTo>
                  <a:pt x="34" y="85"/>
                </a:lnTo>
                <a:lnTo>
                  <a:pt x="27" y="83"/>
                </a:lnTo>
                <a:lnTo>
                  <a:pt x="21" y="78"/>
                </a:lnTo>
                <a:lnTo>
                  <a:pt x="16" y="72"/>
                </a:lnTo>
                <a:lnTo>
                  <a:pt x="13" y="64"/>
                </a:lnTo>
                <a:lnTo>
                  <a:pt x="11" y="57"/>
                </a:lnTo>
                <a:lnTo>
                  <a:pt x="9" y="50"/>
                </a:lnTo>
                <a:lnTo>
                  <a:pt x="11" y="42"/>
                </a:lnTo>
                <a:lnTo>
                  <a:pt x="13" y="35"/>
                </a:lnTo>
                <a:lnTo>
                  <a:pt x="16" y="27"/>
                </a:lnTo>
                <a:lnTo>
                  <a:pt x="21" y="21"/>
                </a:lnTo>
                <a:lnTo>
                  <a:pt x="27" y="16"/>
                </a:lnTo>
                <a:lnTo>
                  <a:pt x="34" y="14"/>
                </a:lnTo>
                <a:lnTo>
                  <a:pt x="42" y="11"/>
                </a:lnTo>
                <a:lnTo>
                  <a:pt x="49" y="10"/>
                </a:lnTo>
                <a:lnTo>
                  <a:pt x="56" y="11"/>
                </a:lnTo>
                <a:lnTo>
                  <a:pt x="64" y="14"/>
                </a:lnTo>
                <a:lnTo>
                  <a:pt x="71" y="16"/>
                </a:lnTo>
                <a:lnTo>
                  <a:pt x="77" y="21"/>
                </a:lnTo>
                <a:lnTo>
                  <a:pt x="82" y="27"/>
                </a:lnTo>
                <a:lnTo>
                  <a:pt x="85" y="35"/>
                </a:lnTo>
                <a:lnTo>
                  <a:pt x="87" y="42"/>
                </a:lnTo>
                <a:lnTo>
                  <a:pt x="88" y="50"/>
                </a:lnTo>
                <a:lnTo>
                  <a:pt x="87" y="57"/>
                </a:lnTo>
                <a:lnTo>
                  <a:pt x="85" y="64"/>
                </a:lnTo>
                <a:lnTo>
                  <a:pt x="82" y="72"/>
                </a:lnTo>
                <a:lnTo>
                  <a:pt x="77" y="78"/>
                </a:lnTo>
                <a:lnTo>
                  <a:pt x="71" y="83"/>
                </a:lnTo>
                <a:lnTo>
                  <a:pt x="64" y="85"/>
                </a:lnTo>
                <a:lnTo>
                  <a:pt x="56" y="88"/>
                </a:lnTo>
                <a:lnTo>
                  <a:pt x="49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3999" name="Freeform 1333">
            <a:extLst>
              <a:ext uri="{FF2B5EF4-FFF2-40B4-BE49-F238E27FC236}">
                <a16:creationId xmlns="" xmlns:a16="http://schemas.microsoft.com/office/drawing/2014/main" id="{5F8AFA82-600D-40CD-8215-584227EBF812}"/>
              </a:ext>
            </a:extLst>
          </p:cNvPr>
          <p:cNvSpPr>
            <a:spLocks/>
          </p:cNvSpPr>
          <p:nvPr/>
        </p:nvSpPr>
        <p:spPr bwMode="auto">
          <a:xfrm>
            <a:off x="5692778" y="8461376"/>
            <a:ext cx="158750" cy="149225"/>
          </a:xfrm>
          <a:custGeom>
            <a:avLst/>
            <a:gdLst>
              <a:gd name="T0" fmla="*/ 47774 w 50"/>
              <a:gd name="T1" fmla="*/ 0 h 49"/>
              <a:gd name="T2" fmla="*/ 31849 w 50"/>
              <a:gd name="T3" fmla="*/ 0 h 49"/>
              <a:gd name="T4" fmla="*/ 31849 w 50"/>
              <a:gd name="T5" fmla="*/ 30587 h 49"/>
              <a:gd name="T6" fmla="*/ 0 w 50"/>
              <a:gd name="T7" fmla="*/ 30587 h 49"/>
              <a:gd name="T8" fmla="*/ 0 w 50"/>
              <a:gd name="T9" fmla="*/ 44350 h 49"/>
              <a:gd name="T10" fmla="*/ 31849 w 50"/>
              <a:gd name="T11" fmla="*/ 44350 h 49"/>
              <a:gd name="T12" fmla="*/ 31849 w 50"/>
              <a:gd name="T13" fmla="*/ 74937 h 49"/>
              <a:gd name="T14" fmla="*/ 47774 w 50"/>
              <a:gd name="T15" fmla="*/ 74937 h 49"/>
              <a:gd name="T16" fmla="*/ 47774 w 50"/>
              <a:gd name="T17" fmla="*/ 44350 h 49"/>
              <a:gd name="T18" fmla="*/ 79623 w 50"/>
              <a:gd name="T19" fmla="*/ 44350 h 49"/>
              <a:gd name="T20" fmla="*/ 79623 w 50"/>
              <a:gd name="T21" fmla="*/ 30587 h 49"/>
              <a:gd name="T22" fmla="*/ 47774 w 50"/>
              <a:gd name="T23" fmla="*/ 30587 h 49"/>
              <a:gd name="T24" fmla="*/ 47774 w 50"/>
              <a:gd name="T25" fmla="*/ 0 h 4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50" h="49">
                <a:moveTo>
                  <a:pt x="30" y="0"/>
                </a:moveTo>
                <a:lnTo>
                  <a:pt x="20" y="0"/>
                </a:lnTo>
                <a:lnTo>
                  <a:pt x="20" y="20"/>
                </a:lnTo>
                <a:lnTo>
                  <a:pt x="0" y="20"/>
                </a:lnTo>
                <a:lnTo>
                  <a:pt x="0" y="29"/>
                </a:lnTo>
                <a:lnTo>
                  <a:pt x="20" y="29"/>
                </a:lnTo>
                <a:lnTo>
                  <a:pt x="20" y="49"/>
                </a:lnTo>
                <a:lnTo>
                  <a:pt x="30" y="49"/>
                </a:lnTo>
                <a:lnTo>
                  <a:pt x="30" y="29"/>
                </a:lnTo>
                <a:lnTo>
                  <a:pt x="50" y="29"/>
                </a:lnTo>
                <a:lnTo>
                  <a:pt x="50" y="20"/>
                </a:lnTo>
                <a:lnTo>
                  <a:pt x="30" y="20"/>
                </a:lnTo>
                <a:lnTo>
                  <a:pt x="3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4000" name="Freeform 1334">
            <a:extLst>
              <a:ext uri="{FF2B5EF4-FFF2-40B4-BE49-F238E27FC236}">
                <a16:creationId xmlns="" xmlns:a16="http://schemas.microsoft.com/office/drawing/2014/main" id="{571BB95E-BE89-4840-83DD-FE8BE28B668A}"/>
              </a:ext>
            </a:extLst>
          </p:cNvPr>
          <p:cNvSpPr>
            <a:spLocks noEditPoints="1"/>
          </p:cNvSpPr>
          <p:nvPr/>
        </p:nvSpPr>
        <p:spPr bwMode="auto">
          <a:xfrm>
            <a:off x="6356353" y="8375653"/>
            <a:ext cx="311150" cy="311150"/>
          </a:xfrm>
          <a:custGeom>
            <a:avLst/>
            <a:gdLst>
              <a:gd name="T0" fmla="*/ 78061 w 99"/>
              <a:gd name="T1" fmla="*/ 154560 h 99"/>
              <a:gd name="T2" fmla="*/ 46836 w 99"/>
              <a:gd name="T3" fmla="*/ 148315 h 99"/>
              <a:gd name="T4" fmla="*/ 23418 w 99"/>
              <a:gd name="T5" fmla="*/ 131142 h 99"/>
              <a:gd name="T6" fmla="*/ 6245 w 99"/>
              <a:gd name="T7" fmla="*/ 107724 h 99"/>
              <a:gd name="T8" fmla="*/ 0 w 99"/>
              <a:gd name="T9" fmla="*/ 78061 h 99"/>
              <a:gd name="T10" fmla="*/ 3122 w 99"/>
              <a:gd name="T11" fmla="*/ 62448 h 99"/>
              <a:gd name="T12" fmla="*/ 14051 w 99"/>
              <a:gd name="T13" fmla="*/ 34347 h 99"/>
              <a:gd name="T14" fmla="*/ 35908 w 99"/>
              <a:gd name="T15" fmla="*/ 14051 h 99"/>
              <a:gd name="T16" fmla="*/ 62448 w 99"/>
              <a:gd name="T17" fmla="*/ 1561 h 99"/>
              <a:gd name="T18" fmla="*/ 78061 w 99"/>
              <a:gd name="T19" fmla="*/ 0 h 99"/>
              <a:gd name="T20" fmla="*/ 107724 w 99"/>
              <a:gd name="T21" fmla="*/ 6245 h 99"/>
              <a:gd name="T22" fmla="*/ 131142 w 99"/>
              <a:gd name="T23" fmla="*/ 23418 h 99"/>
              <a:gd name="T24" fmla="*/ 148315 w 99"/>
              <a:gd name="T25" fmla="*/ 46836 h 99"/>
              <a:gd name="T26" fmla="*/ 154560 w 99"/>
              <a:gd name="T27" fmla="*/ 78061 h 99"/>
              <a:gd name="T28" fmla="*/ 152999 w 99"/>
              <a:gd name="T29" fmla="*/ 92112 h 99"/>
              <a:gd name="T30" fmla="*/ 140509 w 99"/>
              <a:gd name="T31" fmla="*/ 120213 h 99"/>
              <a:gd name="T32" fmla="*/ 120213 w 99"/>
              <a:gd name="T33" fmla="*/ 140509 h 99"/>
              <a:gd name="T34" fmla="*/ 93673 w 99"/>
              <a:gd name="T35" fmla="*/ 152999 h 99"/>
              <a:gd name="T36" fmla="*/ 78061 w 99"/>
              <a:gd name="T37" fmla="*/ 154560 h 99"/>
              <a:gd name="T38" fmla="*/ 78061 w 99"/>
              <a:gd name="T39" fmla="*/ 15612 h 99"/>
              <a:gd name="T40" fmla="*/ 54642 w 99"/>
              <a:gd name="T41" fmla="*/ 21857 h 99"/>
              <a:gd name="T42" fmla="*/ 32785 w 99"/>
              <a:gd name="T43" fmla="*/ 32785 h 99"/>
              <a:gd name="T44" fmla="*/ 21857 w 99"/>
              <a:gd name="T45" fmla="*/ 54642 h 99"/>
              <a:gd name="T46" fmla="*/ 15612 w 99"/>
              <a:gd name="T47" fmla="*/ 78061 h 99"/>
              <a:gd name="T48" fmla="*/ 18735 w 99"/>
              <a:gd name="T49" fmla="*/ 88989 h 99"/>
              <a:gd name="T50" fmla="*/ 24979 w 99"/>
              <a:gd name="T51" fmla="*/ 112407 h 99"/>
              <a:gd name="T52" fmla="*/ 43714 w 99"/>
              <a:gd name="T53" fmla="*/ 129581 h 99"/>
              <a:gd name="T54" fmla="*/ 65571 w 99"/>
              <a:gd name="T55" fmla="*/ 137387 h 99"/>
              <a:gd name="T56" fmla="*/ 78061 w 99"/>
              <a:gd name="T57" fmla="*/ 138948 h 99"/>
              <a:gd name="T58" fmla="*/ 101479 w 99"/>
              <a:gd name="T59" fmla="*/ 132703 h 99"/>
              <a:gd name="T60" fmla="*/ 121775 w 99"/>
              <a:gd name="T61" fmla="*/ 121775 h 99"/>
              <a:gd name="T62" fmla="*/ 132703 w 99"/>
              <a:gd name="T63" fmla="*/ 99918 h 99"/>
              <a:gd name="T64" fmla="*/ 138948 w 99"/>
              <a:gd name="T65" fmla="*/ 78061 h 99"/>
              <a:gd name="T66" fmla="*/ 137387 w 99"/>
              <a:gd name="T67" fmla="*/ 65571 h 99"/>
              <a:gd name="T68" fmla="*/ 129581 w 99"/>
              <a:gd name="T69" fmla="*/ 42153 h 99"/>
              <a:gd name="T70" fmla="*/ 112407 w 99"/>
              <a:gd name="T71" fmla="*/ 24979 h 99"/>
              <a:gd name="T72" fmla="*/ 88989 w 99"/>
              <a:gd name="T73" fmla="*/ 17173 h 99"/>
              <a:gd name="T74" fmla="*/ 78061 w 99"/>
              <a:gd name="T75" fmla="*/ 15612 h 9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99">
                <a:moveTo>
                  <a:pt x="50" y="99"/>
                </a:moveTo>
                <a:lnTo>
                  <a:pt x="50" y="99"/>
                </a:lnTo>
                <a:lnTo>
                  <a:pt x="40" y="98"/>
                </a:lnTo>
                <a:lnTo>
                  <a:pt x="30" y="95"/>
                </a:lnTo>
                <a:lnTo>
                  <a:pt x="23" y="90"/>
                </a:lnTo>
                <a:lnTo>
                  <a:pt x="15" y="84"/>
                </a:lnTo>
                <a:lnTo>
                  <a:pt x="9" y="77"/>
                </a:lnTo>
                <a:lnTo>
                  <a:pt x="4" y="69"/>
                </a:lnTo>
                <a:lnTo>
                  <a:pt x="2" y="59"/>
                </a:lnTo>
                <a:lnTo>
                  <a:pt x="0" y="50"/>
                </a:lnTo>
                <a:lnTo>
                  <a:pt x="2" y="40"/>
                </a:lnTo>
                <a:lnTo>
                  <a:pt x="4" y="30"/>
                </a:lnTo>
                <a:lnTo>
                  <a:pt x="9" y="22"/>
                </a:lnTo>
                <a:lnTo>
                  <a:pt x="15" y="15"/>
                </a:lnTo>
                <a:lnTo>
                  <a:pt x="23" y="9"/>
                </a:lnTo>
                <a:lnTo>
                  <a:pt x="30" y="4"/>
                </a:lnTo>
                <a:lnTo>
                  <a:pt x="40" y="1"/>
                </a:lnTo>
                <a:lnTo>
                  <a:pt x="50" y="0"/>
                </a:lnTo>
                <a:lnTo>
                  <a:pt x="60" y="1"/>
                </a:lnTo>
                <a:lnTo>
                  <a:pt x="69" y="4"/>
                </a:lnTo>
                <a:lnTo>
                  <a:pt x="77" y="9"/>
                </a:lnTo>
                <a:lnTo>
                  <a:pt x="84" y="15"/>
                </a:lnTo>
                <a:lnTo>
                  <a:pt x="90" y="22"/>
                </a:lnTo>
                <a:lnTo>
                  <a:pt x="95" y="30"/>
                </a:lnTo>
                <a:lnTo>
                  <a:pt x="98" y="40"/>
                </a:lnTo>
                <a:lnTo>
                  <a:pt x="99" y="50"/>
                </a:lnTo>
                <a:lnTo>
                  <a:pt x="98" y="59"/>
                </a:lnTo>
                <a:lnTo>
                  <a:pt x="95" y="69"/>
                </a:lnTo>
                <a:lnTo>
                  <a:pt x="90" y="77"/>
                </a:lnTo>
                <a:lnTo>
                  <a:pt x="84" y="84"/>
                </a:lnTo>
                <a:lnTo>
                  <a:pt x="77" y="90"/>
                </a:lnTo>
                <a:lnTo>
                  <a:pt x="69" y="95"/>
                </a:lnTo>
                <a:lnTo>
                  <a:pt x="60" y="98"/>
                </a:lnTo>
                <a:lnTo>
                  <a:pt x="50" y="99"/>
                </a:lnTo>
                <a:close/>
                <a:moveTo>
                  <a:pt x="50" y="10"/>
                </a:moveTo>
                <a:lnTo>
                  <a:pt x="50" y="10"/>
                </a:lnTo>
                <a:lnTo>
                  <a:pt x="42" y="11"/>
                </a:lnTo>
                <a:lnTo>
                  <a:pt x="35" y="14"/>
                </a:lnTo>
                <a:lnTo>
                  <a:pt x="28" y="16"/>
                </a:lnTo>
                <a:lnTo>
                  <a:pt x="21" y="21"/>
                </a:lnTo>
                <a:lnTo>
                  <a:pt x="16" y="27"/>
                </a:lnTo>
                <a:lnTo>
                  <a:pt x="14" y="35"/>
                </a:lnTo>
                <a:lnTo>
                  <a:pt x="12" y="42"/>
                </a:lnTo>
                <a:lnTo>
                  <a:pt x="10" y="50"/>
                </a:lnTo>
                <a:lnTo>
                  <a:pt x="12" y="57"/>
                </a:lnTo>
                <a:lnTo>
                  <a:pt x="14" y="64"/>
                </a:lnTo>
                <a:lnTo>
                  <a:pt x="16" y="72"/>
                </a:lnTo>
                <a:lnTo>
                  <a:pt x="21" y="78"/>
                </a:lnTo>
                <a:lnTo>
                  <a:pt x="28" y="83"/>
                </a:lnTo>
                <a:lnTo>
                  <a:pt x="35" y="85"/>
                </a:lnTo>
                <a:lnTo>
                  <a:pt x="42" y="88"/>
                </a:lnTo>
                <a:lnTo>
                  <a:pt x="50" y="89"/>
                </a:lnTo>
                <a:lnTo>
                  <a:pt x="57" y="88"/>
                </a:lnTo>
                <a:lnTo>
                  <a:pt x="65" y="85"/>
                </a:lnTo>
                <a:lnTo>
                  <a:pt x="72" y="83"/>
                </a:lnTo>
                <a:lnTo>
                  <a:pt x="78" y="78"/>
                </a:lnTo>
                <a:lnTo>
                  <a:pt x="83" y="72"/>
                </a:lnTo>
                <a:lnTo>
                  <a:pt x="85" y="64"/>
                </a:lnTo>
                <a:lnTo>
                  <a:pt x="88" y="57"/>
                </a:lnTo>
                <a:lnTo>
                  <a:pt x="89" y="50"/>
                </a:lnTo>
                <a:lnTo>
                  <a:pt x="88" y="42"/>
                </a:lnTo>
                <a:lnTo>
                  <a:pt x="85" y="35"/>
                </a:lnTo>
                <a:lnTo>
                  <a:pt x="83" y="27"/>
                </a:lnTo>
                <a:lnTo>
                  <a:pt x="78" y="21"/>
                </a:lnTo>
                <a:lnTo>
                  <a:pt x="72" y="16"/>
                </a:lnTo>
                <a:lnTo>
                  <a:pt x="65" y="14"/>
                </a:lnTo>
                <a:lnTo>
                  <a:pt x="57" y="11"/>
                </a:lnTo>
                <a:lnTo>
                  <a:pt x="5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4001" name="Rectangle 1335">
            <a:extLst>
              <a:ext uri="{FF2B5EF4-FFF2-40B4-BE49-F238E27FC236}">
                <a16:creationId xmlns="" xmlns:a16="http://schemas.microsoft.com/office/drawing/2014/main" id="{3AF4D484-E80B-4B02-9148-7B70016F3A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2551" y="8515351"/>
            <a:ext cx="149226" cy="2857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3600" dirty="0">
              <a:latin typeface="Arial" panose="020B0604020202020204" pitchFamily="34" charset="0"/>
            </a:endParaRPr>
          </a:p>
        </p:txBody>
      </p:sp>
      <p:sp>
        <p:nvSpPr>
          <p:cNvPr id="64002" name="Freeform 1336">
            <a:extLst>
              <a:ext uri="{FF2B5EF4-FFF2-40B4-BE49-F238E27FC236}">
                <a16:creationId xmlns="" xmlns:a16="http://schemas.microsoft.com/office/drawing/2014/main" id="{A71EE47A-613D-4416-9CB9-41DAB8EF478F}"/>
              </a:ext>
            </a:extLst>
          </p:cNvPr>
          <p:cNvSpPr>
            <a:spLocks noEditPoints="1"/>
          </p:cNvSpPr>
          <p:nvPr/>
        </p:nvSpPr>
        <p:spPr bwMode="auto">
          <a:xfrm>
            <a:off x="7099301" y="8375653"/>
            <a:ext cx="307976" cy="311150"/>
          </a:xfrm>
          <a:custGeom>
            <a:avLst/>
            <a:gdLst>
              <a:gd name="T0" fmla="*/ 78061 w 99"/>
              <a:gd name="T1" fmla="*/ 0 h 99"/>
              <a:gd name="T2" fmla="*/ 46836 w 99"/>
              <a:gd name="T3" fmla="*/ 6245 h 99"/>
              <a:gd name="T4" fmla="*/ 23418 w 99"/>
              <a:gd name="T5" fmla="*/ 23418 h 99"/>
              <a:gd name="T6" fmla="*/ 6245 w 99"/>
              <a:gd name="T7" fmla="*/ 46836 h 99"/>
              <a:gd name="T8" fmla="*/ 0 w 99"/>
              <a:gd name="T9" fmla="*/ 78061 h 99"/>
              <a:gd name="T10" fmla="*/ 1561 w 99"/>
              <a:gd name="T11" fmla="*/ 92112 h 99"/>
              <a:gd name="T12" fmla="*/ 14051 w 99"/>
              <a:gd name="T13" fmla="*/ 120213 h 99"/>
              <a:gd name="T14" fmla="*/ 34347 w 99"/>
              <a:gd name="T15" fmla="*/ 140509 h 99"/>
              <a:gd name="T16" fmla="*/ 62448 w 99"/>
              <a:gd name="T17" fmla="*/ 152999 h 99"/>
              <a:gd name="T18" fmla="*/ 78061 w 99"/>
              <a:gd name="T19" fmla="*/ 154560 h 99"/>
              <a:gd name="T20" fmla="*/ 107724 w 99"/>
              <a:gd name="T21" fmla="*/ 148315 h 99"/>
              <a:gd name="T22" fmla="*/ 131142 w 99"/>
              <a:gd name="T23" fmla="*/ 131142 h 99"/>
              <a:gd name="T24" fmla="*/ 148315 w 99"/>
              <a:gd name="T25" fmla="*/ 107724 h 99"/>
              <a:gd name="T26" fmla="*/ 154560 w 99"/>
              <a:gd name="T27" fmla="*/ 78061 h 99"/>
              <a:gd name="T28" fmla="*/ 152999 w 99"/>
              <a:gd name="T29" fmla="*/ 62448 h 99"/>
              <a:gd name="T30" fmla="*/ 140509 w 99"/>
              <a:gd name="T31" fmla="*/ 34347 h 99"/>
              <a:gd name="T32" fmla="*/ 120213 w 99"/>
              <a:gd name="T33" fmla="*/ 14051 h 99"/>
              <a:gd name="T34" fmla="*/ 92112 w 99"/>
              <a:gd name="T35" fmla="*/ 1561 h 99"/>
              <a:gd name="T36" fmla="*/ 78061 w 99"/>
              <a:gd name="T37" fmla="*/ 0 h 99"/>
              <a:gd name="T38" fmla="*/ 78061 w 99"/>
              <a:gd name="T39" fmla="*/ 138948 h 99"/>
              <a:gd name="T40" fmla="*/ 54642 w 99"/>
              <a:gd name="T41" fmla="*/ 132703 h 99"/>
              <a:gd name="T42" fmla="*/ 32785 w 99"/>
              <a:gd name="T43" fmla="*/ 121775 h 99"/>
              <a:gd name="T44" fmla="*/ 21857 w 99"/>
              <a:gd name="T45" fmla="*/ 99918 h 99"/>
              <a:gd name="T46" fmla="*/ 15612 w 99"/>
              <a:gd name="T47" fmla="*/ 78061 h 99"/>
              <a:gd name="T48" fmla="*/ 17173 w 99"/>
              <a:gd name="T49" fmla="*/ 65571 h 99"/>
              <a:gd name="T50" fmla="*/ 24979 w 99"/>
              <a:gd name="T51" fmla="*/ 42153 h 99"/>
              <a:gd name="T52" fmla="*/ 42153 w 99"/>
              <a:gd name="T53" fmla="*/ 24979 h 99"/>
              <a:gd name="T54" fmla="*/ 65571 w 99"/>
              <a:gd name="T55" fmla="*/ 17173 h 99"/>
              <a:gd name="T56" fmla="*/ 78061 w 99"/>
              <a:gd name="T57" fmla="*/ 15612 h 99"/>
              <a:gd name="T58" fmla="*/ 99918 w 99"/>
              <a:gd name="T59" fmla="*/ 21857 h 99"/>
              <a:gd name="T60" fmla="*/ 121775 w 99"/>
              <a:gd name="T61" fmla="*/ 32785 h 99"/>
              <a:gd name="T62" fmla="*/ 132703 w 99"/>
              <a:gd name="T63" fmla="*/ 54642 h 99"/>
              <a:gd name="T64" fmla="*/ 138948 w 99"/>
              <a:gd name="T65" fmla="*/ 78061 h 99"/>
              <a:gd name="T66" fmla="*/ 137387 w 99"/>
              <a:gd name="T67" fmla="*/ 88989 h 99"/>
              <a:gd name="T68" fmla="*/ 129581 w 99"/>
              <a:gd name="T69" fmla="*/ 112407 h 99"/>
              <a:gd name="T70" fmla="*/ 112407 w 99"/>
              <a:gd name="T71" fmla="*/ 129581 h 99"/>
              <a:gd name="T72" fmla="*/ 88989 w 99"/>
              <a:gd name="T73" fmla="*/ 137387 h 99"/>
              <a:gd name="T74" fmla="*/ 78061 w 99"/>
              <a:gd name="T75" fmla="*/ 138948 h 9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99">
                <a:moveTo>
                  <a:pt x="50" y="0"/>
                </a:moveTo>
                <a:lnTo>
                  <a:pt x="50" y="0"/>
                </a:lnTo>
                <a:lnTo>
                  <a:pt x="40" y="1"/>
                </a:lnTo>
                <a:lnTo>
                  <a:pt x="30" y="4"/>
                </a:lnTo>
                <a:lnTo>
                  <a:pt x="22" y="9"/>
                </a:lnTo>
                <a:lnTo>
                  <a:pt x="15" y="15"/>
                </a:lnTo>
                <a:lnTo>
                  <a:pt x="9" y="22"/>
                </a:lnTo>
                <a:lnTo>
                  <a:pt x="4" y="30"/>
                </a:lnTo>
                <a:lnTo>
                  <a:pt x="1" y="40"/>
                </a:lnTo>
                <a:lnTo>
                  <a:pt x="0" y="50"/>
                </a:lnTo>
                <a:lnTo>
                  <a:pt x="1" y="59"/>
                </a:lnTo>
                <a:lnTo>
                  <a:pt x="4" y="69"/>
                </a:lnTo>
                <a:lnTo>
                  <a:pt x="9" y="77"/>
                </a:lnTo>
                <a:lnTo>
                  <a:pt x="15" y="84"/>
                </a:lnTo>
                <a:lnTo>
                  <a:pt x="22" y="90"/>
                </a:lnTo>
                <a:lnTo>
                  <a:pt x="30" y="95"/>
                </a:lnTo>
                <a:lnTo>
                  <a:pt x="40" y="98"/>
                </a:lnTo>
                <a:lnTo>
                  <a:pt x="50" y="99"/>
                </a:lnTo>
                <a:lnTo>
                  <a:pt x="59" y="98"/>
                </a:lnTo>
                <a:lnTo>
                  <a:pt x="69" y="95"/>
                </a:lnTo>
                <a:lnTo>
                  <a:pt x="77" y="90"/>
                </a:lnTo>
                <a:lnTo>
                  <a:pt x="84" y="84"/>
                </a:lnTo>
                <a:lnTo>
                  <a:pt x="90" y="77"/>
                </a:lnTo>
                <a:lnTo>
                  <a:pt x="95" y="69"/>
                </a:lnTo>
                <a:lnTo>
                  <a:pt x="98" y="59"/>
                </a:lnTo>
                <a:lnTo>
                  <a:pt x="99" y="50"/>
                </a:lnTo>
                <a:lnTo>
                  <a:pt x="98" y="40"/>
                </a:lnTo>
                <a:lnTo>
                  <a:pt x="95" y="30"/>
                </a:lnTo>
                <a:lnTo>
                  <a:pt x="90" y="22"/>
                </a:lnTo>
                <a:lnTo>
                  <a:pt x="84" y="15"/>
                </a:lnTo>
                <a:lnTo>
                  <a:pt x="77" y="9"/>
                </a:lnTo>
                <a:lnTo>
                  <a:pt x="69" y="4"/>
                </a:lnTo>
                <a:lnTo>
                  <a:pt x="59" y="1"/>
                </a:lnTo>
                <a:lnTo>
                  <a:pt x="50" y="0"/>
                </a:lnTo>
                <a:close/>
                <a:moveTo>
                  <a:pt x="50" y="89"/>
                </a:moveTo>
                <a:lnTo>
                  <a:pt x="50" y="89"/>
                </a:lnTo>
                <a:lnTo>
                  <a:pt x="42" y="88"/>
                </a:lnTo>
                <a:lnTo>
                  <a:pt x="35" y="85"/>
                </a:lnTo>
                <a:lnTo>
                  <a:pt x="27" y="83"/>
                </a:lnTo>
                <a:lnTo>
                  <a:pt x="21" y="78"/>
                </a:lnTo>
                <a:lnTo>
                  <a:pt x="16" y="72"/>
                </a:lnTo>
                <a:lnTo>
                  <a:pt x="14" y="64"/>
                </a:lnTo>
                <a:lnTo>
                  <a:pt x="11" y="57"/>
                </a:lnTo>
                <a:lnTo>
                  <a:pt x="10" y="50"/>
                </a:lnTo>
                <a:lnTo>
                  <a:pt x="11" y="42"/>
                </a:lnTo>
                <a:lnTo>
                  <a:pt x="14" y="35"/>
                </a:lnTo>
                <a:lnTo>
                  <a:pt x="16" y="27"/>
                </a:lnTo>
                <a:lnTo>
                  <a:pt x="21" y="21"/>
                </a:lnTo>
                <a:lnTo>
                  <a:pt x="27" y="16"/>
                </a:lnTo>
                <a:lnTo>
                  <a:pt x="35" y="14"/>
                </a:lnTo>
                <a:lnTo>
                  <a:pt x="42" y="11"/>
                </a:lnTo>
                <a:lnTo>
                  <a:pt x="50" y="10"/>
                </a:lnTo>
                <a:lnTo>
                  <a:pt x="57" y="11"/>
                </a:lnTo>
                <a:lnTo>
                  <a:pt x="64" y="14"/>
                </a:lnTo>
                <a:lnTo>
                  <a:pt x="72" y="16"/>
                </a:lnTo>
                <a:lnTo>
                  <a:pt x="78" y="21"/>
                </a:lnTo>
                <a:lnTo>
                  <a:pt x="83" y="27"/>
                </a:lnTo>
                <a:lnTo>
                  <a:pt x="85" y="35"/>
                </a:lnTo>
                <a:lnTo>
                  <a:pt x="88" y="42"/>
                </a:lnTo>
                <a:lnTo>
                  <a:pt x="89" y="50"/>
                </a:lnTo>
                <a:lnTo>
                  <a:pt x="88" y="57"/>
                </a:lnTo>
                <a:lnTo>
                  <a:pt x="85" y="64"/>
                </a:lnTo>
                <a:lnTo>
                  <a:pt x="83" y="72"/>
                </a:lnTo>
                <a:lnTo>
                  <a:pt x="78" y="78"/>
                </a:lnTo>
                <a:lnTo>
                  <a:pt x="72" y="83"/>
                </a:lnTo>
                <a:lnTo>
                  <a:pt x="64" y="85"/>
                </a:lnTo>
                <a:lnTo>
                  <a:pt x="57" y="88"/>
                </a:lnTo>
                <a:lnTo>
                  <a:pt x="5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4003" name="Freeform 1337">
            <a:extLst>
              <a:ext uri="{FF2B5EF4-FFF2-40B4-BE49-F238E27FC236}">
                <a16:creationId xmlns="" xmlns:a16="http://schemas.microsoft.com/office/drawing/2014/main" id="{B4783707-8D27-4426-8B0A-3A9EB374DF64}"/>
              </a:ext>
            </a:extLst>
          </p:cNvPr>
          <p:cNvSpPr>
            <a:spLocks/>
          </p:cNvSpPr>
          <p:nvPr/>
        </p:nvSpPr>
        <p:spPr bwMode="auto">
          <a:xfrm>
            <a:off x="7191377" y="8480426"/>
            <a:ext cx="111125" cy="111125"/>
          </a:xfrm>
          <a:custGeom>
            <a:avLst/>
            <a:gdLst>
              <a:gd name="T0" fmla="*/ 45570 w 37"/>
              <a:gd name="T1" fmla="*/ 0 h 37"/>
              <a:gd name="T2" fmla="*/ 28861 w 37"/>
              <a:gd name="T3" fmla="*/ 16709 h 37"/>
              <a:gd name="T4" fmla="*/ 10633 w 37"/>
              <a:gd name="T5" fmla="*/ 0 h 37"/>
              <a:gd name="T6" fmla="*/ 0 w 37"/>
              <a:gd name="T7" fmla="*/ 10633 h 37"/>
              <a:gd name="T8" fmla="*/ 16709 w 37"/>
              <a:gd name="T9" fmla="*/ 28861 h 37"/>
              <a:gd name="T10" fmla="*/ 0 w 37"/>
              <a:gd name="T11" fmla="*/ 45570 h 37"/>
              <a:gd name="T12" fmla="*/ 10633 w 37"/>
              <a:gd name="T13" fmla="*/ 56203 h 37"/>
              <a:gd name="T14" fmla="*/ 28861 w 37"/>
              <a:gd name="T15" fmla="*/ 39494 h 37"/>
              <a:gd name="T16" fmla="*/ 45570 w 37"/>
              <a:gd name="T17" fmla="*/ 56203 h 37"/>
              <a:gd name="T18" fmla="*/ 56203 w 37"/>
              <a:gd name="T19" fmla="*/ 45570 h 37"/>
              <a:gd name="T20" fmla="*/ 39494 w 37"/>
              <a:gd name="T21" fmla="*/ 28861 h 37"/>
              <a:gd name="T22" fmla="*/ 56203 w 37"/>
              <a:gd name="T23" fmla="*/ 10633 h 37"/>
              <a:gd name="T24" fmla="*/ 45570 w 37"/>
              <a:gd name="T25" fmla="*/ 0 h 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37">
                <a:moveTo>
                  <a:pt x="30" y="0"/>
                </a:moveTo>
                <a:lnTo>
                  <a:pt x="19" y="11"/>
                </a:lnTo>
                <a:lnTo>
                  <a:pt x="7" y="0"/>
                </a:lnTo>
                <a:lnTo>
                  <a:pt x="0" y="7"/>
                </a:lnTo>
                <a:lnTo>
                  <a:pt x="11" y="19"/>
                </a:lnTo>
                <a:lnTo>
                  <a:pt x="0" y="30"/>
                </a:lnTo>
                <a:lnTo>
                  <a:pt x="7" y="37"/>
                </a:lnTo>
                <a:lnTo>
                  <a:pt x="19" y="26"/>
                </a:lnTo>
                <a:lnTo>
                  <a:pt x="30" y="37"/>
                </a:lnTo>
                <a:lnTo>
                  <a:pt x="37" y="30"/>
                </a:lnTo>
                <a:lnTo>
                  <a:pt x="26" y="19"/>
                </a:lnTo>
                <a:lnTo>
                  <a:pt x="37" y="7"/>
                </a:lnTo>
                <a:lnTo>
                  <a:pt x="3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64004" name="Freeform 1338">
            <a:extLst>
              <a:ext uri="{FF2B5EF4-FFF2-40B4-BE49-F238E27FC236}">
                <a16:creationId xmlns="" xmlns:a16="http://schemas.microsoft.com/office/drawing/2014/main" id="{01E9C30C-CA13-449E-8890-C4E22546C921}"/>
              </a:ext>
            </a:extLst>
          </p:cNvPr>
          <p:cNvSpPr>
            <a:spLocks noEditPoints="1"/>
          </p:cNvSpPr>
          <p:nvPr/>
        </p:nvSpPr>
        <p:spPr bwMode="auto">
          <a:xfrm>
            <a:off x="7839077" y="8375653"/>
            <a:ext cx="307974" cy="311150"/>
          </a:xfrm>
          <a:custGeom>
            <a:avLst/>
            <a:gdLst>
              <a:gd name="T0" fmla="*/ 131142 w 99"/>
              <a:gd name="T1" fmla="*/ 99918 h 99"/>
              <a:gd name="T2" fmla="*/ 131142 w 99"/>
              <a:gd name="T3" fmla="*/ 92112 h 99"/>
              <a:gd name="T4" fmla="*/ 123336 w 99"/>
              <a:gd name="T5" fmla="*/ 78061 h 99"/>
              <a:gd name="T6" fmla="*/ 107724 w 99"/>
              <a:gd name="T7" fmla="*/ 70255 h 99"/>
              <a:gd name="T8" fmla="*/ 84305 w 99"/>
              <a:gd name="T9" fmla="*/ 54642 h 99"/>
              <a:gd name="T10" fmla="*/ 99918 w 99"/>
              <a:gd name="T11" fmla="*/ 54642 h 99"/>
              <a:gd name="T12" fmla="*/ 106162 w 99"/>
              <a:gd name="T13" fmla="*/ 51520 h 99"/>
              <a:gd name="T14" fmla="*/ 107724 w 99"/>
              <a:gd name="T15" fmla="*/ 46836 h 99"/>
              <a:gd name="T16" fmla="*/ 107724 w 99"/>
              <a:gd name="T17" fmla="*/ 7806 h 99"/>
              <a:gd name="T18" fmla="*/ 106162 w 99"/>
              <a:gd name="T19" fmla="*/ 1561 h 99"/>
              <a:gd name="T20" fmla="*/ 99918 w 99"/>
              <a:gd name="T21" fmla="*/ 0 h 99"/>
              <a:gd name="T22" fmla="*/ 54642 w 99"/>
              <a:gd name="T23" fmla="*/ 0 h 99"/>
              <a:gd name="T24" fmla="*/ 48398 w 99"/>
              <a:gd name="T25" fmla="*/ 1561 h 99"/>
              <a:gd name="T26" fmla="*/ 46836 w 99"/>
              <a:gd name="T27" fmla="*/ 7806 h 99"/>
              <a:gd name="T28" fmla="*/ 46836 w 99"/>
              <a:gd name="T29" fmla="*/ 46836 h 99"/>
              <a:gd name="T30" fmla="*/ 48398 w 99"/>
              <a:gd name="T31" fmla="*/ 51520 h 99"/>
              <a:gd name="T32" fmla="*/ 54642 w 99"/>
              <a:gd name="T33" fmla="*/ 54642 h 99"/>
              <a:gd name="T34" fmla="*/ 68693 w 99"/>
              <a:gd name="T35" fmla="*/ 70255 h 99"/>
              <a:gd name="T36" fmla="*/ 46836 w 99"/>
              <a:gd name="T37" fmla="*/ 70255 h 99"/>
              <a:gd name="T38" fmla="*/ 31224 w 99"/>
              <a:gd name="T39" fmla="*/ 78061 h 99"/>
              <a:gd name="T40" fmla="*/ 23418 w 99"/>
              <a:gd name="T41" fmla="*/ 92112 h 99"/>
              <a:gd name="T42" fmla="*/ 7806 w 99"/>
              <a:gd name="T43" fmla="*/ 99918 h 99"/>
              <a:gd name="T44" fmla="*/ 3122 w 99"/>
              <a:gd name="T45" fmla="*/ 99918 h 99"/>
              <a:gd name="T46" fmla="*/ 0 w 99"/>
              <a:gd name="T47" fmla="*/ 104601 h 99"/>
              <a:gd name="T48" fmla="*/ 0 w 99"/>
              <a:gd name="T49" fmla="*/ 146754 h 99"/>
              <a:gd name="T50" fmla="*/ 0 w 99"/>
              <a:gd name="T51" fmla="*/ 149876 h 99"/>
              <a:gd name="T52" fmla="*/ 3122 w 99"/>
              <a:gd name="T53" fmla="*/ 154560 h 99"/>
              <a:gd name="T54" fmla="*/ 54642 w 99"/>
              <a:gd name="T55" fmla="*/ 154560 h 99"/>
              <a:gd name="T56" fmla="*/ 57765 w 99"/>
              <a:gd name="T57" fmla="*/ 154560 h 99"/>
              <a:gd name="T58" fmla="*/ 60887 w 99"/>
              <a:gd name="T59" fmla="*/ 149876 h 99"/>
              <a:gd name="T60" fmla="*/ 60887 w 99"/>
              <a:gd name="T61" fmla="*/ 107724 h 99"/>
              <a:gd name="T62" fmla="*/ 60887 w 99"/>
              <a:gd name="T63" fmla="*/ 104601 h 99"/>
              <a:gd name="T64" fmla="*/ 57765 w 99"/>
              <a:gd name="T65" fmla="*/ 99918 h 99"/>
              <a:gd name="T66" fmla="*/ 39030 w 99"/>
              <a:gd name="T67" fmla="*/ 99918 h 99"/>
              <a:gd name="T68" fmla="*/ 39030 w 99"/>
              <a:gd name="T69" fmla="*/ 92112 h 99"/>
              <a:gd name="T70" fmla="*/ 40592 w 99"/>
              <a:gd name="T71" fmla="*/ 87428 h 99"/>
              <a:gd name="T72" fmla="*/ 46836 w 99"/>
              <a:gd name="T73" fmla="*/ 84305 h 99"/>
              <a:gd name="T74" fmla="*/ 107724 w 99"/>
              <a:gd name="T75" fmla="*/ 84305 h 99"/>
              <a:gd name="T76" fmla="*/ 113968 w 99"/>
              <a:gd name="T77" fmla="*/ 87428 h 99"/>
              <a:gd name="T78" fmla="*/ 115530 w 99"/>
              <a:gd name="T79" fmla="*/ 92112 h 99"/>
              <a:gd name="T80" fmla="*/ 99918 w 99"/>
              <a:gd name="T81" fmla="*/ 99918 h 99"/>
              <a:gd name="T82" fmla="*/ 96795 w 99"/>
              <a:gd name="T83" fmla="*/ 99918 h 99"/>
              <a:gd name="T84" fmla="*/ 92112 w 99"/>
              <a:gd name="T85" fmla="*/ 104601 h 99"/>
              <a:gd name="T86" fmla="*/ 92112 w 99"/>
              <a:gd name="T87" fmla="*/ 146754 h 99"/>
              <a:gd name="T88" fmla="*/ 92112 w 99"/>
              <a:gd name="T89" fmla="*/ 149876 h 99"/>
              <a:gd name="T90" fmla="*/ 96795 w 99"/>
              <a:gd name="T91" fmla="*/ 154560 h 99"/>
              <a:gd name="T92" fmla="*/ 146754 w 99"/>
              <a:gd name="T93" fmla="*/ 154560 h 99"/>
              <a:gd name="T94" fmla="*/ 149876 w 99"/>
              <a:gd name="T95" fmla="*/ 154560 h 99"/>
              <a:gd name="T96" fmla="*/ 154560 w 99"/>
              <a:gd name="T97" fmla="*/ 149876 h 99"/>
              <a:gd name="T98" fmla="*/ 154560 w 99"/>
              <a:gd name="T99" fmla="*/ 107724 h 99"/>
              <a:gd name="T100" fmla="*/ 154560 w 99"/>
              <a:gd name="T101" fmla="*/ 104601 h 99"/>
              <a:gd name="T102" fmla="*/ 149876 w 99"/>
              <a:gd name="T103" fmla="*/ 99918 h 99"/>
              <a:gd name="T104" fmla="*/ 146754 w 99"/>
              <a:gd name="T105" fmla="*/ 99918 h 99"/>
              <a:gd name="T106" fmla="*/ 60887 w 99"/>
              <a:gd name="T107" fmla="*/ 15612 h 99"/>
              <a:gd name="T108" fmla="*/ 92112 w 99"/>
              <a:gd name="T109" fmla="*/ 39030 h 99"/>
              <a:gd name="T110" fmla="*/ 46836 w 99"/>
              <a:gd name="T111" fmla="*/ 138948 h 99"/>
              <a:gd name="T112" fmla="*/ 15612 w 99"/>
              <a:gd name="T113" fmla="*/ 115530 h 99"/>
              <a:gd name="T114" fmla="*/ 46836 w 99"/>
              <a:gd name="T115" fmla="*/ 138948 h 99"/>
              <a:gd name="T116" fmla="*/ 107724 w 99"/>
              <a:gd name="T117" fmla="*/ 138948 h 99"/>
              <a:gd name="T118" fmla="*/ 138948 w 99"/>
              <a:gd name="T119" fmla="*/ 115530 h 9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99" h="99">
                <a:moveTo>
                  <a:pt x="94" y="64"/>
                </a:moveTo>
                <a:lnTo>
                  <a:pt x="84" y="64"/>
                </a:lnTo>
                <a:lnTo>
                  <a:pt x="84" y="59"/>
                </a:lnTo>
                <a:lnTo>
                  <a:pt x="83" y="53"/>
                </a:lnTo>
                <a:lnTo>
                  <a:pt x="79" y="50"/>
                </a:lnTo>
                <a:lnTo>
                  <a:pt x="75" y="46"/>
                </a:lnTo>
                <a:lnTo>
                  <a:pt x="69" y="45"/>
                </a:lnTo>
                <a:lnTo>
                  <a:pt x="54" y="45"/>
                </a:lnTo>
                <a:lnTo>
                  <a:pt x="54" y="35"/>
                </a:lnTo>
                <a:lnTo>
                  <a:pt x="64" y="35"/>
                </a:lnTo>
                <a:lnTo>
                  <a:pt x="67" y="35"/>
                </a:lnTo>
                <a:lnTo>
                  <a:pt x="68" y="33"/>
                </a:lnTo>
                <a:lnTo>
                  <a:pt x="69" y="32"/>
                </a:lnTo>
                <a:lnTo>
                  <a:pt x="69" y="30"/>
                </a:lnTo>
                <a:lnTo>
                  <a:pt x="69" y="5"/>
                </a:lnTo>
                <a:lnTo>
                  <a:pt x="69" y="3"/>
                </a:lnTo>
                <a:lnTo>
                  <a:pt x="68" y="1"/>
                </a:lnTo>
                <a:lnTo>
                  <a:pt x="67" y="0"/>
                </a:lnTo>
                <a:lnTo>
                  <a:pt x="64" y="0"/>
                </a:lnTo>
                <a:lnTo>
                  <a:pt x="35" y="0"/>
                </a:lnTo>
                <a:lnTo>
                  <a:pt x="32" y="0"/>
                </a:lnTo>
                <a:lnTo>
                  <a:pt x="31" y="1"/>
                </a:lnTo>
                <a:lnTo>
                  <a:pt x="30" y="3"/>
                </a:lnTo>
                <a:lnTo>
                  <a:pt x="30" y="5"/>
                </a:lnTo>
                <a:lnTo>
                  <a:pt x="30" y="30"/>
                </a:lnTo>
                <a:lnTo>
                  <a:pt x="30" y="32"/>
                </a:lnTo>
                <a:lnTo>
                  <a:pt x="31" y="33"/>
                </a:lnTo>
                <a:lnTo>
                  <a:pt x="32" y="35"/>
                </a:lnTo>
                <a:lnTo>
                  <a:pt x="35" y="35"/>
                </a:lnTo>
                <a:lnTo>
                  <a:pt x="44" y="35"/>
                </a:lnTo>
                <a:lnTo>
                  <a:pt x="44" y="45"/>
                </a:lnTo>
                <a:lnTo>
                  <a:pt x="30" y="45"/>
                </a:lnTo>
                <a:lnTo>
                  <a:pt x="23" y="46"/>
                </a:lnTo>
                <a:lnTo>
                  <a:pt x="20" y="50"/>
                </a:lnTo>
                <a:lnTo>
                  <a:pt x="16" y="53"/>
                </a:lnTo>
                <a:lnTo>
                  <a:pt x="15" y="59"/>
                </a:lnTo>
                <a:lnTo>
                  <a:pt x="15" y="64"/>
                </a:lnTo>
                <a:lnTo>
                  <a:pt x="5" y="64"/>
                </a:lnTo>
                <a:lnTo>
                  <a:pt x="2" y="64"/>
                </a:lnTo>
                <a:lnTo>
                  <a:pt x="1" y="66"/>
                </a:lnTo>
                <a:lnTo>
                  <a:pt x="0" y="67"/>
                </a:lnTo>
                <a:lnTo>
                  <a:pt x="0" y="69"/>
                </a:lnTo>
                <a:lnTo>
                  <a:pt x="0" y="94"/>
                </a:lnTo>
                <a:lnTo>
                  <a:pt x="0" y="96"/>
                </a:lnTo>
                <a:lnTo>
                  <a:pt x="1" y="98"/>
                </a:lnTo>
                <a:lnTo>
                  <a:pt x="2" y="99"/>
                </a:lnTo>
                <a:lnTo>
                  <a:pt x="5" y="99"/>
                </a:lnTo>
                <a:lnTo>
                  <a:pt x="35" y="99"/>
                </a:lnTo>
                <a:lnTo>
                  <a:pt x="37" y="99"/>
                </a:lnTo>
                <a:lnTo>
                  <a:pt x="38" y="98"/>
                </a:lnTo>
                <a:lnTo>
                  <a:pt x="39" y="96"/>
                </a:lnTo>
                <a:lnTo>
                  <a:pt x="39" y="94"/>
                </a:lnTo>
                <a:lnTo>
                  <a:pt x="39" y="69"/>
                </a:lnTo>
                <a:lnTo>
                  <a:pt x="39" y="67"/>
                </a:lnTo>
                <a:lnTo>
                  <a:pt x="38" y="66"/>
                </a:lnTo>
                <a:lnTo>
                  <a:pt x="37" y="64"/>
                </a:lnTo>
                <a:lnTo>
                  <a:pt x="35" y="64"/>
                </a:lnTo>
                <a:lnTo>
                  <a:pt x="25" y="64"/>
                </a:lnTo>
                <a:lnTo>
                  <a:pt x="25" y="59"/>
                </a:lnTo>
                <a:lnTo>
                  <a:pt x="25" y="57"/>
                </a:lnTo>
                <a:lnTo>
                  <a:pt x="26" y="56"/>
                </a:lnTo>
                <a:lnTo>
                  <a:pt x="27" y="54"/>
                </a:lnTo>
                <a:lnTo>
                  <a:pt x="30" y="54"/>
                </a:lnTo>
                <a:lnTo>
                  <a:pt x="69" y="54"/>
                </a:lnTo>
                <a:lnTo>
                  <a:pt x="72" y="54"/>
                </a:lnTo>
                <a:lnTo>
                  <a:pt x="73" y="56"/>
                </a:lnTo>
                <a:lnTo>
                  <a:pt x="74" y="57"/>
                </a:lnTo>
                <a:lnTo>
                  <a:pt x="74" y="59"/>
                </a:lnTo>
                <a:lnTo>
                  <a:pt x="74" y="64"/>
                </a:lnTo>
                <a:lnTo>
                  <a:pt x="64" y="64"/>
                </a:lnTo>
                <a:lnTo>
                  <a:pt x="62" y="64"/>
                </a:lnTo>
                <a:lnTo>
                  <a:pt x="60" y="66"/>
                </a:lnTo>
                <a:lnTo>
                  <a:pt x="59" y="67"/>
                </a:lnTo>
                <a:lnTo>
                  <a:pt x="59" y="69"/>
                </a:lnTo>
                <a:lnTo>
                  <a:pt x="59" y="94"/>
                </a:lnTo>
                <a:lnTo>
                  <a:pt x="59" y="96"/>
                </a:lnTo>
                <a:lnTo>
                  <a:pt x="60" y="98"/>
                </a:lnTo>
                <a:lnTo>
                  <a:pt x="62" y="99"/>
                </a:lnTo>
                <a:lnTo>
                  <a:pt x="64" y="99"/>
                </a:lnTo>
                <a:lnTo>
                  <a:pt x="94" y="99"/>
                </a:lnTo>
                <a:lnTo>
                  <a:pt x="96" y="99"/>
                </a:lnTo>
                <a:lnTo>
                  <a:pt x="97" y="98"/>
                </a:lnTo>
                <a:lnTo>
                  <a:pt x="99" y="96"/>
                </a:lnTo>
                <a:lnTo>
                  <a:pt x="99" y="94"/>
                </a:lnTo>
                <a:lnTo>
                  <a:pt x="99" y="69"/>
                </a:lnTo>
                <a:lnTo>
                  <a:pt x="99" y="67"/>
                </a:lnTo>
                <a:lnTo>
                  <a:pt x="97" y="66"/>
                </a:lnTo>
                <a:lnTo>
                  <a:pt x="96" y="64"/>
                </a:lnTo>
                <a:lnTo>
                  <a:pt x="94" y="64"/>
                </a:lnTo>
                <a:close/>
                <a:moveTo>
                  <a:pt x="39" y="25"/>
                </a:moveTo>
                <a:lnTo>
                  <a:pt x="39" y="10"/>
                </a:lnTo>
                <a:lnTo>
                  <a:pt x="59" y="10"/>
                </a:lnTo>
                <a:lnTo>
                  <a:pt x="59" y="25"/>
                </a:lnTo>
                <a:lnTo>
                  <a:pt x="39" y="25"/>
                </a:lnTo>
                <a:close/>
                <a:moveTo>
                  <a:pt x="30" y="89"/>
                </a:moveTo>
                <a:lnTo>
                  <a:pt x="10" y="89"/>
                </a:lnTo>
                <a:lnTo>
                  <a:pt x="10" y="74"/>
                </a:lnTo>
                <a:lnTo>
                  <a:pt x="30" y="74"/>
                </a:lnTo>
                <a:lnTo>
                  <a:pt x="30" y="89"/>
                </a:lnTo>
                <a:close/>
                <a:moveTo>
                  <a:pt x="89" y="89"/>
                </a:moveTo>
                <a:lnTo>
                  <a:pt x="69" y="89"/>
                </a:lnTo>
                <a:lnTo>
                  <a:pt x="69" y="74"/>
                </a:lnTo>
                <a:lnTo>
                  <a:pt x="89" y="74"/>
                </a:lnTo>
                <a:lnTo>
                  <a:pt x="89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600" dirty="0">
              <a:latin typeface="Arial" panose="020B0604020202020204" pitchFamily="34" charset="0"/>
            </a:endParaRPr>
          </a:p>
        </p:txBody>
      </p:sp>
      <p:grpSp>
        <p:nvGrpSpPr>
          <p:cNvPr id="544" name="Group 543">
            <a:extLst>
              <a:ext uri="{FF2B5EF4-FFF2-40B4-BE49-F238E27FC236}">
                <a16:creationId xmlns="" xmlns:a16="http://schemas.microsoft.com/office/drawing/2014/main" id="{F4E04976-BE42-49CF-A999-70603ED21AD6}"/>
              </a:ext>
            </a:extLst>
          </p:cNvPr>
          <p:cNvGrpSpPr/>
          <p:nvPr/>
        </p:nvGrpSpPr>
        <p:grpSpPr>
          <a:xfrm>
            <a:off x="3416459" y="9106949"/>
            <a:ext cx="271650" cy="337218"/>
            <a:chOff x="1668824" y="4582622"/>
            <a:chExt cx="138238" cy="171604"/>
          </a:xfrm>
          <a:solidFill>
            <a:schemeClr val="tx1"/>
          </a:solidFill>
        </p:grpSpPr>
        <p:sp>
          <p:nvSpPr>
            <p:cNvPr id="545" name="Freeform 1339">
              <a:extLst>
                <a:ext uri="{FF2B5EF4-FFF2-40B4-BE49-F238E27FC236}">
                  <a16:creationId xmlns="" xmlns:a16="http://schemas.microsoft.com/office/drawing/2014/main" id="{C3224D07-F8EC-4292-B589-DC0C3AB8D1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68824" y="4606457"/>
              <a:ext cx="47668" cy="143003"/>
            </a:xfrm>
            <a:custGeom>
              <a:avLst/>
              <a:gdLst>
                <a:gd name="T0" fmla="*/ 15 w 30"/>
                <a:gd name="T1" fmla="*/ 0 h 92"/>
                <a:gd name="T2" fmla="*/ 15 w 30"/>
                <a:gd name="T3" fmla="*/ 0 h 92"/>
                <a:gd name="T4" fmla="*/ 9 w 30"/>
                <a:gd name="T5" fmla="*/ 1 h 92"/>
                <a:gd name="T6" fmla="*/ 5 w 30"/>
                <a:gd name="T7" fmla="*/ 5 h 92"/>
                <a:gd name="T8" fmla="*/ 1 w 30"/>
                <a:gd name="T9" fmla="*/ 8 h 92"/>
                <a:gd name="T10" fmla="*/ 0 w 30"/>
                <a:gd name="T11" fmla="*/ 15 h 92"/>
                <a:gd name="T12" fmla="*/ 0 w 30"/>
                <a:gd name="T13" fmla="*/ 70 h 92"/>
                <a:gd name="T14" fmla="*/ 15 w 30"/>
                <a:gd name="T15" fmla="*/ 92 h 92"/>
                <a:gd name="T16" fmla="*/ 30 w 30"/>
                <a:gd name="T17" fmla="*/ 70 h 92"/>
                <a:gd name="T18" fmla="*/ 30 w 30"/>
                <a:gd name="T19" fmla="*/ 15 h 92"/>
                <a:gd name="T20" fmla="*/ 30 w 30"/>
                <a:gd name="T21" fmla="*/ 15 h 92"/>
                <a:gd name="T22" fmla="*/ 29 w 30"/>
                <a:gd name="T23" fmla="*/ 8 h 92"/>
                <a:gd name="T24" fmla="*/ 25 w 30"/>
                <a:gd name="T25" fmla="*/ 5 h 92"/>
                <a:gd name="T26" fmla="*/ 21 w 30"/>
                <a:gd name="T27" fmla="*/ 1 h 92"/>
                <a:gd name="T28" fmla="*/ 15 w 30"/>
                <a:gd name="T29" fmla="*/ 0 h 92"/>
                <a:gd name="T30" fmla="*/ 15 w 30"/>
                <a:gd name="T31" fmla="*/ 0 h 92"/>
                <a:gd name="T32" fmla="*/ 20 w 30"/>
                <a:gd name="T33" fmla="*/ 68 h 92"/>
                <a:gd name="T34" fmla="*/ 15 w 30"/>
                <a:gd name="T35" fmla="*/ 75 h 92"/>
                <a:gd name="T36" fmla="*/ 10 w 30"/>
                <a:gd name="T37" fmla="*/ 68 h 92"/>
                <a:gd name="T38" fmla="*/ 10 w 30"/>
                <a:gd name="T39" fmla="*/ 29 h 92"/>
                <a:gd name="T40" fmla="*/ 20 w 30"/>
                <a:gd name="T41" fmla="*/ 29 h 92"/>
                <a:gd name="T42" fmla="*/ 20 w 30"/>
                <a:gd name="T43" fmla="*/ 68 h 92"/>
                <a:gd name="T44" fmla="*/ 10 w 30"/>
                <a:gd name="T45" fmla="*/ 19 h 92"/>
                <a:gd name="T46" fmla="*/ 10 w 30"/>
                <a:gd name="T47" fmla="*/ 15 h 92"/>
                <a:gd name="T48" fmla="*/ 10 w 30"/>
                <a:gd name="T49" fmla="*/ 15 h 92"/>
                <a:gd name="T50" fmla="*/ 10 w 30"/>
                <a:gd name="T51" fmla="*/ 12 h 92"/>
                <a:gd name="T52" fmla="*/ 11 w 30"/>
                <a:gd name="T53" fmla="*/ 11 h 92"/>
                <a:gd name="T54" fmla="*/ 13 w 30"/>
                <a:gd name="T55" fmla="*/ 10 h 92"/>
                <a:gd name="T56" fmla="*/ 15 w 30"/>
                <a:gd name="T57" fmla="*/ 10 h 92"/>
                <a:gd name="T58" fmla="*/ 15 w 30"/>
                <a:gd name="T59" fmla="*/ 10 h 92"/>
                <a:gd name="T60" fmla="*/ 17 w 30"/>
                <a:gd name="T61" fmla="*/ 10 h 92"/>
                <a:gd name="T62" fmla="*/ 19 w 30"/>
                <a:gd name="T63" fmla="*/ 11 h 92"/>
                <a:gd name="T64" fmla="*/ 20 w 30"/>
                <a:gd name="T65" fmla="*/ 12 h 92"/>
                <a:gd name="T66" fmla="*/ 20 w 30"/>
                <a:gd name="T67" fmla="*/ 15 h 92"/>
                <a:gd name="T68" fmla="*/ 20 w 30"/>
                <a:gd name="T69" fmla="*/ 19 h 92"/>
                <a:gd name="T70" fmla="*/ 10 w 30"/>
                <a:gd name="T71" fmla="*/ 1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" h="92">
                  <a:moveTo>
                    <a:pt x="15" y="0"/>
                  </a:moveTo>
                  <a:lnTo>
                    <a:pt x="15" y="0"/>
                  </a:lnTo>
                  <a:lnTo>
                    <a:pt x="9" y="1"/>
                  </a:lnTo>
                  <a:lnTo>
                    <a:pt x="5" y="5"/>
                  </a:lnTo>
                  <a:lnTo>
                    <a:pt x="1" y="8"/>
                  </a:lnTo>
                  <a:lnTo>
                    <a:pt x="0" y="15"/>
                  </a:lnTo>
                  <a:lnTo>
                    <a:pt x="0" y="70"/>
                  </a:lnTo>
                  <a:lnTo>
                    <a:pt x="15" y="92"/>
                  </a:lnTo>
                  <a:lnTo>
                    <a:pt x="30" y="70"/>
                  </a:lnTo>
                  <a:lnTo>
                    <a:pt x="30" y="15"/>
                  </a:lnTo>
                  <a:lnTo>
                    <a:pt x="30" y="15"/>
                  </a:lnTo>
                  <a:lnTo>
                    <a:pt x="29" y="8"/>
                  </a:lnTo>
                  <a:lnTo>
                    <a:pt x="25" y="5"/>
                  </a:lnTo>
                  <a:lnTo>
                    <a:pt x="21" y="1"/>
                  </a:lnTo>
                  <a:lnTo>
                    <a:pt x="15" y="0"/>
                  </a:lnTo>
                  <a:lnTo>
                    <a:pt x="15" y="0"/>
                  </a:lnTo>
                  <a:close/>
                  <a:moveTo>
                    <a:pt x="20" y="68"/>
                  </a:moveTo>
                  <a:lnTo>
                    <a:pt x="15" y="75"/>
                  </a:lnTo>
                  <a:lnTo>
                    <a:pt x="10" y="68"/>
                  </a:lnTo>
                  <a:lnTo>
                    <a:pt x="10" y="29"/>
                  </a:lnTo>
                  <a:lnTo>
                    <a:pt x="20" y="29"/>
                  </a:lnTo>
                  <a:lnTo>
                    <a:pt x="20" y="68"/>
                  </a:lnTo>
                  <a:close/>
                  <a:moveTo>
                    <a:pt x="10" y="19"/>
                  </a:moveTo>
                  <a:lnTo>
                    <a:pt x="10" y="15"/>
                  </a:lnTo>
                  <a:lnTo>
                    <a:pt x="10" y="15"/>
                  </a:lnTo>
                  <a:lnTo>
                    <a:pt x="10" y="12"/>
                  </a:lnTo>
                  <a:lnTo>
                    <a:pt x="11" y="11"/>
                  </a:lnTo>
                  <a:lnTo>
                    <a:pt x="13" y="10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7" y="10"/>
                  </a:lnTo>
                  <a:lnTo>
                    <a:pt x="19" y="11"/>
                  </a:lnTo>
                  <a:lnTo>
                    <a:pt x="20" y="12"/>
                  </a:lnTo>
                  <a:lnTo>
                    <a:pt x="20" y="15"/>
                  </a:lnTo>
                  <a:lnTo>
                    <a:pt x="20" y="19"/>
                  </a:lnTo>
                  <a:lnTo>
                    <a:pt x="10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3600" dirty="0">
                <a:latin typeface="Arial" panose="020B0604020202020204" pitchFamily="34" charset="0"/>
              </a:endParaRPr>
            </a:p>
          </p:txBody>
        </p:sp>
        <p:sp>
          <p:nvSpPr>
            <p:cNvPr id="546" name="Freeform 1340">
              <a:extLst>
                <a:ext uri="{FF2B5EF4-FFF2-40B4-BE49-F238E27FC236}">
                  <a16:creationId xmlns="" xmlns:a16="http://schemas.microsoft.com/office/drawing/2014/main" id="{A8C5D1A3-B939-4716-B331-CC0ACEF0F9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30794" y="4582622"/>
              <a:ext cx="76268" cy="171604"/>
            </a:xfrm>
            <a:custGeom>
              <a:avLst/>
              <a:gdLst>
                <a:gd name="T0" fmla="*/ 39 w 49"/>
                <a:gd name="T1" fmla="*/ 0 h 108"/>
                <a:gd name="T2" fmla="*/ 10 w 49"/>
                <a:gd name="T3" fmla="*/ 0 h 108"/>
                <a:gd name="T4" fmla="*/ 10 w 49"/>
                <a:gd name="T5" fmla="*/ 0 h 108"/>
                <a:gd name="T6" fmla="*/ 6 w 49"/>
                <a:gd name="T7" fmla="*/ 1 h 108"/>
                <a:gd name="T8" fmla="*/ 2 w 49"/>
                <a:gd name="T9" fmla="*/ 2 h 108"/>
                <a:gd name="T10" fmla="*/ 1 w 49"/>
                <a:gd name="T11" fmla="*/ 6 h 108"/>
                <a:gd name="T12" fmla="*/ 0 w 49"/>
                <a:gd name="T13" fmla="*/ 10 h 108"/>
                <a:gd name="T14" fmla="*/ 0 w 49"/>
                <a:gd name="T15" fmla="*/ 99 h 108"/>
                <a:gd name="T16" fmla="*/ 0 w 49"/>
                <a:gd name="T17" fmla="*/ 99 h 108"/>
                <a:gd name="T18" fmla="*/ 1 w 49"/>
                <a:gd name="T19" fmla="*/ 102 h 108"/>
                <a:gd name="T20" fmla="*/ 2 w 49"/>
                <a:gd name="T21" fmla="*/ 106 h 108"/>
                <a:gd name="T22" fmla="*/ 6 w 49"/>
                <a:gd name="T23" fmla="*/ 107 h 108"/>
                <a:gd name="T24" fmla="*/ 10 w 49"/>
                <a:gd name="T25" fmla="*/ 108 h 108"/>
                <a:gd name="T26" fmla="*/ 39 w 49"/>
                <a:gd name="T27" fmla="*/ 108 h 108"/>
                <a:gd name="T28" fmla="*/ 39 w 49"/>
                <a:gd name="T29" fmla="*/ 108 h 108"/>
                <a:gd name="T30" fmla="*/ 43 w 49"/>
                <a:gd name="T31" fmla="*/ 107 h 108"/>
                <a:gd name="T32" fmla="*/ 47 w 49"/>
                <a:gd name="T33" fmla="*/ 106 h 108"/>
                <a:gd name="T34" fmla="*/ 48 w 49"/>
                <a:gd name="T35" fmla="*/ 102 h 108"/>
                <a:gd name="T36" fmla="*/ 49 w 49"/>
                <a:gd name="T37" fmla="*/ 99 h 108"/>
                <a:gd name="T38" fmla="*/ 49 w 49"/>
                <a:gd name="T39" fmla="*/ 10 h 108"/>
                <a:gd name="T40" fmla="*/ 49 w 49"/>
                <a:gd name="T41" fmla="*/ 10 h 108"/>
                <a:gd name="T42" fmla="*/ 48 w 49"/>
                <a:gd name="T43" fmla="*/ 6 h 108"/>
                <a:gd name="T44" fmla="*/ 47 w 49"/>
                <a:gd name="T45" fmla="*/ 2 h 108"/>
                <a:gd name="T46" fmla="*/ 43 w 49"/>
                <a:gd name="T47" fmla="*/ 1 h 108"/>
                <a:gd name="T48" fmla="*/ 39 w 49"/>
                <a:gd name="T49" fmla="*/ 0 h 108"/>
                <a:gd name="T50" fmla="*/ 39 w 49"/>
                <a:gd name="T51" fmla="*/ 0 h 108"/>
                <a:gd name="T52" fmla="*/ 10 w 49"/>
                <a:gd name="T53" fmla="*/ 99 h 108"/>
                <a:gd name="T54" fmla="*/ 10 w 49"/>
                <a:gd name="T55" fmla="*/ 84 h 108"/>
                <a:gd name="T56" fmla="*/ 24 w 49"/>
                <a:gd name="T57" fmla="*/ 84 h 108"/>
                <a:gd name="T58" fmla="*/ 24 w 49"/>
                <a:gd name="T59" fmla="*/ 74 h 108"/>
                <a:gd name="T60" fmla="*/ 10 w 49"/>
                <a:gd name="T61" fmla="*/ 74 h 108"/>
                <a:gd name="T62" fmla="*/ 10 w 49"/>
                <a:gd name="T63" fmla="*/ 59 h 108"/>
                <a:gd name="T64" fmla="*/ 24 w 49"/>
                <a:gd name="T65" fmla="*/ 59 h 108"/>
                <a:gd name="T66" fmla="*/ 24 w 49"/>
                <a:gd name="T67" fmla="*/ 49 h 108"/>
                <a:gd name="T68" fmla="*/ 10 w 49"/>
                <a:gd name="T69" fmla="*/ 49 h 108"/>
                <a:gd name="T70" fmla="*/ 10 w 49"/>
                <a:gd name="T71" fmla="*/ 34 h 108"/>
                <a:gd name="T72" fmla="*/ 24 w 49"/>
                <a:gd name="T73" fmla="*/ 34 h 108"/>
                <a:gd name="T74" fmla="*/ 24 w 49"/>
                <a:gd name="T75" fmla="*/ 25 h 108"/>
                <a:gd name="T76" fmla="*/ 10 w 49"/>
                <a:gd name="T77" fmla="*/ 25 h 108"/>
                <a:gd name="T78" fmla="*/ 10 w 49"/>
                <a:gd name="T79" fmla="*/ 10 h 108"/>
                <a:gd name="T80" fmla="*/ 39 w 49"/>
                <a:gd name="T81" fmla="*/ 10 h 108"/>
                <a:gd name="T82" fmla="*/ 39 w 49"/>
                <a:gd name="T83" fmla="*/ 99 h 108"/>
                <a:gd name="T84" fmla="*/ 10 w 49"/>
                <a:gd name="T85" fmla="*/ 99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" h="108">
                  <a:moveTo>
                    <a:pt x="39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6" y="1"/>
                  </a:lnTo>
                  <a:lnTo>
                    <a:pt x="2" y="2"/>
                  </a:lnTo>
                  <a:lnTo>
                    <a:pt x="1" y="6"/>
                  </a:lnTo>
                  <a:lnTo>
                    <a:pt x="0" y="10"/>
                  </a:lnTo>
                  <a:lnTo>
                    <a:pt x="0" y="99"/>
                  </a:lnTo>
                  <a:lnTo>
                    <a:pt x="0" y="99"/>
                  </a:lnTo>
                  <a:lnTo>
                    <a:pt x="1" y="102"/>
                  </a:lnTo>
                  <a:lnTo>
                    <a:pt x="2" y="106"/>
                  </a:lnTo>
                  <a:lnTo>
                    <a:pt x="6" y="107"/>
                  </a:lnTo>
                  <a:lnTo>
                    <a:pt x="10" y="108"/>
                  </a:lnTo>
                  <a:lnTo>
                    <a:pt x="39" y="108"/>
                  </a:lnTo>
                  <a:lnTo>
                    <a:pt x="39" y="108"/>
                  </a:lnTo>
                  <a:lnTo>
                    <a:pt x="43" y="107"/>
                  </a:lnTo>
                  <a:lnTo>
                    <a:pt x="47" y="106"/>
                  </a:lnTo>
                  <a:lnTo>
                    <a:pt x="48" y="102"/>
                  </a:lnTo>
                  <a:lnTo>
                    <a:pt x="49" y="99"/>
                  </a:lnTo>
                  <a:lnTo>
                    <a:pt x="49" y="10"/>
                  </a:lnTo>
                  <a:lnTo>
                    <a:pt x="49" y="10"/>
                  </a:lnTo>
                  <a:lnTo>
                    <a:pt x="48" y="6"/>
                  </a:lnTo>
                  <a:lnTo>
                    <a:pt x="47" y="2"/>
                  </a:lnTo>
                  <a:lnTo>
                    <a:pt x="43" y="1"/>
                  </a:lnTo>
                  <a:lnTo>
                    <a:pt x="39" y="0"/>
                  </a:lnTo>
                  <a:lnTo>
                    <a:pt x="39" y="0"/>
                  </a:lnTo>
                  <a:close/>
                  <a:moveTo>
                    <a:pt x="10" y="99"/>
                  </a:moveTo>
                  <a:lnTo>
                    <a:pt x="10" y="84"/>
                  </a:lnTo>
                  <a:lnTo>
                    <a:pt x="24" y="84"/>
                  </a:lnTo>
                  <a:lnTo>
                    <a:pt x="24" y="74"/>
                  </a:lnTo>
                  <a:lnTo>
                    <a:pt x="10" y="74"/>
                  </a:lnTo>
                  <a:lnTo>
                    <a:pt x="10" y="59"/>
                  </a:lnTo>
                  <a:lnTo>
                    <a:pt x="24" y="59"/>
                  </a:lnTo>
                  <a:lnTo>
                    <a:pt x="24" y="49"/>
                  </a:lnTo>
                  <a:lnTo>
                    <a:pt x="10" y="49"/>
                  </a:lnTo>
                  <a:lnTo>
                    <a:pt x="10" y="34"/>
                  </a:lnTo>
                  <a:lnTo>
                    <a:pt x="24" y="34"/>
                  </a:lnTo>
                  <a:lnTo>
                    <a:pt x="24" y="25"/>
                  </a:lnTo>
                  <a:lnTo>
                    <a:pt x="10" y="25"/>
                  </a:lnTo>
                  <a:lnTo>
                    <a:pt x="10" y="10"/>
                  </a:lnTo>
                  <a:lnTo>
                    <a:pt x="39" y="10"/>
                  </a:lnTo>
                  <a:lnTo>
                    <a:pt x="39" y="99"/>
                  </a:lnTo>
                  <a:lnTo>
                    <a:pt x="10" y="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3600" dirty="0"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="" xmlns:a16="http://schemas.microsoft.com/office/drawing/2014/main" id="{A924ECE3-1F42-4827-9916-9B58F26373C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7" b="7807"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508B9BB-39E3-4183-A1D0-9B7CFEE745C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 dirty="0">
              <a:latin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10AEA8A-0A04-4564-9C5D-2E3A1746406E}"/>
              </a:ext>
            </a:extLst>
          </p:cNvPr>
          <p:cNvSpPr txBox="1"/>
          <p:nvPr/>
        </p:nvSpPr>
        <p:spPr>
          <a:xfrm>
            <a:off x="3306792" y="4704919"/>
            <a:ext cx="11674416" cy="1131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750" b="1" dirty="0">
                <a:solidFill>
                  <a:schemeClr val="bg1"/>
                </a:solidFill>
                <a:latin typeface="Arial" panose="020B0604020202020204" pitchFamily="34" charset="0"/>
              </a:rPr>
              <a:t>YOUR TITLE GOES HERE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AE92C91A-D648-4480-AB2D-C8C3E5CB2BC4}"/>
              </a:ext>
            </a:extLst>
          </p:cNvPr>
          <p:cNvSpPr/>
          <p:nvPr/>
        </p:nvSpPr>
        <p:spPr>
          <a:xfrm>
            <a:off x="571500" y="514350"/>
            <a:ext cx="17145000" cy="925830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405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96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3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>
            <a:extLst>
              <a:ext uri="{FF2B5EF4-FFF2-40B4-BE49-F238E27FC236}">
                <a16:creationId xmlns:a16="http://schemas.microsoft.com/office/drawing/2014/main" xmlns="" id="{6DD2605F-EE5F-4186-8955-572501739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7573" y="419100"/>
            <a:ext cx="13972856" cy="1229808"/>
          </a:xfrm>
        </p:spPr>
        <p:txBody>
          <a:bodyPr anchor="ctr" anchorCtr="0">
            <a:norm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</a:rPr>
              <a:t>Making an animated slide static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593013" y="1995078"/>
            <a:ext cx="11646986" cy="1246493"/>
          </a:xfrm>
          <a:prstGeom prst="rect">
            <a:avLst/>
          </a:prstGeom>
          <a:noFill/>
        </p:spPr>
        <p:txBody>
          <a:bodyPr wrap="square" lIns="137153" tIns="68579" rIns="137153" bIns="68579" rtlCol="0">
            <a:spAutoFit/>
          </a:bodyPr>
          <a:lstStyle/>
          <a:p>
            <a:pPr defTabSz="1371464">
              <a:defRPr/>
            </a:pPr>
            <a:r>
              <a:rPr lang="en-US" sz="3600" dirty="0">
                <a:solidFill>
                  <a:srgbClr val="FFFFFF"/>
                </a:solidFill>
              </a:rPr>
              <a:t>1. Select which slide you would like to make static and press </a:t>
            </a:r>
            <a:r>
              <a:rPr lang="en-US" sz="3600" dirty="0">
                <a:solidFill>
                  <a:srgbClr val="FFFF00"/>
                </a:solidFill>
              </a:rPr>
              <a:t>ctrl + a </a:t>
            </a:r>
            <a:r>
              <a:rPr lang="en-US" sz="3600" dirty="0">
                <a:solidFill>
                  <a:srgbClr val="FFFFFF"/>
                </a:solidFill>
              </a:rPr>
              <a:t>on your keyboard. 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610138" y="3863687"/>
            <a:ext cx="11646986" cy="692495"/>
          </a:xfrm>
          <a:prstGeom prst="rect">
            <a:avLst/>
          </a:prstGeom>
          <a:noFill/>
        </p:spPr>
        <p:txBody>
          <a:bodyPr wrap="square" lIns="137153" tIns="68579" rIns="137153" bIns="68579" rtlCol="0">
            <a:spAutoFit/>
          </a:bodyPr>
          <a:lstStyle/>
          <a:p>
            <a:pPr defTabSz="1371464">
              <a:defRPr/>
            </a:pPr>
            <a:r>
              <a:rPr lang="en-US" sz="3600" dirty="0">
                <a:solidFill>
                  <a:srgbClr val="FFFFFF"/>
                </a:solidFill>
              </a:rPr>
              <a:t>2. Select the animation tab from the top menu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316" y="5278220"/>
            <a:ext cx="13382627" cy="1148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H="1">
            <a:off x="3593012" y="4863957"/>
            <a:ext cx="521789" cy="1488678"/>
          </a:xfrm>
          <a:prstGeom prst="straightConnector1">
            <a:avLst/>
          </a:prstGeom>
          <a:ln w="22225">
            <a:headEnd type="oval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6844121" y="4339388"/>
            <a:ext cx="92345" cy="1049138"/>
          </a:xfrm>
          <a:prstGeom prst="straightConnector1">
            <a:avLst/>
          </a:prstGeom>
          <a:ln w="22225">
            <a:headEnd type="oval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670070" y="7021102"/>
            <a:ext cx="11646986" cy="692495"/>
          </a:xfrm>
          <a:prstGeom prst="rect">
            <a:avLst/>
          </a:prstGeom>
          <a:noFill/>
        </p:spPr>
        <p:txBody>
          <a:bodyPr wrap="square" lIns="137153" tIns="68579" rIns="137153" bIns="68579" rtlCol="0">
            <a:spAutoFit/>
          </a:bodyPr>
          <a:lstStyle/>
          <a:p>
            <a:pPr defTabSz="1371464">
              <a:defRPr/>
            </a:pPr>
            <a:r>
              <a:rPr lang="en-US" sz="3600" dirty="0">
                <a:solidFill>
                  <a:srgbClr val="FFFFFF"/>
                </a:solidFill>
              </a:rPr>
              <a:t>2. Then, select None from the animation menu.</a:t>
            </a: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316" y="8486236"/>
            <a:ext cx="13382627" cy="1148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5" name="Straight Arrow Connector 34"/>
          <p:cNvCxnSpPr/>
          <p:nvPr/>
        </p:nvCxnSpPr>
        <p:spPr>
          <a:xfrm flipH="1">
            <a:off x="3670069" y="7590483"/>
            <a:ext cx="2947721" cy="1488678"/>
          </a:xfrm>
          <a:prstGeom prst="straightConnector1">
            <a:avLst/>
          </a:prstGeom>
          <a:ln w="22225">
            <a:headEnd type="oval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6975851" y="7627737"/>
            <a:ext cx="10854953" cy="692495"/>
          </a:xfrm>
          <a:prstGeom prst="rect">
            <a:avLst/>
          </a:prstGeom>
          <a:noFill/>
        </p:spPr>
        <p:txBody>
          <a:bodyPr wrap="square" lIns="137153" tIns="68579" rIns="137153" bIns="68579" rtlCol="0">
            <a:spAutoFit/>
          </a:bodyPr>
          <a:lstStyle/>
          <a:p>
            <a:pPr defTabSz="1371464">
              <a:defRPr/>
            </a:pPr>
            <a:r>
              <a:rPr lang="en-US" sz="3600" dirty="0">
                <a:solidFill>
                  <a:srgbClr val="FFFFFF"/>
                </a:solidFill>
              </a:rPr>
              <a:t>This will remove all animation on the selected slide.</a:t>
            </a:r>
          </a:p>
        </p:txBody>
      </p:sp>
    </p:spTree>
    <p:extLst>
      <p:ext uri="{BB962C8B-B14F-4D97-AF65-F5344CB8AC3E}">
        <p14:creationId xmlns:p14="http://schemas.microsoft.com/office/powerpoint/2010/main" val="249390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3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8B72B4E-4DA6-46EC-B4AD-7305876BF4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32" t="-46112" r="33283" b="46112"/>
          <a:stretch/>
        </p:blipFill>
        <p:spPr>
          <a:xfrm>
            <a:off x="2217060" y="1276680"/>
            <a:ext cx="12244548" cy="773364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xmlns="" id="{FEEAE673-EF94-448C-9FE7-432FC6A4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647" y="1718960"/>
            <a:ext cx="12639822" cy="34718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Changing theme Colors </a:t>
            </a:r>
            <a:r>
              <a:rPr lang="en-US" sz="2000" dirty="0">
                <a:solidFill>
                  <a:schemeClr val="bg1"/>
                </a:solidFill>
              </a:rPr>
              <a:t>in PowerPoint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sz="3000" dirty="0">
                <a:solidFill>
                  <a:schemeClr val="bg1"/>
                </a:solidFill>
              </a:rPr>
              <a:t>2013 and newer</a:t>
            </a:r>
          </a:p>
        </p:txBody>
      </p:sp>
      <p:cxnSp>
        <p:nvCxnSpPr>
          <p:cNvPr id="25" name="Elbow Connector 17">
            <a:extLst>
              <a:ext uri="{FF2B5EF4-FFF2-40B4-BE49-F238E27FC236}">
                <a16:creationId xmlns:a16="http://schemas.microsoft.com/office/drawing/2014/main" xmlns="" id="{0AAAAF1E-A434-4790-861C-6FB27A24FE1F}"/>
              </a:ext>
            </a:extLst>
          </p:cNvPr>
          <p:cNvCxnSpPr>
            <a:cxnSpLocks/>
            <a:endCxn id="26" idx="1"/>
          </p:cNvCxnSpPr>
          <p:nvPr/>
        </p:nvCxnSpPr>
        <p:spPr>
          <a:xfrm rot="5400000" flipH="1" flipV="1">
            <a:off x="3590573" y="4502237"/>
            <a:ext cx="916461" cy="366093"/>
          </a:xfrm>
          <a:prstGeom prst="bentConnector2">
            <a:avLst/>
          </a:prstGeom>
          <a:ln w="19050">
            <a:solidFill>
              <a:schemeClr val="accent1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6D98EBD-D967-4A53-A61B-BBB686EFCC1E}"/>
              </a:ext>
            </a:extLst>
          </p:cNvPr>
          <p:cNvSpPr txBox="1"/>
          <p:nvPr/>
        </p:nvSpPr>
        <p:spPr>
          <a:xfrm>
            <a:off x="4231850" y="4051488"/>
            <a:ext cx="3373721" cy="351129"/>
          </a:xfrm>
          <a:prstGeom prst="rect">
            <a:avLst/>
          </a:prstGeom>
          <a:noFill/>
        </p:spPr>
        <p:txBody>
          <a:bodyPr wrap="square" lIns="73404" tIns="36707" rIns="73404" bIns="36707" rtlCol="0">
            <a:spAutoFit/>
          </a:bodyPr>
          <a:lstStyle/>
          <a:p>
            <a:pPr defTabSz="733989">
              <a:defRPr/>
            </a:pPr>
            <a:r>
              <a:rPr lang="en-US" dirty="0">
                <a:solidFill>
                  <a:prstClr val="white"/>
                </a:solidFill>
              </a:rPr>
              <a:t>1. Click on the design tab</a:t>
            </a:r>
          </a:p>
        </p:txBody>
      </p:sp>
      <p:cxnSp>
        <p:nvCxnSpPr>
          <p:cNvPr id="27" name="Elbow Connector 19">
            <a:extLst>
              <a:ext uri="{FF2B5EF4-FFF2-40B4-BE49-F238E27FC236}">
                <a16:creationId xmlns:a16="http://schemas.microsoft.com/office/drawing/2014/main" xmlns="" id="{93AAB18E-CE6C-4796-A2DA-CEDBC5237948}"/>
              </a:ext>
            </a:extLst>
          </p:cNvPr>
          <p:cNvCxnSpPr>
            <a:cxnSpLocks/>
            <a:endCxn id="31" idx="1"/>
          </p:cNvCxnSpPr>
          <p:nvPr/>
        </p:nvCxnSpPr>
        <p:spPr>
          <a:xfrm rot="5400000" flipH="1" flipV="1">
            <a:off x="11740578" y="4534555"/>
            <a:ext cx="2102265" cy="337627"/>
          </a:xfrm>
          <a:prstGeom prst="bentConnector2">
            <a:avLst/>
          </a:prstGeom>
          <a:ln w="19050">
            <a:solidFill>
              <a:schemeClr val="accent1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0">
            <a:extLst>
              <a:ext uri="{FF2B5EF4-FFF2-40B4-BE49-F238E27FC236}">
                <a16:creationId xmlns:a16="http://schemas.microsoft.com/office/drawing/2014/main" xmlns="" id="{C4A391EF-CE9F-4050-B551-68FD44939FDC}"/>
              </a:ext>
            </a:extLst>
          </p:cNvPr>
          <p:cNvCxnSpPr>
            <a:cxnSpLocks/>
            <a:endCxn id="29" idx="2"/>
          </p:cNvCxnSpPr>
          <p:nvPr/>
        </p:nvCxnSpPr>
        <p:spPr>
          <a:xfrm rot="16200000" flipV="1">
            <a:off x="7032848" y="5914604"/>
            <a:ext cx="4924563" cy="621433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1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211B874A-8A19-430D-8947-DA237891F91C}"/>
              </a:ext>
            </a:extLst>
          </p:cNvPr>
          <p:cNvSpPr txBox="1"/>
          <p:nvPr/>
        </p:nvSpPr>
        <p:spPr>
          <a:xfrm>
            <a:off x="8267557" y="2580912"/>
            <a:ext cx="1833710" cy="1182127"/>
          </a:xfrm>
          <a:prstGeom prst="rect">
            <a:avLst/>
          </a:prstGeom>
          <a:noFill/>
        </p:spPr>
        <p:txBody>
          <a:bodyPr wrap="square" lIns="73404" tIns="36707" rIns="73404" bIns="36707" rtlCol="0">
            <a:spAutoFit/>
          </a:bodyPr>
          <a:lstStyle/>
          <a:p>
            <a:pPr defTabSz="733989">
              <a:defRPr/>
            </a:pPr>
            <a:r>
              <a:rPr lang="en-US" dirty="0">
                <a:solidFill>
                  <a:prstClr val="white"/>
                </a:solidFill>
              </a:rPr>
              <a:t>4. Select Customize Colors and continue to slide 18.</a:t>
            </a:r>
            <a:endParaRPr lang="en-US" sz="2200" dirty="0">
              <a:solidFill>
                <a:prstClr val="white"/>
              </a:solidFill>
            </a:endParaRPr>
          </a:p>
        </p:txBody>
      </p:sp>
      <p:cxnSp>
        <p:nvCxnSpPr>
          <p:cNvPr id="30" name="Elbow Connector 23">
            <a:extLst>
              <a:ext uri="{FF2B5EF4-FFF2-40B4-BE49-F238E27FC236}">
                <a16:creationId xmlns:a16="http://schemas.microsoft.com/office/drawing/2014/main" xmlns="" id="{7291185C-9163-4C4B-9D20-C4925F80C357}"/>
              </a:ext>
            </a:extLst>
          </p:cNvPr>
          <p:cNvCxnSpPr>
            <a:cxnSpLocks/>
            <a:endCxn id="32" idx="1"/>
          </p:cNvCxnSpPr>
          <p:nvPr/>
        </p:nvCxnSpPr>
        <p:spPr>
          <a:xfrm rot="16200000" flipV="1">
            <a:off x="9912636" y="4658683"/>
            <a:ext cx="2102256" cy="89360"/>
          </a:xfrm>
          <a:prstGeom prst="bentConnector4">
            <a:avLst>
              <a:gd name="adj1" fmla="val 45824"/>
              <a:gd name="adj2" fmla="val 483731"/>
            </a:avLst>
          </a:prstGeom>
          <a:ln w="19050">
            <a:solidFill>
              <a:schemeClr val="accent1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D5018A20-1279-4018-A46B-08587568673F}"/>
              </a:ext>
            </a:extLst>
          </p:cNvPr>
          <p:cNvSpPr txBox="1"/>
          <p:nvPr/>
        </p:nvSpPr>
        <p:spPr>
          <a:xfrm>
            <a:off x="12960524" y="3476670"/>
            <a:ext cx="2048291" cy="351130"/>
          </a:xfrm>
          <a:prstGeom prst="rect">
            <a:avLst/>
          </a:prstGeom>
          <a:noFill/>
        </p:spPr>
        <p:txBody>
          <a:bodyPr wrap="square" lIns="73404" tIns="36707" rIns="73404" bIns="36707" rtlCol="0">
            <a:spAutoFit/>
          </a:bodyPr>
          <a:lstStyle/>
          <a:p>
            <a:pPr defTabSz="733989">
              <a:defRPr/>
            </a:pPr>
            <a:r>
              <a:rPr lang="en-US" dirty="0">
                <a:solidFill>
                  <a:prstClr val="white"/>
                </a:solidFill>
              </a:rPr>
              <a:t>2. Select This  Arrow</a:t>
            </a:r>
            <a:endParaRPr lang="en-US" sz="2200" dirty="0">
              <a:solidFill>
                <a:prstClr val="white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A4E2D192-C5BA-46D2-94B0-EFEDEB19E0FD}"/>
              </a:ext>
            </a:extLst>
          </p:cNvPr>
          <p:cNvSpPr txBox="1"/>
          <p:nvPr/>
        </p:nvSpPr>
        <p:spPr>
          <a:xfrm>
            <a:off x="10919084" y="3476670"/>
            <a:ext cx="2158409" cy="351129"/>
          </a:xfrm>
          <a:prstGeom prst="rect">
            <a:avLst/>
          </a:prstGeom>
          <a:noFill/>
        </p:spPr>
        <p:txBody>
          <a:bodyPr wrap="square" lIns="73404" tIns="36707" rIns="73404" bIns="36707" rtlCol="0">
            <a:spAutoFit/>
          </a:bodyPr>
          <a:lstStyle/>
          <a:p>
            <a:pPr defTabSz="733989">
              <a:defRPr/>
            </a:pPr>
            <a:r>
              <a:rPr lang="en-US" dirty="0">
                <a:solidFill>
                  <a:prstClr val="white"/>
                </a:solidFill>
              </a:rPr>
              <a:t>3. Select Colors</a:t>
            </a:r>
            <a:endParaRPr lang="en-US" sz="2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67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3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CCA6A3EA-8AC8-4E80-A531-22F09ADF23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525" r="33839" b="47194"/>
          <a:stretch/>
        </p:blipFill>
        <p:spPr>
          <a:xfrm>
            <a:off x="2738082" y="4981643"/>
            <a:ext cx="12177132" cy="4104803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xmlns="" id="{A4D27AE6-190E-4FF7-9356-0111ADE5B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036" y="1397774"/>
            <a:ext cx="10869239" cy="34718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Changing theme Colors </a:t>
            </a:r>
            <a:r>
              <a:rPr lang="en-US" sz="2000" dirty="0">
                <a:solidFill>
                  <a:schemeClr val="bg1"/>
                </a:solidFill>
              </a:rPr>
              <a:t>in PowerPoint </a:t>
            </a:r>
            <a:r>
              <a:rPr lang="en-US" sz="3000" dirty="0">
                <a:solidFill>
                  <a:schemeClr val="bg1"/>
                </a:solidFill>
              </a:rPr>
              <a:t>2010</a:t>
            </a:r>
          </a:p>
        </p:txBody>
      </p:sp>
      <p:cxnSp>
        <p:nvCxnSpPr>
          <p:cNvPr id="30" name="Elbow Connector 17">
            <a:extLst>
              <a:ext uri="{FF2B5EF4-FFF2-40B4-BE49-F238E27FC236}">
                <a16:creationId xmlns:a16="http://schemas.microsoft.com/office/drawing/2014/main" xmlns="" id="{0280BDDF-115C-4C24-944F-80309969DB70}"/>
              </a:ext>
            </a:extLst>
          </p:cNvPr>
          <p:cNvCxnSpPr>
            <a:cxnSpLocks/>
            <a:endCxn id="31" idx="1"/>
          </p:cNvCxnSpPr>
          <p:nvPr/>
        </p:nvCxnSpPr>
        <p:spPr>
          <a:xfrm rot="5400000" flipH="1" flipV="1">
            <a:off x="3934920" y="3837725"/>
            <a:ext cx="1379226" cy="1281368"/>
          </a:xfrm>
          <a:prstGeom prst="bentConnector2">
            <a:avLst/>
          </a:prstGeom>
          <a:ln w="19050">
            <a:solidFill>
              <a:schemeClr val="accent1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419388EC-C663-4277-BF44-ECD5CF0C3798}"/>
              </a:ext>
            </a:extLst>
          </p:cNvPr>
          <p:cNvSpPr txBox="1"/>
          <p:nvPr/>
        </p:nvSpPr>
        <p:spPr>
          <a:xfrm>
            <a:off x="5265218" y="3613230"/>
            <a:ext cx="3373721" cy="351129"/>
          </a:xfrm>
          <a:prstGeom prst="rect">
            <a:avLst/>
          </a:prstGeom>
          <a:noFill/>
        </p:spPr>
        <p:txBody>
          <a:bodyPr wrap="square" lIns="73404" tIns="36707" rIns="73404" bIns="36707" rtlCol="0">
            <a:spAutoFit/>
          </a:bodyPr>
          <a:lstStyle/>
          <a:p>
            <a:pPr defTabSz="733989">
              <a:defRPr/>
            </a:pPr>
            <a:r>
              <a:rPr lang="en-US" dirty="0">
                <a:solidFill>
                  <a:prstClr val="white"/>
                </a:solidFill>
              </a:rPr>
              <a:t>1. Click on the design tab</a:t>
            </a:r>
          </a:p>
        </p:txBody>
      </p:sp>
      <p:cxnSp>
        <p:nvCxnSpPr>
          <p:cNvPr id="32" name="Elbow Connector 19">
            <a:extLst>
              <a:ext uri="{FF2B5EF4-FFF2-40B4-BE49-F238E27FC236}">
                <a16:creationId xmlns:a16="http://schemas.microsoft.com/office/drawing/2014/main" xmlns="" id="{86A0D757-96AD-42F2-A125-4C609D5834C6}"/>
              </a:ext>
            </a:extLst>
          </p:cNvPr>
          <p:cNvCxnSpPr>
            <a:cxnSpLocks/>
            <a:endCxn id="35" idx="3"/>
          </p:cNvCxnSpPr>
          <p:nvPr/>
        </p:nvCxnSpPr>
        <p:spPr>
          <a:xfrm rot="16200000" flipV="1">
            <a:off x="12381391" y="4145244"/>
            <a:ext cx="2102261" cy="473871"/>
          </a:xfrm>
          <a:prstGeom prst="bentConnector2">
            <a:avLst/>
          </a:prstGeom>
          <a:ln w="19050">
            <a:solidFill>
              <a:schemeClr val="accent1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20">
            <a:extLst>
              <a:ext uri="{FF2B5EF4-FFF2-40B4-BE49-F238E27FC236}">
                <a16:creationId xmlns:a16="http://schemas.microsoft.com/office/drawing/2014/main" xmlns="" id="{438DB439-420F-4BD0-8B48-6F199C55301D}"/>
              </a:ext>
            </a:extLst>
          </p:cNvPr>
          <p:cNvCxnSpPr>
            <a:cxnSpLocks/>
            <a:endCxn id="34" idx="2"/>
          </p:cNvCxnSpPr>
          <p:nvPr/>
        </p:nvCxnSpPr>
        <p:spPr>
          <a:xfrm rot="16200000" flipV="1">
            <a:off x="8221541" y="4522814"/>
            <a:ext cx="4975806" cy="2813880"/>
          </a:xfrm>
          <a:prstGeom prst="bentConnector3">
            <a:avLst>
              <a:gd name="adj1" fmla="val 50000"/>
            </a:avLst>
          </a:prstGeom>
          <a:ln w="22225">
            <a:solidFill>
              <a:schemeClr val="accent1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7E607CF9-A65F-4E95-BC14-517A0E210D47}"/>
              </a:ext>
            </a:extLst>
          </p:cNvPr>
          <p:cNvSpPr txBox="1"/>
          <p:nvPr/>
        </p:nvSpPr>
        <p:spPr>
          <a:xfrm>
            <a:off x="8385649" y="2259725"/>
            <a:ext cx="1833710" cy="1182126"/>
          </a:xfrm>
          <a:prstGeom prst="rect">
            <a:avLst/>
          </a:prstGeom>
          <a:noFill/>
        </p:spPr>
        <p:txBody>
          <a:bodyPr wrap="square" lIns="73404" tIns="36707" rIns="73404" bIns="36707" rtlCol="0">
            <a:spAutoFit/>
          </a:bodyPr>
          <a:lstStyle/>
          <a:p>
            <a:pPr defTabSz="733989">
              <a:defRPr/>
            </a:pPr>
            <a:r>
              <a:rPr lang="en-US" dirty="0">
                <a:solidFill>
                  <a:prstClr val="white"/>
                </a:solidFill>
              </a:rPr>
              <a:t>3. Create New Theme Colors and continue to Slide 18</a:t>
            </a:r>
            <a:endParaRPr lang="en-US" sz="2200" dirty="0">
              <a:solidFill>
                <a:prstClr val="white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AF88BAAB-CBD2-4A42-BF35-7D95EE3965D5}"/>
              </a:ext>
            </a:extLst>
          </p:cNvPr>
          <p:cNvSpPr txBox="1"/>
          <p:nvPr/>
        </p:nvSpPr>
        <p:spPr>
          <a:xfrm>
            <a:off x="11037176" y="3155484"/>
            <a:ext cx="2158409" cy="351129"/>
          </a:xfrm>
          <a:prstGeom prst="rect">
            <a:avLst/>
          </a:prstGeom>
          <a:noFill/>
        </p:spPr>
        <p:txBody>
          <a:bodyPr wrap="square" lIns="73404" tIns="36707" rIns="73404" bIns="36707" rtlCol="0">
            <a:spAutoFit/>
          </a:bodyPr>
          <a:lstStyle/>
          <a:p>
            <a:pPr algn="r" defTabSz="733989">
              <a:defRPr/>
            </a:pPr>
            <a:r>
              <a:rPr lang="en-US" dirty="0">
                <a:solidFill>
                  <a:prstClr val="white"/>
                </a:solidFill>
              </a:rPr>
              <a:t>2. Select Colors</a:t>
            </a:r>
            <a:endParaRPr lang="en-US" sz="2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4893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3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P:\misc\Screen Shot 2015-12-14 at 10.46.44 A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894" y="3177392"/>
            <a:ext cx="3802253" cy="525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4744" y="1636643"/>
            <a:ext cx="14702591" cy="46291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Change Theme Colors PowerPoint Mac 2008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5" name="Elbow Connector 4"/>
          <p:cNvCxnSpPr/>
          <p:nvPr/>
        </p:nvCxnSpPr>
        <p:spPr>
          <a:xfrm rot="16200000" flipV="1">
            <a:off x="4409040" y="3228520"/>
            <a:ext cx="2135052" cy="1258038"/>
          </a:xfrm>
          <a:prstGeom prst="bentConnector3">
            <a:avLst>
              <a:gd name="adj1" fmla="val -355"/>
            </a:avLst>
          </a:prstGeom>
          <a:ln>
            <a:solidFill>
              <a:schemeClr val="accent1">
                <a:lumMod val="60000"/>
                <a:lumOff val="40000"/>
              </a:schemeClr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847557" y="2525295"/>
            <a:ext cx="3202675" cy="439549"/>
          </a:xfrm>
          <a:prstGeom prst="rect">
            <a:avLst/>
          </a:prstGeom>
          <a:noFill/>
        </p:spPr>
        <p:txBody>
          <a:bodyPr wrap="none" lIns="130494" tIns="65249" rIns="130494" bIns="65249" rtlCol="0">
            <a:spAutoFit/>
          </a:bodyPr>
          <a:lstStyle/>
          <a:p>
            <a:pPr defTabSz="978651">
              <a:defRPr/>
            </a:pPr>
            <a:r>
              <a:rPr lang="en-US" sz="2000" dirty="0">
                <a:solidFill>
                  <a:prstClr val="white"/>
                </a:solidFill>
              </a:rPr>
              <a:t>1. Expand Document Theme</a:t>
            </a:r>
          </a:p>
        </p:txBody>
      </p:sp>
      <p:cxnSp>
        <p:nvCxnSpPr>
          <p:cNvPr id="12" name="Elbow Connector 11"/>
          <p:cNvCxnSpPr>
            <a:stCxn id="11" idx="3"/>
          </p:cNvCxnSpPr>
          <p:nvPr/>
        </p:nvCxnSpPr>
        <p:spPr>
          <a:xfrm flipV="1">
            <a:off x="8497159" y="3177386"/>
            <a:ext cx="646868" cy="2627837"/>
          </a:xfrm>
          <a:prstGeom prst="bentConnector2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926987" y="2631255"/>
            <a:ext cx="3225823" cy="439549"/>
          </a:xfrm>
          <a:prstGeom prst="rect">
            <a:avLst/>
          </a:prstGeom>
          <a:noFill/>
        </p:spPr>
        <p:txBody>
          <a:bodyPr wrap="none" lIns="130494" tIns="65249" rIns="130494" bIns="65249" rtlCol="0">
            <a:spAutoFit/>
          </a:bodyPr>
          <a:lstStyle/>
          <a:p>
            <a:pPr defTabSz="978651">
              <a:defRPr/>
            </a:pPr>
            <a:r>
              <a:rPr lang="en-US" sz="2000" dirty="0">
                <a:solidFill>
                  <a:prstClr val="white"/>
                </a:solidFill>
              </a:rPr>
              <a:t>2. Click Create Theme Colors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55" t="29556" r="19792" b="29556"/>
          <a:stretch/>
        </p:blipFill>
        <p:spPr bwMode="auto">
          <a:xfrm>
            <a:off x="12725024" y="5908120"/>
            <a:ext cx="2562257" cy="2711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9903620" y="4706603"/>
            <a:ext cx="2771403" cy="439549"/>
          </a:xfrm>
          <a:prstGeom prst="rect">
            <a:avLst/>
          </a:prstGeom>
          <a:noFill/>
        </p:spPr>
        <p:txBody>
          <a:bodyPr wrap="none" lIns="130494" tIns="65249" rIns="130494" bIns="65249" rtlCol="0">
            <a:spAutoFit/>
          </a:bodyPr>
          <a:lstStyle/>
          <a:p>
            <a:pPr defTabSz="978651">
              <a:defRPr/>
            </a:pPr>
            <a:r>
              <a:rPr lang="en-US" sz="2000" dirty="0">
                <a:solidFill>
                  <a:prstClr val="white"/>
                </a:solidFill>
              </a:rPr>
              <a:t>3. Change Accent Colors</a:t>
            </a:r>
          </a:p>
        </p:txBody>
      </p:sp>
      <p:cxnSp>
        <p:nvCxnSpPr>
          <p:cNvPr id="20" name="Elbow Connector 19"/>
          <p:cNvCxnSpPr/>
          <p:nvPr/>
        </p:nvCxnSpPr>
        <p:spPr>
          <a:xfrm rot="10800000">
            <a:off x="10121867" y="5177879"/>
            <a:ext cx="2711658" cy="2259443"/>
          </a:xfrm>
          <a:prstGeom prst="bentConnector3">
            <a:avLst>
              <a:gd name="adj1" fmla="val 50000"/>
            </a:avLst>
          </a:prstGeom>
          <a:ln>
            <a:solidFill>
              <a:schemeClr val="accent1">
                <a:lumMod val="60000"/>
                <a:lumOff val="40000"/>
              </a:schemeClr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09750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3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477862" y="2320296"/>
            <a:ext cx="3202675" cy="439549"/>
          </a:xfrm>
          <a:prstGeom prst="rect">
            <a:avLst/>
          </a:prstGeom>
          <a:noFill/>
        </p:spPr>
        <p:txBody>
          <a:bodyPr wrap="none" lIns="130494" tIns="65249" rIns="130494" bIns="65249" rtlCol="0">
            <a:spAutoFit/>
          </a:bodyPr>
          <a:lstStyle/>
          <a:p>
            <a:pPr defTabSz="978651">
              <a:defRPr/>
            </a:pPr>
            <a:r>
              <a:rPr lang="en-US" sz="2000" dirty="0">
                <a:solidFill>
                  <a:prstClr val="white"/>
                </a:solidFill>
              </a:rPr>
              <a:t>1. Expand Document Theme</a:t>
            </a:r>
          </a:p>
        </p:txBody>
      </p:sp>
      <p:pic>
        <p:nvPicPr>
          <p:cNvPr id="14" name="Picture 3" descr="P:\misc\Screen Shot 2015-12-14 at 10.47.07 A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216" y="3614324"/>
            <a:ext cx="5968332" cy="441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4742" y="1636647"/>
            <a:ext cx="14594306" cy="46291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Change Theme Colors PowerPoint Mac 2011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5" name="Elbow Connector 4"/>
          <p:cNvCxnSpPr/>
          <p:nvPr/>
        </p:nvCxnSpPr>
        <p:spPr>
          <a:xfrm rot="10800000">
            <a:off x="4847563" y="2790007"/>
            <a:ext cx="2017646" cy="1588910"/>
          </a:xfrm>
          <a:prstGeom prst="bentConnector3">
            <a:avLst>
              <a:gd name="adj1" fmla="val 50000"/>
            </a:avLst>
          </a:prstGeom>
          <a:ln>
            <a:solidFill>
              <a:schemeClr val="accent1">
                <a:lumMod val="60000"/>
                <a:lumOff val="40000"/>
              </a:schemeClr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11"/>
          <p:cNvCxnSpPr/>
          <p:nvPr/>
        </p:nvCxnSpPr>
        <p:spPr>
          <a:xfrm rot="5400000" flipH="1" flipV="1">
            <a:off x="7669058" y="4544533"/>
            <a:ext cx="3058409" cy="542576"/>
          </a:xfrm>
          <a:prstGeom prst="bentConnector3">
            <a:avLst>
              <a:gd name="adj1" fmla="val -80"/>
            </a:avLst>
          </a:prstGeom>
          <a:ln>
            <a:solidFill>
              <a:schemeClr val="accent1">
                <a:lumMod val="60000"/>
                <a:lumOff val="40000"/>
              </a:schemeClr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926987" y="2631255"/>
            <a:ext cx="3225823" cy="439549"/>
          </a:xfrm>
          <a:prstGeom prst="rect">
            <a:avLst/>
          </a:prstGeom>
          <a:noFill/>
        </p:spPr>
        <p:txBody>
          <a:bodyPr wrap="none" lIns="130494" tIns="65249" rIns="130494" bIns="65249" rtlCol="0">
            <a:spAutoFit/>
          </a:bodyPr>
          <a:lstStyle/>
          <a:p>
            <a:pPr defTabSz="978651">
              <a:defRPr/>
            </a:pPr>
            <a:r>
              <a:rPr lang="en-US" sz="2000" dirty="0">
                <a:solidFill>
                  <a:prstClr val="white"/>
                </a:solidFill>
              </a:rPr>
              <a:t>2. Click Create Theme Colors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55" t="29556" r="19792" b="29556"/>
          <a:stretch/>
        </p:blipFill>
        <p:spPr bwMode="auto">
          <a:xfrm>
            <a:off x="12725024" y="5908120"/>
            <a:ext cx="2562257" cy="2711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9903620" y="4706603"/>
            <a:ext cx="2771403" cy="439549"/>
          </a:xfrm>
          <a:prstGeom prst="rect">
            <a:avLst/>
          </a:prstGeom>
          <a:noFill/>
        </p:spPr>
        <p:txBody>
          <a:bodyPr wrap="none" lIns="130494" tIns="65249" rIns="130494" bIns="65249" rtlCol="0">
            <a:spAutoFit/>
          </a:bodyPr>
          <a:lstStyle/>
          <a:p>
            <a:pPr defTabSz="978651">
              <a:defRPr/>
            </a:pPr>
            <a:r>
              <a:rPr lang="en-US" sz="2000" dirty="0">
                <a:solidFill>
                  <a:prstClr val="white"/>
                </a:solidFill>
              </a:rPr>
              <a:t>3. Change Accent Colors</a:t>
            </a:r>
          </a:p>
        </p:txBody>
      </p:sp>
      <p:cxnSp>
        <p:nvCxnSpPr>
          <p:cNvPr id="20" name="Elbow Connector 19"/>
          <p:cNvCxnSpPr/>
          <p:nvPr/>
        </p:nvCxnSpPr>
        <p:spPr>
          <a:xfrm rot="10800000">
            <a:off x="10121867" y="5177879"/>
            <a:ext cx="2711658" cy="2259443"/>
          </a:xfrm>
          <a:prstGeom prst="bentConnector3">
            <a:avLst>
              <a:gd name="adj1" fmla="val 50000"/>
            </a:avLst>
          </a:prstGeom>
          <a:ln>
            <a:solidFill>
              <a:schemeClr val="accent1">
                <a:lumMod val="60000"/>
                <a:lumOff val="40000"/>
              </a:schemeClr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358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3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BAF324B8-C3F3-435A-9169-4D0EC5D88B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009" t="27950" r="45980" b="30968"/>
          <a:stretch/>
        </p:blipFill>
        <p:spPr>
          <a:xfrm>
            <a:off x="7969816" y="4901021"/>
            <a:ext cx="3428027" cy="366241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C51D39F1-C790-44EB-A590-312605CC6E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958" t="30982" r="45934" b="31404"/>
          <a:stretch/>
        </p:blipFill>
        <p:spPr>
          <a:xfrm>
            <a:off x="2778902" y="3336503"/>
            <a:ext cx="3523607" cy="3405827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xmlns="" id="{6DD2605F-EE5F-4186-8955-572501739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3028" y="1528517"/>
            <a:ext cx="9154739" cy="56969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Changing theme Colors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F044DD72-3A51-4093-A954-EDE3537BCD44}"/>
              </a:ext>
            </a:extLst>
          </p:cNvPr>
          <p:cNvSpPr txBox="1"/>
          <p:nvPr/>
        </p:nvSpPr>
        <p:spPr>
          <a:xfrm>
            <a:off x="7923779" y="3190532"/>
            <a:ext cx="3988145" cy="813083"/>
          </a:xfrm>
          <a:prstGeom prst="rect">
            <a:avLst/>
          </a:prstGeom>
          <a:noFill/>
        </p:spPr>
        <p:txBody>
          <a:bodyPr wrap="square" lIns="73403" tIns="36707" rIns="73403" bIns="36707" rtlCol="0">
            <a:spAutoFit/>
          </a:bodyPr>
          <a:lstStyle/>
          <a:p>
            <a:pPr defTabSz="733989">
              <a:defRPr/>
            </a:pP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All the accents plus the Text/Background-Dark2 are what control the colors in this template.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xmlns="" id="{CBAAC697-F71D-4781-9630-28C704148B67}"/>
              </a:ext>
            </a:extLst>
          </p:cNvPr>
          <p:cNvCxnSpPr>
            <a:cxnSpLocks/>
            <a:stCxn id="51" idx="2"/>
          </p:cNvCxnSpPr>
          <p:nvPr/>
        </p:nvCxnSpPr>
        <p:spPr>
          <a:xfrm flipH="1">
            <a:off x="4342400" y="3558335"/>
            <a:ext cx="3390194" cy="1023552"/>
          </a:xfrm>
          <a:prstGeom prst="line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7CF54A8F-7B87-4D7A-81F3-B9555A5F2858}"/>
              </a:ext>
            </a:extLst>
          </p:cNvPr>
          <p:cNvCxnSpPr>
            <a:cxnSpLocks/>
            <a:stCxn id="51" idx="2"/>
          </p:cNvCxnSpPr>
          <p:nvPr/>
        </p:nvCxnSpPr>
        <p:spPr>
          <a:xfrm flipH="1">
            <a:off x="4342388" y="3558335"/>
            <a:ext cx="3390206" cy="1229658"/>
          </a:xfrm>
          <a:prstGeom prst="line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37CD24C4-40A2-4E88-8A19-76633373EFE6}"/>
              </a:ext>
            </a:extLst>
          </p:cNvPr>
          <p:cNvCxnSpPr>
            <a:cxnSpLocks/>
            <a:stCxn id="51" idx="2"/>
          </p:cNvCxnSpPr>
          <p:nvPr/>
        </p:nvCxnSpPr>
        <p:spPr>
          <a:xfrm flipH="1">
            <a:off x="4342370" y="3558340"/>
            <a:ext cx="3390216" cy="1434251"/>
          </a:xfrm>
          <a:prstGeom prst="line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2B797B76-CAB7-4112-B1BC-1E642E79E999}"/>
              </a:ext>
            </a:extLst>
          </p:cNvPr>
          <p:cNvCxnSpPr>
            <a:cxnSpLocks/>
            <a:stCxn id="51" idx="2"/>
          </p:cNvCxnSpPr>
          <p:nvPr/>
        </p:nvCxnSpPr>
        <p:spPr>
          <a:xfrm flipH="1">
            <a:off x="4342367" y="3558332"/>
            <a:ext cx="3390227" cy="1632125"/>
          </a:xfrm>
          <a:prstGeom prst="line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xmlns="" id="{21BF3E2B-C4C7-43BE-8A25-B380F25C926A}"/>
              </a:ext>
            </a:extLst>
          </p:cNvPr>
          <p:cNvCxnSpPr>
            <a:cxnSpLocks/>
            <a:stCxn id="51" idx="2"/>
          </p:cNvCxnSpPr>
          <p:nvPr/>
        </p:nvCxnSpPr>
        <p:spPr>
          <a:xfrm flipH="1">
            <a:off x="4342367" y="3558338"/>
            <a:ext cx="3390227" cy="1858355"/>
          </a:xfrm>
          <a:prstGeom prst="line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91034F28-7F10-406C-894D-9FC2299E83BB}"/>
              </a:ext>
            </a:extLst>
          </p:cNvPr>
          <p:cNvCxnSpPr>
            <a:cxnSpLocks/>
            <a:stCxn id="51" idx="2"/>
          </p:cNvCxnSpPr>
          <p:nvPr/>
        </p:nvCxnSpPr>
        <p:spPr>
          <a:xfrm flipH="1">
            <a:off x="4342367" y="3558334"/>
            <a:ext cx="3390227" cy="2055816"/>
          </a:xfrm>
          <a:prstGeom prst="line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xmlns="" id="{049FE904-1931-4FAB-BB94-5F510F4ED036}"/>
              </a:ext>
            </a:extLst>
          </p:cNvPr>
          <p:cNvCxnSpPr>
            <a:cxnSpLocks/>
            <a:stCxn id="51" idx="2"/>
          </p:cNvCxnSpPr>
          <p:nvPr/>
        </p:nvCxnSpPr>
        <p:spPr>
          <a:xfrm flipH="1">
            <a:off x="4342367" y="3558338"/>
            <a:ext cx="3390227" cy="2261555"/>
          </a:xfrm>
          <a:prstGeom prst="line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val 50">
            <a:extLst>
              <a:ext uri="{FF2B5EF4-FFF2-40B4-BE49-F238E27FC236}">
                <a16:creationId xmlns:a16="http://schemas.microsoft.com/office/drawing/2014/main" xmlns="" id="{B72507AF-D67A-4C8D-A271-7DFB965EF181}"/>
              </a:ext>
            </a:extLst>
          </p:cNvPr>
          <p:cNvSpPr/>
          <p:nvPr/>
        </p:nvSpPr>
        <p:spPr>
          <a:xfrm>
            <a:off x="7732586" y="3505172"/>
            <a:ext cx="105629" cy="106325"/>
          </a:xfrm>
          <a:prstGeom prst="ellipse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403" tIns="36707" rIns="73403" bIns="36707" rtlCol="0" anchor="ctr"/>
          <a:lstStyle/>
          <a:p>
            <a:pPr algn="ctr" defTabSz="733989">
              <a:defRPr/>
            </a:pPr>
            <a:endParaRPr lang="en-US" sz="1600" dirty="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xmlns="" id="{306A67B3-4D49-4A1F-BF2B-166D16F90BE6}"/>
              </a:ext>
            </a:extLst>
          </p:cNvPr>
          <p:cNvCxnSpPr>
            <a:cxnSpLocks/>
          </p:cNvCxnSpPr>
          <p:nvPr/>
        </p:nvCxnSpPr>
        <p:spPr>
          <a:xfrm flipH="1">
            <a:off x="9488249" y="4639115"/>
            <a:ext cx="2977014" cy="1771074"/>
          </a:xfrm>
          <a:prstGeom prst="line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7A3A8C32-A117-473D-BAED-7108F8F34289}"/>
              </a:ext>
            </a:extLst>
          </p:cNvPr>
          <p:cNvSpPr txBox="1"/>
          <p:nvPr/>
        </p:nvSpPr>
        <p:spPr>
          <a:xfrm>
            <a:off x="12365708" y="4472708"/>
            <a:ext cx="2318897" cy="813083"/>
          </a:xfrm>
          <a:prstGeom prst="rect">
            <a:avLst/>
          </a:prstGeom>
          <a:noFill/>
        </p:spPr>
        <p:txBody>
          <a:bodyPr wrap="square" lIns="73403" tIns="36707" rIns="73403" bIns="36707" rtlCol="0">
            <a:spAutoFit/>
          </a:bodyPr>
          <a:lstStyle/>
          <a:p>
            <a:pPr marL="229361" indent="-229361" defTabSz="733989"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Left click on a color drop down to bring up the colors.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xmlns="" id="{3D6FFFA4-14B2-414E-810F-660506E29E3C}"/>
              </a:ext>
            </a:extLst>
          </p:cNvPr>
          <p:cNvCxnSpPr>
            <a:cxnSpLocks/>
          </p:cNvCxnSpPr>
          <p:nvPr/>
        </p:nvCxnSpPr>
        <p:spPr>
          <a:xfrm flipH="1">
            <a:off x="9810974" y="5676632"/>
            <a:ext cx="2550629" cy="1028141"/>
          </a:xfrm>
          <a:prstGeom prst="line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A1DB98D5-3045-4F88-A004-164B9B0A3200}"/>
              </a:ext>
            </a:extLst>
          </p:cNvPr>
          <p:cNvSpPr txBox="1"/>
          <p:nvPr/>
        </p:nvSpPr>
        <p:spPr>
          <a:xfrm>
            <a:off x="12293576" y="5513169"/>
            <a:ext cx="2334905" cy="1059399"/>
          </a:xfrm>
          <a:prstGeom prst="rect">
            <a:avLst/>
          </a:prstGeom>
          <a:noFill/>
        </p:spPr>
        <p:txBody>
          <a:bodyPr wrap="square" lIns="73403" tIns="36707" rIns="73403" bIns="36707" rtlCol="0">
            <a:spAutoFit/>
          </a:bodyPr>
          <a:lstStyle/>
          <a:p>
            <a:pPr marL="305817" indent="-305817" defTabSz="733989"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The top square that is highlighted is the main color, select it and change its color.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xmlns="" id="{C1BF6602-B80E-4000-A37D-0A6B43038A02}"/>
              </a:ext>
            </a:extLst>
          </p:cNvPr>
          <p:cNvCxnSpPr>
            <a:cxnSpLocks/>
          </p:cNvCxnSpPr>
          <p:nvPr/>
        </p:nvCxnSpPr>
        <p:spPr>
          <a:xfrm flipH="1">
            <a:off x="9917857" y="6669716"/>
            <a:ext cx="2547410" cy="1011935"/>
          </a:xfrm>
          <a:prstGeom prst="line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85AF4EDE-662D-487D-AF1C-4FE0DE090EB6}"/>
              </a:ext>
            </a:extLst>
          </p:cNvPr>
          <p:cNvSpPr txBox="1"/>
          <p:nvPr/>
        </p:nvSpPr>
        <p:spPr>
          <a:xfrm>
            <a:off x="12361609" y="6539828"/>
            <a:ext cx="2344058" cy="813083"/>
          </a:xfrm>
          <a:prstGeom prst="rect">
            <a:avLst/>
          </a:prstGeom>
          <a:noFill/>
        </p:spPr>
        <p:txBody>
          <a:bodyPr wrap="square" lIns="73403" tIns="36707" rIns="73403" bIns="36707" rtlCol="0">
            <a:spAutoFit/>
          </a:bodyPr>
          <a:lstStyle/>
          <a:p>
            <a:pPr marL="229361" indent="-229361" defTabSz="733989"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Click on More Colors to edit RBG values and select new colors.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B1BC1506-8CBB-46EB-84A2-AB7CE2F1062F}"/>
              </a:ext>
            </a:extLst>
          </p:cNvPr>
          <p:cNvSpPr txBox="1"/>
          <p:nvPr/>
        </p:nvSpPr>
        <p:spPr>
          <a:xfrm>
            <a:off x="12465266" y="7565974"/>
            <a:ext cx="2219339" cy="1059399"/>
          </a:xfrm>
          <a:prstGeom prst="rect">
            <a:avLst/>
          </a:prstGeom>
          <a:noFill/>
        </p:spPr>
        <p:txBody>
          <a:bodyPr wrap="square" lIns="73403" tIns="36707" rIns="73403" bIns="36707" rtlCol="0">
            <a:spAutoFit/>
          </a:bodyPr>
          <a:lstStyle/>
          <a:p>
            <a:pPr marL="229361" indent="-229361" defTabSz="733989"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Create a new name for your theme and click the save button at the bottom.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xmlns="" id="{CCAA43E3-36BB-46FF-9396-47B5A6801CB7}"/>
              </a:ext>
            </a:extLst>
          </p:cNvPr>
          <p:cNvCxnSpPr>
            <a:cxnSpLocks/>
          </p:cNvCxnSpPr>
          <p:nvPr/>
        </p:nvCxnSpPr>
        <p:spPr>
          <a:xfrm flipH="1">
            <a:off x="8792366" y="7710683"/>
            <a:ext cx="3761813" cy="434624"/>
          </a:xfrm>
          <a:prstGeom prst="line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16067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3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8709943" y="3934922"/>
            <a:ext cx="6402392" cy="335998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PresenterMedia.com</a:t>
            </a:r>
          </a:p>
          <a:p>
            <a:r>
              <a:rPr lang="en-US" sz="2800" dirty="0">
                <a:solidFill>
                  <a:schemeClr val="bg1"/>
                </a:solidFill>
              </a:rPr>
              <a:t>support@presentermedia.com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4416 S. Technology Dr</a:t>
            </a:r>
          </a:p>
          <a:p>
            <a:r>
              <a:rPr lang="en-US" dirty="0">
                <a:solidFill>
                  <a:schemeClr val="bg1"/>
                </a:solidFill>
              </a:rPr>
              <a:t>Sioux Falls, SD 57106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709950" y="1641140"/>
            <a:ext cx="9332306" cy="2094122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Questions?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More Information?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93000"/>
                    </a14:imgEffect>
                    <a14:imgEffect>
                      <a14:colorTemperature colorTemp="11500"/>
                    </a14:imgEffect>
                    <a14:imgEffect>
                      <a14:saturation sat="190000"/>
                    </a14:imgEffect>
                    <a14:imgEffect>
                      <a14:brightnessContrast bright="-23000" contras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591" y="2078042"/>
            <a:ext cx="5713268" cy="613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64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0F2942CE-B6E9-4933-A6DC-DD569DD218D4}"/>
              </a:ext>
            </a:extLst>
          </p:cNvPr>
          <p:cNvSpPr/>
          <p:nvPr/>
        </p:nvSpPr>
        <p:spPr>
          <a:xfrm>
            <a:off x="11777869" y="0"/>
            <a:ext cx="6510131" cy="10287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 dirty="0">
              <a:latin typeface="Arial" panose="020B0604020202020204" pitchFamily="34" charset="0"/>
            </a:endParaRPr>
          </a:p>
        </p:txBody>
      </p:sp>
      <p:pic>
        <p:nvPicPr>
          <p:cNvPr id="11" name="Picture Placeholder 10">
            <a:extLst>
              <a:ext uri="{FF2B5EF4-FFF2-40B4-BE49-F238E27FC236}">
                <a16:creationId xmlns="" xmlns:a16="http://schemas.microsoft.com/office/drawing/2014/main" id="{09CD7862-7072-4874-9D1E-99D866A8FC3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7" r="22987"/>
          <a:stretch/>
        </p:blipFill>
        <p:spPr/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C8E1438-F4DE-44BB-900C-6DEC831139FF}"/>
              </a:ext>
            </a:extLst>
          </p:cNvPr>
          <p:cNvSpPr txBox="1"/>
          <p:nvPr/>
        </p:nvSpPr>
        <p:spPr>
          <a:xfrm>
            <a:off x="571500" y="2020647"/>
            <a:ext cx="79198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272D2B"/>
                </a:solidFill>
                <a:latin typeface="Arial" panose="020B0604020202020204" pitchFamily="34" charset="0"/>
              </a:rPr>
              <a:t>YOUR TITLE GOES HERE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D0E3C598-5AB3-4A1F-A5A6-AB4A91C5BD8C}"/>
              </a:ext>
            </a:extLst>
          </p:cNvPr>
          <p:cNvSpPr/>
          <p:nvPr/>
        </p:nvSpPr>
        <p:spPr>
          <a:xfrm>
            <a:off x="678181" y="2897810"/>
            <a:ext cx="1524848" cy="6857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 dirty="0"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1A149A9-B1B3-44D9-B567-A64591E41DF2}"/>
              </a:ext>
            </a:extLst>
          </p:cNvPr>
          <p:cNvSpPr txBox="1"/>
          <p:nvPr/>
        </p:nvSpPr>
        <p:spPr>
          <a:xfrm flipH="1">
            <a:off x="571500" y="3593110"/>
            <a:ext cx="7204914" cy="2456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Lorem ipsum dolor sit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ameti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anali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anu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consaserca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consectetun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asnainli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eantan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aoneca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eget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duisal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nenaini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atasanil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anu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consectetun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asnainli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eantana</a:t>
            </a:r>
            <a:endParaRPr lang="en-US" sz="21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oneca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eget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duisal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nenaini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atasanil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sitampinin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atani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amet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atasil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anilat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malesuada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est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donenilui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FCE9563-0522-4351-A3AD-2ED985BD0CCB}"/>
              </a:ext>
            </a:extLst>
          </p:cNvPr>
          <p:cNvSpPr txBox="1"/>
          <p:nvPr/>
        </p:nvSpPr>
        <p:spPr>
          <a:xfrm>
            <a:off x="571500" y="6417157"/>
            <a:ext cx="7204914" cy="2456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Lorem ipsum dolor sit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ameti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anali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anu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consaserca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consectetun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asnainli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eantan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aoneca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eget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duisal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nenaini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atasanil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anu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consectetun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asnainli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eantana</a:t>
            </a:r>
            <a:endParaRPr lang="en-US" sz="21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oneca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eget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duisal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nenaini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atasanil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sitampinin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atani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amet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atasil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anilat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malesuada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est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donenilui</a:t>
            </a:r>
            <a:endParaRPr lang="en-US" sz="21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76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 animBg="1"/>
      <p:bldP spid="7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90BB9455-5913-4D8D-B8F5-06248B7BCE67}"/>
              </a:ext>
            </a:extLst>
          </p:cNvPr>
          <p:cNvSpPr/>
          <p:nvPr/>
        </p:nvSpPr>
        <p:spPr>
          <a:xfrm>
            <a:off x="2" y="0"/>
            <a:ext cx="4367813" cy="10287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 dirty="0"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F805B4F-7EAF-4E63-8CCE-1BFB9CD4F8FB}"/>
              </a:ext>
            </a:extLst>
          </p:cNvPr>
          <p:cNvSpPr txBox="1"/>
          <p:nvPr/>
        </p:nvSpPr>
        <p:spPr>
          <a:xfrm>
            <a:off x="9144000" y="1705857"/>
            <a:ext cx="79198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272D2B"/>
                </a:solidFill>
                <a:latin typeface="Arial" panose="020B0604020202020204" pitchFamily="34" charset="0"/>
              </a:rPr>
              <a:t>YOUR TITLE GOES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930B33AB-7060-40B9-8573-521ADD7C1D29}"/>
              </a:ext>
            </a:extLst>
          </p:cNvPr>
          <p:cNvSpPr/>
          <p:nvPr/>
        </p:nvSpPr>
        <p:spPr>
          <a:xfrm>
            <a:off x="9250681" y="2583020"/>
            <a:ext cx="1524848" cy="6857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 dirty="0">
              <a:latin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607B747F-CF25-407E-BE16-578AFF96E4F1}"/>
              </a:ext>
            </a:extLst>
          </p:cNvPr>
          <p:cNvGrpSpPr/>
          <p:nvPr/>
        </p:nvGrpSpPr>
        <p:grpSpPr>
          <a:xfrm>
            <a:off x="9138870" y="3795040"/>
            <a:ext cx="6735714" cy="1985537"/>
            <a:chOff x="6092580" y="2530026"/>
            <a:chExt cx="4490476" cy="1323691"/>
          </a:xfrm>
        </p:grpSpPr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CA266118-91E1-4F27-B4A1-6C200B25C2C1}"/>
                </a:ext>
              </a:extLst>
            </p:cNvPr>
            <p:cNvSpPr/>
            <p:nvPr/>
          </p:nvSpPr>
          <p:spPr>
            <a:xfrm>
              <a:off x="6099421" y="2862591"/>
              <a:ext cx="4483635" cy="991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Lorem ipsum dolor sit , </a:t>
              </a:r>
              <a:r>
                <a:rPr lang="en-US" sz="21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ameti</a:t>
              </a:r>
              <a:r>
                <a:rPr lang="en-US" sz="2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anali</a:t>
              </a:r>
              <a:r>
                <a:rPr lang="en-US" sz="2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anu </a:t>
              </a:r>
              <a:r>
                <a:rPr lang="en-US" sz="21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consaserca</a:t>
              </a:r>
              <a:r>
                <a:rPr lang="en-US" sz="2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consectetun</a:t>
              </a:r>
              <a:r>
                <a:rPr lang="en-US" sz="2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asnainli</a:t>
              </a:r>
              <a:r>
                <a:rPr lang="en-US" sz="2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eantan</a:t>
              </a:r>
              <a:r>
                <a:rPr lang="en-US" sz="2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aoneca</a:t>
              </a:r>
              <a:r>
                <a:rPr lang="en-US" sz="2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eget</a:t>
              </a:r>
              <a:r>
                <a:rPr lang="en-US" sz="2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duisal</a:t>
              </a:r>
              <a:r>
                <a:rPr lang="en-US" sz="2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nenaini</a:t>
              </a:r>
              <a:r>
                <a:rPr lang="en-US" sz="2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atasanil</a:t>
              </a:r>
              <a:r>
                <a:rPr lang="en-US" sz="2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anu </a:t>
              </a:r>
              <a:r>
                <a:rPr lang="en-US" sz="21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consectetun</a:t>
              </a:r>
              <a:r>
                <a:rPr lang="en-US" sz="2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asnainli</a:t>
              </a:r>
              <a:r>
                <a:rPr lang="en-US" sz="2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eantana</a:t>
              </a:r>
              <a:endPara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2CC300CD-7E62-42AB-82B0-BC55CD45A13C}"/>
                </a:ext>
              </a:extLst>
            </p:cNvPr>
            <p:cNvSpPr txBox="1"/>
            <p:nvPr/>
          </p:nvSpPr>
          <p:spPr>
            <a:xfrm>
              <a:off x="6092580" y="2530026"/>
              <a:ext cx="43740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272D2B"/>
                  </a:solidFill>
                  <a:latin typeface="Arial" panose="020B0604020202020204" pitchFamily="34" charset="0"/>
                </a:rPr>
                <a:t>Lorem ipsum dolor sit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F892B241-9088-4A37-ACDA-45D8B2293623}"/>
              </a:ext>
            </a:extLst>
          </p:cNvPr>
          <p:cNvGrpSpPr/>
          <p:nvPr/>
        </p:nvGrpSpPr>
        <p:grpSpPr>
          <a:xfrm>
            <a:off x="9128609" y="6424409"/>
            <a:ext cx="6791748" cy="1985537"/>
            <a:chOff x="6085739" y="4056696"/>
            <a:chExt cx="4527832" cy="132369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AECD51A8-C72B-41EA-8294-C5A39729FB85}"/>
                </a:ext>
              </a:extLst>
            </p:cNvPr>
            <p:cNvSpPr/>
            <p:nvPr/>
          </p:nvSpPr>
          <p:spPr>
            <a:xfrm>
              <a:off x="6092580" y="4389261"/>
              <a:ext cx="4483635" cy="991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Lorem ipsum dolor sit , </a:t>
              </a:r>
              <a:r>
                <a:rPr lang="en-US" sz="21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ameti</a:t>
              </a:r>
              <a:r>
                <a:rPr lang="en-US" sz="2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anali</a:t>
              </a:r>
              <a:r>
                <a:rPr lang="en-US" sz="2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anu </a:t>
              </a:r>
              <a:r>
                <a:rPr lang="en-US" sz="21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consaserca</a:t>
              </a:r>
              <a:r>
                <a:rPr lang="en-US" sz="2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consectetun</a:t>
              </a:r>
              <a:r>
                <a:rPr lang="en-US" sz="2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asnainli</a:t>
              </a:r>
              <a:r>
                <a:rPr lang="en-US" sz="2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eantan</a:t>
              </a:r>
              <a:r>
                <a:rPr lang="en-US" sz="2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aoneca</a:t>
              </a:r>
              <a:r>
                <a:rPr lang="en-US" sz="2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eget</a:t>
              </a:r>
              <a:r>
                <a:rPr lang="en-US" sz="2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duisal</a:t>
              </a:r>
              <a:r>
                <a:rPr lang="en-US" sz="2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nenaini</a:t>
              </a:r>
              <a:r>
                <a:rPr lang="en-US" sz="2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atasanil</a:t>
              </a:r>
              <a:r>
                <a:rPr lang="en-US" sz="2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anu </a:t>
              </a:r>
              <a:r>
                <a:rPr lang="en-US" sz="21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consectetun</a:t>
              </a:r>
              <a:r>
                <a:rPr lang="en-US" sz="2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asnainli</a:t>
              </a:r>
              <a:r>
                <a:rPr lang="en-US" sz="2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eantana</a:t>
              </a:r>
              <a:endPara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8F20529A-839F-4B36-B39C-EEBFC0552C76}"/>
                </a:ext>
              </a:extLst>
            </p:cNvPr>
            <p:cNvSpPr txBox="1"/>
            <p:nvPr/>
          </p:nvSpPr>
          <p:spPr>
            <a:xfrm>
              <a:off x="6085739" y="4056696"/>
              <a:ext cx="45278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272D2B"/>
                  </a:solidFill>
                  <a:latin typeface="Arial" panose="020B0604020202020204" pitchFamily="34" charset="0"/>
                </a:rPr>
                <a:t>Lorem ipsum dolor sit</a:t>
              </a:r>
            </a:p>
          </p:txBody>
        </p:sp>
      </p:grpSp>
      <p:pic>
        <p:nvPicPr>
          <p:cNvPr id="14" name="Picture Placeholder 13" descr="A person sitting at a desk&#10;&#10;Description automatically generated with low confidence">
            <a:extLst>
              <a:ext uri="{FF2B5EF4-FFF2-40B4-BE49-F238E27FC236}">
                <a16:creationId xmlns="" xmlns:a16="http://schemas.microsoft.com/office/drawing/2014/main" id="{6E00D002-B20E-4886-A8BA-FC6B69A168E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80" r="28680"/>
          <a:stretch/>
        </p:blipFill>
        <p:spPr/>
      </p:pic>
    </p:spTree>
    <p:extLst>
      <p:ext uri="{BB962C8B-B14F-4D97-AF65-F5344CB8AC3E}">
        <p14:creationId xmlns:p14="http://schemas.microsoft.com/office/powerpoint/2010/main" val="175297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Manual Input 2">
            <a:extLst>
              <a:ext uri="{FF2B5EF4-FFF2-40B4-BE49-F238E27FC236}">
                <a16:creationId xmlns="" xmlns:a16="http://schemas.microsoft.com/office/drawing/2014/main" id="{7B9CA91C-901B-465D-8CB5-0AFAE90EBF5E}"/>
              </a:ext>
            </a:extLst>
          </p:cNvPr>
          <p:cNvSpPr/>
          <p:nvPr/>
        </p:nvSpPr>
        <p:spPr>
          <a:xfrm rot="16200000">
            <a:off x="9378044" y="1377043"/>
            <a:ext cx="10287000" cy="7532915"/>
          </a:xfrm>
          <a:prstGeom prst="flowChartManualInpu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 dirty="0"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A3F5157-6E71-4FEE-8657-F7555B5BBB10}"/>
              </a:ext>
            </a:extLst>
          </p:cNvPr>
          <p:cNvSpPr/>
          <p:nvPr/>
        </p:nvSpPr>
        <p:spPr>
          <a:xfrm>
            <a:off x="678180" y="5143499"/>
            <a:ext cx="8310699" cy="775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lnSpc>
                <a:spcPct val="110000"/>
              </a:lnSpc>
              <a:buClr>
                <a:srgbClr val="272D2B"/>
              </a:buClr>
              <a:buFont typeface="Wingdings" panose="05000000000000000000" pitchFamily="2" charset="2"/>
              <a:buChar char="§"/>
            </a:pP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1  Lorem ipsum dolor sit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ameti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anali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anu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consaserca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asnainli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eantan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aoneca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eget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duisal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nenaini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atasanil</a:t>
            </a:r>
            <a:endParaRPr lang="en-US" sz="21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5B668092-31A2-4578-9E51-AFBA88C3134C}"/>
              </a:ext>
            </a:extLst>
          </p:cNvPr>
          <p:cNvSpPr/>
          <p:nvPr/>
        </p:nvSpPr>
        <p:spPr>
          <a:xfrm>
            <a:off x="678180" y="6186653"/>
            <a:ext cx="8163741" cy="775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lnSpc>
                <a:spcPct val="110000"/>
              </a:lnSpc>
              <a:buClr>
                <a:srgbClr val="272D2B"/>
              </a:buClr>
              <a:buFont typeface="Wingdings" panose="05000000000000000000" pitchFamily="2" charset="2"/>
              <a:buChar char="§"/>
            </a:pP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2  Lorem ipsum dolor sit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ameti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anali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anu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consaserca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asnainli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eantan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aoneca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eget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duisal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nenaini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atasanil</a:t>
            </a:r>
            <a:endParaRPr lang="en-US" sz="21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AC5C65D-B82C-44EE-BE45-75CE436AC0E5}"/>
              </a:ext>
            </a:extLst>
          </p:cNvPr>
          <p:cNvSpPr/>
          <p:nvPr/>
        </p:nvSpPr>
        <p:spPr>
          <a:xfrm>
            <a:off x="898615" y="3577898"/>
            <a:ext cx="7428956" cy="873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2D2D2D"/>
                </a:solidFill>
                <a:latin typeface="Arial" panose="020B0604020202020204" pitchFamily="34" charset="0"/>
              </a:rPr>
              <a:t>Lorem ipsum dolor sit </a:t>
            </a:r>
            <a:r>
              <a:rPr lang="en-US" sz="2400" b="1" dirty="0" err="1">
                <a:solidFill>
                  <a:srgbClr val="2D2D2D"/>
                </a:solidFill>
                <a:latin typeface="Arial" panose="020B0604020202020204" pitchFamily="34" charset="0"/>
              </a:rPr>
              <a:t>ameti</a:t>
            </a:r>
            <a:r>
              <a:rPr lang="en-US" sz="2400" b="1" dirty="0">
                <a:solidFill>
                  <a:srgbClr val="2D2D2D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2D2D2D"/>
                </a:solidFill>
                <a:latin typeface="Arial" panose="020B0604020202020204" pitchFamily="34" charset="0"/>
              </a:rPr>
              <a:t>anali</a:t>
            </a:r>
            <a:r>
              <a:rPr lang="en-US" sz="2400" b="1" dirty="0">
                <a:solidFill>
                  <a:srgbClr val="2D2D2D"/>
                </a:solidFill>
                <a:latin typeface="Arial" panose="020B0604020202020204" pitchFamily="34" charset="0"/>
              </a:rPr>
              <a:t> anu </a:t>
            </a:r>
            <a:r>
              <a:rPr lang="en-US" sz="2400" b="1" dirty="0" err="1">
                <a:solidFill>
                  <a:srgbClr val="2D2D2D"/>
                </a:solidFill>
                <a:latin typeface="Arial" panose="020B0604020202020204" pitchFamily="34" charset="0"/>
              </a:rPr>
              <a:t>consaserca</a:t>
            </a:r>
            <a:r>
              <a:rPr lang="en-US" sz="2400" b="1" dirty="0">
                <a:solidFill>
                  <a:srgbClr val="2D2D2D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2D2D2D"/>
                </a:solidFill>
                <a:latin typeface="Arial" panose="020B0604020202020204" pitchFamily="34" charset="0"/>
              </a:rPr>
              <a:t>consectetun</a:t>
            </a:r>
            <a:r>
              <a:rPr lang="en-US" sz="2400" b="1" dirty="0">
                <a:solidFill>
                  <a:srgbClr val="2D2D2D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2D2D2D"/>
                </a:solidFill>
                <a:latin typeface="Arial" panose="020B0604020202020204" pitchFamily="34" charset="0"/>
              </a:rPr>
              <a:t>asnainli</a:t>
            </a:r>
            <a:r>
              <a:rPr lang="en-US" sz="2400" b="1" dirty="0">
                <a:solidFill>
                  <a:srgbClr val="2D2D2D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2D2D2D"/>
                </a:solidFill>
                <a:latin typeface="Arial" panose="020B0604020202020204" pitchFamily="34" charset="0"/>
              </a:rPr>
              <a:t>eantan</a:t>
            </a:r>
            <a:r>
              <a:rPr lang="en-US" sz="2400" b="1" dirty="0">
                <a:solidFill>
                  <a:srgbClr val="2D2D2D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2D2D2D"/>
                </a:solidFill>
                <a:latin typeface="Arial" panose="020B0604020202020204" pitchFamily="34" charset="0"/>
              </a:rPr>
              <a:t>aoneca</a:t>
            </a:r>
            <a:r>
              <a:rPr lang="en-US" sz="2400" b="1" dirty="0">
                <a:solidFill>
                  <a:srgbClr val="2D2D2D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2D2D2D"/>
                </a:solidFill>
                <a:latin typeface="Arial" panose="020B0604020202020204" pitchFamily="34" charset="0"/>
              </a:rPr>
              <a:t>eget</a:t>
            </a:r>
            <a:r>
              <a:rPr lang="en-US" sz="2400" b="1" dirty="0">
                <a:solidFill>
                  <a:srgbClr val="2D2D2D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2D2D2D"/>
                </a:solidFill>
                <a:latin typeface="Arial" panose="020B0604020202020204" pitchFamily="34" charset="0"/>
              </a:rPr>
              <a:t>duisal</a:t>
            </a:r>
            <a:endParaRPr lang="en-US" sz="2400" b="1" dirty="0">
              <a:solidFill>
                <a:srgbClr val="2D2D2D"/>
              </a:solidFill>
              <a:latin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C2F39339-62B4-4C7A-A0C5-F6D2AC53CCF6}"/>
              </a:ext>
            </a:extLst>
          </p:cNvPr>
          <p:cNvSpPr/>
          <p:nvPr/>
        </p:nvSpPr>
        <p:spPr>
          <a:xfrm>
            <a:off x="678179" y="7255745"/>
            <a:ext cx="8114756" cy="775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lnSpc>
                <a:spcPct val="110000"/>
              </a:lnSpc>
              <a:buClr>
                <a:srgbClr val="272D2B"/>
              </a:buClr>
              <a:buFont typeface="Wingdings" panose="05000000000000000000" pitchFamily="2" charset="2"/>
              <a:buChar char="§"/>
            </a:pP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3  Lorem ipsum dolor sit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ameti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anali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anu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consaserca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asnainli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eantan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aoneca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eget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duisal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nenaini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atasanil</a:t>
            </a:r>
            <a:endParaRPr lang="en-US" sz="21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DE96E5AC-FBD3-4572-A3FD-1D61D1952731}"/>
              </a:ext>
            </a:extLst>
          </p:cNvPr>
          <p:cNvSpPr/>
          <p:nvPr/>
        </p:nvSpPr>
        <p:spPr>
          <a:xfrm>
            <a:off x="571500" y="8289296"/>
            <a:ext cx="8343900" cy="775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lnSpc>
                <a:spcPct val="110000"/>
              </a:lnSpc>
              <a:buClr>
                <a:srgbClr val="272D2B"/>
              </a:buClr>
              <a:buFont typeface="Wingdings" panose="05000000000000000000" pitchFamily="2" charset="2"/>
              <a:buChar char="§"/>
            </a:pP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4  Lorem ipsum dolor sit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ameti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anali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anu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consaserca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asnainli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eantan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aoneca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eget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duisal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nenaini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atasanil</a:t>
            </a:r>
            <a:endParaRPr lang="en-US" sz="21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9C35A41-2EE4-4DBC-8C24-4B7BD3E77FCA}"/>
              </a:ext>
            </a:extLst>
          </p:cNvPr>
          <p:cNvSpPr txBox="1"/>
          <p:nvPr/>
        </p:nvSpPr>
        <p:spPr>
          <a:xfrm>
            <a:off x="571500" y="2020647"/>
            <a:ext cx="79198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272D2B"/>
                </a:solidFill>
                <a:latin typeface="Arial" panose="020B0604020202020204" pitchFamily="34" charset="0"/>
              </a:rPr>
              <a:t>YOUR TITLE GOES HERE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6A351C75-E6A3-4F94-A32B-9CBBD2716890}"/>
              </a:ext>
            </a:extLst>
          </p:cNvPr>
          <p:cNvSpPr/>
          <p:nvPr/>
        </p:nvSpPr>
        <p:spPr>
          <a:xfrm>
            <a:off x="678181" y="2897810"/>
            <a:ext cx="1524848" cy="6857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 dirty="0">
              <a:latin typeface="Arial" panose="020B0604020202020204" pitchFamily="34" charset="0"/>
            </a:endParaRPr>
          </a:p>
        </p:txBody>
      </p:sp>
      <p:pic>
        <p:nvPicPr>
          <p:cNvPr id="11" name="Picture Placeholder 10" descr="A group of people in a lab&#10;&#10;Description automatically generated with medium confidence">
            <a:extLst>
              <a:ext uri="{FF2B5EF4-FFF2-40B4-BE49-F238E27FC236}">
                <a16:creationId xmlns="" xmlns:a16="http://schemas.microsoft.com/office/drawing/2014/main" id="{07237CD8-88E6-476B-B103-2F0E7B6B3B0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6" r="212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8253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7" grpId="0"/>
      <p:bldP spid="8" grpId="0"/>
      <p:bldP spid="9" grpId="0"/>
      <p:bldP spid="10" grpId="0"/>
      <p:bldP spid="13" grpId="0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DBCCA071-6EA9-4E6D-A80D-7766F20A135B}"/>
              </a:ext>
            </a:extLst>
          </p:cNvPr>
          <p:cNvSpPr/>
          <p:nvPr/>
        </p:nvSpPr>
        <p:spPr>
          <a:xfrm>
            <a:off x="0" y="0"/>
            <a:ext cx="2788170" cy="10287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 dirty="0"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8F8EE8F-D3E6-48EA-9611-B706B86F3572}"/>
              </a:ext>
            </a:extLst>
          </p:cNvPr>
          <p:cNvSpPr txBox="1"/>
          <p:nvPr/>
        </p:nvSpPr>
        <p:spPr>
          <a:xfrm>
            <a:off x="9144000" y="1705857"/>
            <a:ext cx="79198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272D2B"/>
                </a:solidFill>
                <a:latin typeface="Arial" panose="020B0604020202020204" pitchFamily="34" charset="0"/>
              </a:rPr>
              <a:t>YOUR TITLE GOES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36E31A3-0630-4968-A572-B44B3832055B}"/>
              </a:ext>
            </a:extLst>
          </p:cNvPr>
          <p:cNvSpPr/>
          <p:nvPr/>
        </p:nvSpPr>
        <p:spPr>
          <a:xfrm>
            <a:off x="9250681" y="2583020"/>
            <a:ext cx="1524848" cy="6857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 dirty="0">
              <a:latin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558504FB-AD21-408F-A7F6-BE453EED440D}"/>
              </a:ext>
            </a:extLst>
          </p:cNvPr>
          <p:cNvGrpSpPr/>
          <p:nvPr/>
        </p:nvGrpSpPr>
        <p:grpSpPr>
          <a:xfrm>
            <a:off x="10682628" y="8358214"/>
            <a:ext cx="2026088" cy="395240"/>
            <a:chOff x="7121750" y="5395875"/>
            <a:chExt cx="1350725" cy="263493"/>
          </a:xfrm>
        </p:grpSpPr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D28FC9A2-4A97-4CDC-BA2C-C35901E4D544}"/>
                </a:ext>
              </a:extLst>
            </p:cNvPr>
            <p:cNvSpPr/>
            <p:nvPr/>
          </p:nvSpPr>
          <p:spPr>
            <a:xfrm>
              <a:off x="7121750" y="5396562"/>
              <a:ext cx="1350725" cy="262806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endParaRPr lang="en-US" sz="1800" i="1" dirty="0">
                <a:solidFill>
                  <a:schemeClr val="bg1"/>
                </a:solidFill>
                <a:latin typeface="Arial" panose="020B060402020202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68A33504-F9CB-457E-B31B-52076E0DC201}"/>
                </a:ext>
              </a:extLst>
            </p:cNvPr>
            <p:cNvSpPr txBox="1"/>
            <p:nvPr/>
          </p:nvSpPr>
          <p:spPr>
            <a:xfrm>
              <a:off x="7248724" y="5395875"/>
              <a:ext cx="95239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Learn More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2A4E04D3-EC1B-4C63-9823-89FA8363E386}"/>
              </a:ext>
            </a:extLst>
          </p:cNvPr>
          <p:cNvGrpSpPr/>
          <p:nvPr/>
        </p:nvGrpSpPr>
        <p:grpSpPr>
          <a:xfrm>
            <a:off x="10620353" y="3903094"/>
            <a:ext cx="6443477" cy="1925615"/>
            <a:chOff x="7080235" y="2602062"/>
            <a:chExt cx="4295651" cy="1283743"/>
          </a:xfrm>
        </p:grpSpPr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CBBEDB1B-62D7-4D97-805F-49AC525F9181}"/>
                </a:ext>
              </a:extLst>
            </p:cNvPr>
            <p:cNvSpPr txBox="1"/>
            <p:nvPr/>
          </p:nvSpPr>
          <p:spPr>
            <a:xfrm>
              <a:off x="7121750" y="2602062"/>
              <a:ext cx="42429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272D2B"/>
                  </a:solidFill>
                  <a:latin typeface="Arial" panose="020B0604020202020204" pitchFamily="34" charset="0"/>
                </a:rPr>
                <a:t>Lorem ipsum dolor sit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DEF861DF-BDD9-4147-B2A3-0C0F8DBD57DF}"/>
                </a:ext>
              </a:extLst>
            </p:cNvPr>
            <p:cNvSpPr/>
            <p:nvPr/>
          </p:nvSpPr>
          <p:spPr>
            <a:xfrm>
              <a:off x="7080235" y="2894679"/>
              <a:ext cx="4295651" cy="991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Lorem ipsum dolor sit , </a:t>
              </a:r>
              <a:r>
                <a:rPr lang="en-US" sz="21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ameti</a:t>
              </a:r>
              <a:r>
                <a:rPr lang="en-US" sz="2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anali</a:t>
              </a:r>
              <a:r>
                <a:rPr lang="en-US" sz="2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anu </a:t>
              </a:r>
              <a:r>
                <a:rPr lang="en-US" sz="21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consaserca</a:t>
              </a:r>
              <a:r>
                <a:rPr lang="en-US" sz="2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consectetun</a:t>
              </a:r>
              <a:r>
                <a:rPr lang="en-US" sz="2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asnainli</a:t>
              </a:r>
              <a:r>
                <a:rPr lang="en-US" sz="2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eantan</a:t>
              </a:r>
              <a:r>
                <a:rPr lang="en-US" sz="2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aoneca</a:t>
              </a:r>
              <a:r>
                <a:rPr lang="en-US" sz="2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eget</a:t>
              </a:r>
              <a:r>
                <a:rPr lang="en-US" sz="2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duisal</a:t>
              </a:r>
              <a:r>
                <a:rPr lang="en-US" sz="2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nenaini</a:t>
              </a:r>
              <a:r>
                <a:rPr lang="en-US" sz="2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atasanil</a:t>
              </a:r>
              <a:r>
                <a:rPr lang="en-US" sz="2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anu </a:t>
              </a:r>
              <a:r>
                <a:rPr lang="en-US" sz="21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consectetun</a:t>
              </a:r>
              <a:r>
                <a:rPr lang="en-US" sz="2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asnainli</a:t>
              </a:r>
              <a:r>
                <a:rPr lang="en-US" sz="2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eantana</a:t>
              </a:r>
              <a:endPara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BE3F9311-1EAF-4C2C-B7F5-9D102FC11389}"/>
              </a:ext>
            </a:extLst>
          </p:cNvPr>
          <p:cNvGrpSpPr/>
          <p:nvPr/>
        </p:nvGrpSpPr>
        <p:grpSpPr>
          <a:xfrm>
            <a:off x="10620351" y="6022040"/>
            <a:ext cx="6451170" cy="1925618"/>
            <a:chOff x="7080234" y="4014692"/>
            <a:chExt cx="4300780" cy="1283745"/>
          </a:xfrm>
        </p:grpSpPr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55085750-84D2-4291-90AB-F27B52CA1857}"/>
                </a:ext>
              </a:extLst>
            </p:cNvPr>
            <p:cNvSpPr txBox="1"/>
            <p:nvPr/>
          </p:nvSpPr>
          <p:spPr>
            <a:xfrm>
              <a:off x="7121750" y="4014692"/>
              <a:ext cx="42592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272D2B"/>
                  </a:solidFill>
                  <a:latin typeface="Arial" panose="020B0604020202020204" pitchFamily="34" charset="0"/>
                </a:rPr>
                <a:t>Lorem ipsum dolor sit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E3A4C30F-A0F5-4940-9E32-4C3427440463}"/>
                </a:ext>
              </a:extLst>
            </p:cNvPr>
            <p:cNvSpPr/>
            <p:nvPr/>
          </p:nvSpPr>
          <p:spPr>
            <a:xfrm>
              <a:off x="7080234" y="4307311"/>
              <a:ext cx="4295651" cy="991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Lorem ipsum dolor sit , </a:t>
              </a:r>
              <a:r>
                <a:rPr lang="en-US" sz="21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ameti</a:t>
              </a:r>
              <a:r>
                <a:rPr lang="en-US" sz="2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anali</a:t>
              </a:r>
              <a:r>
                <a:rPr lang="en-US" sz="2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anu </a:t>
              </a:r>
              <a:r>
                <a:rPr lang="en-US" sz="21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consaserca</a:t>
              </a:r>
              <a:r>
                <a:rPr lang="en-US" sz="2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consectetun</a:t>
              </a:r>
              <a:r>
                <a:rPr lang="en-US" sz="2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asnainli</a:t>
              </a:r>
              <a:r>
                <a:rPr lang="en-US" sz="2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eantan</a:t>
              </a:r>
              <a:r>
                <a:rPr lang="en-US" sz="2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aoneca</a:t>
              </a:r>
              <a:r>
                <a:rPr lang="en-US" sz="2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eget</a:t>
              </a:r>
              <a:r>
                <a:rPr lang="en-US" sz="2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duisal</a:t>
              </a:r>
              <a:r>
                <a:rPr lang="en-US" sz="2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nenaini</a:t>
              </a:r>
              <a:r>
                <a:rPr lang="en-US" sz="2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atasanil</a:t>
              </a:r>
              <a:r>
                <a:rPr lang="en-US" sz="2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anu </a:t>
              </a:r>
              <a:r>
                <a:rPr lang="en-US" sz="21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consectetun</a:t>
              </a:r>
              <a:r>
                <a:rPr lang="en-US" sz="2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asnainli</a:t>
              </a:r>
              <a:r>
                <a:rPr lang="en-US" sz="2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</a:rPr>
                <a:t>eantana</a:t>
              </a:r>
              <a:endPara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7" name="Picture Placeholder 6">
            <a:extLst>
              <a:ext uri="{FF2B5EF4-FFF2-40B4-BE49-F238E27FC236}">
                <a16:creationId xmlns="" xmlns:a16="http://schemas.microsoft.com/office/drawing/2014/main" id="{CD88DA1C-6C7D-4ACA-8D0C-1418E899009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5" r="17965"/>
          <a:stretch/>
        </p:blipFill>
        <p:spPr/>
      </p:pic>
      <p:pic>
        <p:nvPicPr>
          <p:cNvPr id="30" name="Graphic 29">
            <a:extLst>
              <a:ext uri="{FF2B5EF4-FFF2-40B4-BE49-F238E27FC236}">
                <a16:creationId xmlns="" xmlns:a16="http://schemas.microsoft.com/office/drawing/2014/main" id="{A3881A62-CA47-4EDD-900A-FE82CEDA80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29875" y="3866127"/>
            <a:ext cx="914400" cy="914400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="" xmlns:a16="http://schemas.microsoft.com/office/drawing/2014/main" id="{CF7B8E88-1193-48FF-890B-D271403FBD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48690" y="5835489"/>
            <a:ext cx="740664" cy="74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23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25488257-5DFA-410F-A1C5-F867C5DE2A0D}"/>
              </a:ext>
            </a:extLst>
          </p:cNvPr>
          <p:cNvSpPr txBox="1"/>
          <p:nvPr/>
        </p:nvSpPr>
        <p:spPr>
          <a:xfrm flipH="1">
            <a:off x="1312163" y="5217445"/>
            <a:ext cx="4278899" cy="2118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Lorem ipsum dolor sit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ameti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ali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an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sallain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consaserca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consectetun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asnainlia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eantan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aoneca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eget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duisal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nenaini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atasanil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anu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atanis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orci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luctus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et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ultrices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posueren</a:t>
            </a:r>
            <a:endParaRPr lang="en-US" sz="18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A24EEE8-1C5A-496E-9961-8DE555F8D956}"/>
              </a:ext>
            </a:extLst>
          </p:cNvPr>
          <p:cNvSpPr txBox="1"/>
          <p:nvPr/>
        </p:nvSpPr>
        <p:spPr>
          <a:xfrm flipH="1">
            <a:off x="7322077" y="5217445"/>
            <a:ext cx="4278899" cy="2118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Lorem ipsum dolor sit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ameti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ali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an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sallain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consaserca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consectetun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asnainlia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eantan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aoneca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eget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duisal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nenaini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atasanil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anu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atanis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orci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luctus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et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ultrices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posueren</a:t>
            </a:r>
            <a:endParaRPr lang="en-US" sz="18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EFEEC6A-A51A-401C-BCFC-28C03B6E390A}"/>
              </a:ext>
            </a:extLst>
          </p:cNvPr>
          <p:cNvSpPr txBox="1"/>
          <p:nvPr/>
        </p:nvSpPr>
        <p:spPr>
          <a:xfrm flipH="1">
            <a:off x="13014461" y="5217445"/>
            <a:ext cx="4321038" cy="2118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Lorem ipsum dolor sit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ameti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ali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an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sallain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consaserca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consectetun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asnainlia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eantan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aoneca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eget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duisal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nenaini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atasanil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anu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atanis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orci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luctus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et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ultrices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posueren</a:t>
            </a:r>
            <a:endParaRPr lang="en-US" sz="18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E7587FC5-3E57-4401-8AAF-803ED5B86800}"/>
              </a:ext>
            </a:extLst>
          </p:cNvPr>
          <p:cNvSpPr txBox="1"/>
          <p:nvPr/>
        </p:nvSpPr>
        <p:spPr>
          <a:xfrm>
            <a:off x="571500" y="2020647"/>
            <a:ext cx="79198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272D2B"/>
                </a:solidFill>
                <a:latin typeface="Arial" panose="020B0604020202020204" pitchFamily="34" charset="0"/>
              </a:rPr>
              <a:t>YOUR TITLE GOES HERE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01A4DF15-6C7F-4DF2-AE5A-E2896B23EE69}"/>
              </a:ext>
            </a:extLst>
          </p:cNvPr>
          <p:cNvSpPr/>
          <p:nvPr/>
        </p:nvSpPr>
        <p:spPr>
          <a:xfrm>
            <a:off x="678181" y="2897810"/>
            <a:ext cx="1524848" cy="6857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 dirty="0">
              <a:latin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457637B9-3C63-4143-A866-F9A59541DDE4}"/>
              </a:ext>
            </a:extLst>
          </p:cNvPr>
          <p:cNvSpPr txBox="1"/>
          <p:nvPr/>
        </p:nvSpPr>
        <p:spPr>
          <a:xfrm flipH="1">
            <a:off x="1312169" y="4289466"/>
            <a:ext cx="3961364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LOREM IPSUM DOLOR.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="" xmlns:a16="http://schemas.microsoft.com/office/drawing/2014/main" id="{6C567425-D024-41D7-8836-92DA778942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1500" y="4203827"/>
            <a:ext cx="740664" cy="74066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D909F656-0886-48D1-8BD7-4BDC583AC41C}"/>
              </a:ext>
            </a:extLst>
          </p:cNvPr>
          <p:cNvSpPr txBox="1"/>
          <p:nvPr/>
        </p:nvSpPr>
        <p:spPr>
          <a:xfrm flipH="1">
            <a:off x="7322083" y="4289466"/>
            <a:ext cx="3961364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LOREM IPSUM DOLOR.</a:t>
            </a:r>
          </a:p>
        </p:txBody>
      </p:sp>
      <p:pic>
        <p:nvPicPr>
          <p:cNvPr id="29" name="Graphic 28">
            <a:extLst>
              <a:ext uri="{FF2B5EF4-FFF2-40B4-BE49-F238E27FC236}">
                <a16:creationId xmlns="" xmlns:a16="http://schemas.microsoft.com/office/drawing/2014/main" id="{E45787E5-FF93-480F-B81B-00E11A5731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81414" y="4203827"/>
            <a:ext cx="740664" cy="74066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ECC2FB7-5F8E-4A06-8E31-2D9E67532099}"/>
              </a:ext>
            </a:extLst>
          </p:cNvPr>
          <p:cNvSpPr txBox="1"/>
          <p:nvPr/>
        </p:nvSpPr>
        <p:spPr>
          <a:xfrm flipH="1">
            <a:off x="13063454" y="4252641"/>
            <a:ext cx="3961364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LOREM IPSUM DOLOR.</a:t>
            </a:r>
          </a:p>
        </p:txBody>
      </p:sp>
      <p:pic>
        <p:nvPicPr>
          <p:cNvPr id="31" name="Graphic 30">
            <a:extLst>
              <a:ext uri="{FF2B5EF4-FFF2-40B4-BE49-F238E27FC236}">
                <a16:creationId xmlns="" xmlns:a16="http://schemas.microsoft.com/office/drawing/2014/main" id="{65447667-9A13-48A1-9595-5C40B1EB41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273795" y="4289466"/>
            <a:ext cx="740664" cy="74066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7BA401B8-CA72-4174-A8E9-561287F1BAAB}"/>
              </a:ext>
            </a:extLst>
          </p:cNvPr>
          <p:cNvGrpSpPr/>
          <p:nvPr/>
        </p:nvGrpSpPr>
        <p:grpSpPr>
          <a:xfrm>
            <a:off x="4671859" y="8294381"/>
            <a:ext cx="8976363" cy="1105349"/>
            <a:chOff x="3103878" y="5775564"/>
            <a:chExt cx="5984242" cy="736899"/>
          </a:xfrm>
        </p:grpSpPr>
        <p:sp>
          <p:nvSpPr>
            <p:cNvPr id="2" name="Rectangle 1">
              <a:extLst>
                <a:ext uri="{FF2B5EF4-FFF2-40B4-BE49-F238E27FC236}">
                  <a16:creationId xmlns="" xmlns:a16="http://schemas.microsoft.com/office/drawing/2014/main" id="{7614F9C3-2541-406B-9A64-E98BA361376F}"/>
                </a:ext>
              </a:extLst>
            </p:cNvPr>
            <p:cNvSpPr/>
            <p:nvPr/>
          </p:nvSpPr>
          <p:spPr>
            <a:xfrm>
              <a:off x="3103878" y="5775564"/>
              <a:ext cx="5984242" cy="7368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4050" dirty="0">
                <a:latin typeface="Arial" panose="020B06040202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CD96FB05-2149-46E0-8DC8-E48A646A7C5B}"/>
                </a:ext>
              </a:extLst>
            </p:cNvPr>
            <p:cNvSpPr txBox="1"/>
            <p:nvPr/>
          </p:nvSpPr>
          <p:spPr>
            <a:xfrm flipH="1">
              <a:off x="3138290" y="5869898"/>
              <a:ext cx="58553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700"/>
                </a:lnSpc>
              </a:pPr>
              <a:r>
                <a:rPr lang="en-US" sz="25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Lorem ipsum dolor sit </a:t>
              </a:r>
              <a:r>
                <a:rPr lang="en-US" sz="25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ameti</a:t>
              </a:r>
              <a:r>
                <a:rPr lang="en-US" sz="25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sz="25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anali</a:t>
              </a:r>
              <a:r>
                <a:rPr lang="en-US" sz="25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 anu </a:t>
              </a:r>
              <a:r>
                <a:rPr lang="en-US" sz="25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consaserca</a:t>
              </a:r>
              <a:r>
                <a:rPr lang="en-US" sz="25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sz="25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consectetun</a:t>
              </a:r>
              <a:r>
                <a:rPr lang="en-US" sz="25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sz="25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asnainli</a:t>
              </a:r>
              <a:r>
                <a:rPr lang="en-US" sz="25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sz="25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eantanil</a:t>
              </a:r>
              <a:r>
                <a:rPr lang="en-US" sz="25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sz="25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aoneca</a:t>
              </a:r>
              <a:r>
                <a:rPr lang="en-US" sz="25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sz="25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eget</a:t>
              </a:r>
              <a:r>
                <a:rPr lang="en-US" sz="25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sz="25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duisal</a:t>
              </a:r>
              <a:r>
                <a:rPr lang="en-US" sz="25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...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8712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6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grpId="0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8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6" grpId="0"/>
      <p:bldP spid="10" grpId="0"/>
      <p:bldP spid="24" grpId="0"/>
      <p:bldP spid="25" grpId="0" animBg="1"/>
      <p:bldP spid="22" grpId="0"/>
      <p:bldP spid="18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47">
            <a:extLst>
              <a:ext uri="{FF2B5EF4-FFF2-40B4-BE49-F238E27FC236}">
                <a16:creationId xmlns="" xmlns:a16="http://schemas.microsoft.com/office/drawing/2014/main" id="{F63E6336-49E7-435D-AE55-ED94A69D0636}"/>
              </a:ext>
            </a:extLst>
          </p:cNvPr>
          <p:cNvSpPr/>
          <p:nvPr/>
        </p:nvSpPr>
        <p:spPr>
          <a:xfrm rot="5400000">
            <a:off x="8291819" y="3387609"/>
            <a:ext cx="1855298" cy="35067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274320" rtlCol="0" anchor="ctr" anchorCtr="0"/>
          <a:lstStyle/>
          <a:p>
            <a:pPr lvl="0" algn="ctr"/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Poppins ExtraLight" panose="00000300000000000000" pitchFamily="50" charset="0"/>
            </a:endParaRPr>
          </a:p>
        </p:txBody>
      </p:sp>
      <p:sp>
        <p:nvSpPr>
          <p:cNvPr id="5" name="Pentagon 48">
            <a:extLst>
              <a:ext uri="{FF2B5EF4-FFF2-40B4-BE49-F238E27FC236}">
                <a16:creationId xmlns="" xmlns:a16="http://schemas.microsoft.com/office/drawing/2014/main" id="{514A679C-BF84-4C1A-8A10-823725A9AC25}"/>
              </a:ext>
            </a:extLst>
          </p:cNvPr>
          <p:cNvSpPr/>
          <p:nvPr/>
        </p:nvSpPr>
        <p:spPr>
          <a:xfrm rot="5400000">
            <a:off x="13026974" y="3387614"/>
            <a:ext cx="1855298" cy="35067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274320" rtlCol="0" anchor="ctr" anchorCtr="0"/>
          <a:lstStyle/>
          <a:p>
            <a:pPr lvl="0" algn="ctr"/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Poppins ExtraLight" panose="00000300000000000000" pitchFamily="50" charset="0"/>
            </a:endParaRPr>
          </a:p>
        </p:txBody>
      </p:sp>
      <p:sp>
        <p:nvSpPr>
          <p:cNvPr id="6" name="Pentagon 46">
            <a:extLst>
              <a:ext uri="{FF2B5EF4-FFF2-40B4-BE49-F238E27FC236}">
                <a16:creationId xmlns="" xmlns:a16="http://schemas.microsoft.com/office/drawing/2014/main" id="{2C7A37E9-C046-4190-8BEB-63ACEEF9B4FC}"/>
              </a:ext>
            </a:extLst>
          </p:cNvPr>
          <p:cNvSpPr/>
          <p:nvPr/>
        </p:nvSpPr>
        <p:spPr>
          <a:xfrm rot="5400000">
            <a:off x="8576168" y="3577652"/>
            <a:ext cx="1217846" cy="1186884"/>
          </a:xfrm>
          <a:prstGeom prst="homePlate">
            <a:avLst>
              <a:gd name="adj" fmla="val 0"/>
            </a:avLst>
          </a:prstGeom>
          <a:solidFill>
            <a:srgbClr val="272D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274320" rtlCol="0" anchor="ctr" anchorCtr="0"/>
          <a:lstStyle/>
          <a:p>
            <a:pPr algn="ctr"/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Poppins ExtraLight" panose="00000300000000000000" pitchFamily="50" charset="0"/>
            </a:endParaRPr>
          </a:p>
        </p:txBody>
      </p:sp>
      <p:sp>
        <p:nvSpPr>
          <p:cNvPr id="7" name="Pentagon 46">
            <a:extLst>
              <a:ext uri="{FF2B5EF4-FFF2-40B4-BE49-F238E27FC236}">
                <a16:creationId xmlns="" xmlns:a16="http://schemas.microsoft.com/office/drawing/2014/main" id="{8ECB8092-6F40-4EBA-B796-6E327CD95FE1}"/>
              </a:ext>
            </a:extLst>
          </p:cNvPr>
          <p:cNvSpPr/>
          <p:nvPr/>
        </p:nvSpPr>
        <p:spPr>
          <a:xfrm rot="5400000">
            <a:off x="13339426" y="3577656"/>
            <a:ext cx="1217846" cy="1186884"/>
          </a:xfrm>
          <a:prstGeom prst="homePlate">
            <a:avLst>
              <a:gd name="adj" fmla="val 0"/>
            </a:avLst>
          </a:prstGeom>
          <a:solidFill>
            <a:srgbClr val="272D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274320" rtlCol="0" anchor="ctr" anchorCtr="0"/>
          <a:lstStyle/>
          <a:p>
            <a:pPr algn="ctr"/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Poppins ExtraLight" panose="00000300000000000000" pitchFamily="50" charset="0"/>
            </a:endParaRPr>
          </a:p>
        </p:txBody>
      </p:sp>
      <p:sp>
        <p:nvSpPr>
          <p:cNvPr id="8" name="Pentagon 46">
            <a:extLst>
              <a:ext uri="{FF2B5EF4-FFF2-40B4-BE49-F238E27FC236}">
                <a16:creationId xmlns="" xmlns:a16="http://schemas.microsoft.com/office/drawing/2014/main" id="{8A1D5287-A319-4C41-8836-8DC58620920A}"/>
              </a:ext>
            </a:extLst>
          </p:cNvPr>
          <p:cNvSpPr/>
          <p:nvPr/>
        </p:nvSpPr>
        <p:spPr>
          <a:xfrm rot="5400000">
            <a:off x="3502339" y="3387608"/>
            <a:ext cx="1855298" cy="35067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274320" rtlCol="0" anchor="ctr" anchorCtr="0"/>
          <a:lstStyle/>
          <a:p>
            <a:pPr algn="ctr"/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Poppins ExtraLight" panose="00000300000000000000" pitchFamily="50" charset="0"/>
            </a:endParaRPr>
          </a:p>
        </p:txBody>
      </p:sp>
      <p:sp>
        <p:nvSpPr>
          <p:cNvPr id="9" name="Pentagon 46">
            <a:extLst>
              <a:ext uri="{FF2B5EF4-FFF2-40B4-BE49-F238E27FC236}">
                <a16:creationId xmlns="" xmlns:a16="http://schemas.microsoft.com/office/drawing/2014/main" id="{94625EFC-C94D-47D5-80DE-E377E5EC39EA}"/>
              </a:ext>
            </a:extLst>
          </p:cNvPr>
          <p:cNvSpPr/>
          <p:nvPr/>
        </p:nvSpPr>
        <p:spPr>
          <a:xfrm rot="5400000">
            <a:off x="3778541" y="3577650"/>
            <a:ext cx="1217846" cy="1186884"/>
          </a:xfrm>
          <a:prstGeom prst="homePlate">
            <a:avLst>
              <a:gd name="adj" fmla="val 0"/>
            </a:avLst>
          </a:prstGeom>
          <a:solidFill>
            <a:srgbClr val="272D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274320" rtlCol="0" anchor="ctr" anchorCtr="0"/>
          <a:lstStyle/>
          <a:p>
            <a:pPr algn="ctr"/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Poppins ExtraLight" panose="00000300000000000000" pitchFamily="50" charset="0"/>
            </a:endParaRPr>
          </a:p>
        </p:txBody>
      </p:sp>
      <p:sp>
        <p:nvSpPr>
          <p:cNvPr id="23" name="Текст 2">
            <a:extLst>
              <a:ext uri="{FF2B5EF4-FFF2-40B4-BE49-F238E27FC236}">
                <a16:creationId xmlns="" xmlns:a16="http://schemas.microsoft.com/office/drawing/2014/main" id="{C50C411C-AAC1-4436-B4E3-8D243068A1E0}"/>
              </a:ext>
            </a:extLst>
          </p:cNvPr>
          <p:cNvSpPr txBox="1">
            <a:spLocks/>
          </p:cNvSpPr>
          <p:nvPr/>
        </p:nvSpPr>
        <p:spPr>
          <a:xfrm>
            <a:off x="7172944" y="6450807"/>
            <a:ext cx="3942113" cy="2656008"/>
          </a:xfrm>
          <a:prstGeom prst="rect">
            <a:avLst/>
          </a:prstGeom>
        </p:spPr>
        <p:txBody>
          <a:bodyPr numCol="1" spcCol="900000"/>
          <a:lstStyle>
            <a:lvl1pPr marL="914492" indent="-914492" algn="l" defTabSz="2438645" rtl="0" eaLnBrk="1" latinLnBrk="0" hangingPunct="1">
              <a:lnSpc>
                <a:spcPct val="120000"/>
              </a:lnSpc>
              <a:spcBef>
                <a:spcPts val="1272"/>
              </a:spcBef>
              <a:buFont typeface="Arial" panose="020B0604020202020204" pitchFamily="34" charset="0"/>
              <a:buChar char="•"/>
              <a:defRPr lang="en-US" sz="2800" b="0" i="0" kern="1200" baseline="0" dirty="0">
                <a:solidFill>
                  <a:schemeClr val="tx2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1981398" indent="-762077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48305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67626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948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6271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5593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913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4236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" sz="2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Poppins ExtraLight" panose="00000300000000000000" pitchFamily="50" charset="0"/>
              </a:rPr>
              <a:t>Lorem Ipsum has been the industry's standard dummy text standard dummy</a:t>
            </a:r>
            <a:r>
              <a:rPr lang="id-ID" sz="2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Poppins ExtraLight" panose="00000300000000000000" pitchFamily="50" charset="0"/>
              </a:rPr>
              <a:t> </a:t>
            </a:r>
            <a:r>
              <a:rPr lang="en" sz="2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Poppins ExtraLight" panose="00000300000000000000" pitchFamily="50" charset="0"/>
              </a:rPr>
              <a:t>standard dummy text standard dummy </a:t>
            </a:r>
          </a:p>
        </p:txBody>
      </p:sp>
      <p:sp>
        <p:nvSpPr>
          <p:cNvPr id="24" name="Текст 2">
            <a:extLst>
              <a:ext uri="{FF2B5EF4-FFF2-40B4-BE49-F238E27FC236}">
                <a16:creationId xmlns="" xmlns:a16="http://schemas.microsoft.com/office/drawing/2014/main" id="{1BCC6BB8-4858-4CBA-99B2-8E504168C425}"/>
              </a:ext>
            </a:extLst>
          </p:cNvPr>
          <p:cNvSpPr txBox="1">
            <a:spLocks/>
          </p:cNvSpPr>
          <p:nvPr/>
        </p:nvSpPr>
        <p:spPr>
          <a:xfrm>
            <a:off x="2367948" y="6450807"/>
            <a:ext cx="3902223" cy="2399622"/>
          </a:xfrm>
          <a:prstGeom prst="rect">
            <a:avLst/>
          </a:prstGeom>
        </p:spPr>
        <p:txBody>
          <a:bodyPr numCol="1" spcCol="900000"/>
          <a:lstStyle>
            <a:lvl1pPr marL="914492" indent="-914492" algn="l" defTabSz="2438645" rtl="0" eaLnBrk="1" latinLnBrk="0" hangingPunct="1">
              <a:lnSpc>
                <a:spcPct val="120000"/>
              </a:lnSpc>
              <a:spcBef>
                <a:spcPts val="1272"/>
              </a:spcBef>
              <a:buFont typeface="Arial" panose="020B0604020202020204" pitchFamily="34" charset="0"/>
              <a:buChar char="•"/>
              <a:defRPr lang="en-US" sz="2800" b="0" i="0" kern="1200" baseline="0" dirty="0">
                <a:solidFill>
                  <a:schemeClr val="tx2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1981398" indent="-762077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48305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67626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948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6271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5593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913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4236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" sz="2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Poppins ExtraLight" panose="00000300000000000000" pitchFamily="50" charset="0"/>
              </a:rPr>
              <a:t>Lorem Ipsum has been the industry's standard dummy text standard dummy</a:t>
            </a:r>
            <a:r>
              <a:rPr lang="id-ID" sz="2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Poppins ExtraLight" panose="00000300000000000000" pitchFamily="50" charset="0"/>
              </a:rPr>
              <a:t> </a:t>
            </a:r>
            <a:r>
              <a:rPr lang="en" sz="2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Poppins ExtraLight" panose="00000300000000000000" pitchFamily="50" charset="0"/>
              </a:rPr>
              <a:t>standard dummy text standard dummy </a:t>
            </a:r>
          </a:p>
        </p:txBody>
      </p:sp>
      <p:sp>
        <p:nvSpPr>
          <p:cNvPr id="25" name="Текст 2">
            <a:extLst>
              <a:ext uri="{FF2B5EF4-FFF2-40B4-BE49-F238E27FC236}">
                <a16:creationId xmlns="" xmlns:a16="http://schemas.microsoft.com/office/drawing/2014/main" id="{AF693532-65CF-4C99-91DD-4CFB72277E96}"/>
              </a:ext>
            </a:extLst>
          </p:cNvPr>
          <p:cNvSpPr txBox="1">
            <a:spLocks/>
          </p:cNvSpPr>
          <p:nvPr/>
        </p:nvSpPr>
        <p:spPr>
          <a:xfrm>
            <a:off x="11961784" y="6463682"/>
            <a:ext cx="3931358" cy="2656008"/>
          </a:xfrm>
          <a:prstGeom prst="rect">
            <a:avLst/>
          </a:prstGeom>
        </p:spPr>
        <p:txBody>
          <a:bodyPr numCol="1" spcCol="900000"/>
          <a:lstStyle>
            <a:lvl1pPr marL="914492" indent="-914492" algn="l" defTabSz="2438645" rtl="0" eaLnBrk="1" latinLnBrk="0" hangingPunct="1">
              <a:lnSpc>
                <a:spcPct val="120000"/>
              </a:lnSpc>
              <a:spcBef>
                <a:spcPts val="1272"/>
              </a:spcBef>
              <a:buFont typeface="Arial" panose="020B0604020202020204" pitchFamily="34" charset="0"/>
              <a:buChar char="•"/>
              <a:defRPr lang="en-US" sz="2800" b="0" i="0" kern="1200" baseline="0" dirty="0">
                <a:solidFill>
                  <a:schemeClr val="tx2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1981398" indent="-762077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48305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67626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948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6271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5593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913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4236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" sz="2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Poppins ExtraLight" panose="00000300000000000000" pitchFamily="50" charset="0"/>
              </a:rPr>
              <a:t>Lorem Ipsum has been the industry's standard dummy text standard dummy standard dummy text standard dummy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B330634-87C0-4FF7-9551-CFBEE120556F}"/>
              </a:ext>
            </a:extLst>
          </p:cNvPr>
          <p:cNvSpPr txBox="1"/>
          <p:nvPr/>
        </p:nvSpPr>
        <p:spPr>
          <a:xfrm>
            <a:off x="2960001" y="4887102"/>
            <a:ext cx="3008836" cy="98488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</a:rPr>
              <a:t>LOREM IPSUM 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</a:rPr>
              <a:t>DOLOR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Poppins ExtraLight" panose="00000300000000000000" pitchFamily="50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0B4D7DE7-1C2C-4705-A276-8CDB783D0226}"/>
              </a:ext>
            </a:extLst>
          </p:cNvPr>
          <p:cNvSpPr txBox="1"/>
          <p:nvPr/>
        </p:nvSpPr>
        <p:spPr>
          <a:xfrm>
            <a:off x="5141972" y="961329"/>
            <a:ext cx="80040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272D2B"/>
                </a:solidFill>
                <a:latin typeface="Arial" panose="020B0604020202020204" pitchFamily="34" charset="0"/>
              </a:rPr>
              <a:t>YOUR TITLE GOES HERE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874A4F7E-325A-4628-BE2C-A13FE1E1897A}"/>
              </a:ext>
            </a:extLst>
          </p:cNvPr>
          <p:cNvSpPr/>
          <p:nvPr/>
        </p:nvSpPr>
        <p:spPr>
          <a:xfrm>
            <a:off x="8381576" y="1839473"/>
            <a:ext cx="1524848" cy="6857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 dirty="0">
              <a:latin typeface="Arial" panose="020B0604020202020204" pitchFamily="34" charset="0"/>
            </a:endParaRPr>
          </a:p>
        </p:txBody>
      </p:sp>
      <p:pic>
        <p:nvPicPr>
          <p:cNvPr id="33" name="Graphic 32">
            <a:extLst>
              <a:ext uri="{FF2B5EF4-FFF2-40B4-BE49-F238E27FC236}">
                <a16:creationId xmlns="" xmlns:a16="http://schemas.microsoft.com/office/drawing/2014/main" id="{9055BFD3-C968-4501-A5D7-9D69C9ABB0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13000" y="3800760"/>
            <a:ext cx="740664" cy="740664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="" xmlns:a16="http://schemas.microsoft.com/office/drawing/2014/main" id="{B152D2E9-E0E2-4769-821C-58EE00B062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73667" y="3800760"/>
            <a:ext cx="740664" cy="740664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="" xmlns:a16="http://schemas.microsoft.com/office/drawing/2014/main" id="{CBB30022-EA47-4088-B025-A86452A459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578015" y="3800760"/>
            <a:ext cx="740664" cy="74066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EE0067BB-0FAE-4F4B-9B2A-4F36C9D0C26D}"/>
              </a:ext>
            </a:extLst>
          </p:cNvPr>
          <p:cNvSpPr txBox="1"/>
          <p:nvPr/>
        </p:nvSpPr>
        <p:spPr>
          <a:xfrm>
            <a:off x="7741146" y="4867647"/>
            <a:ext cx="3008836" cy="98488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</a:rPr>
              <a:t>LOREM IPSUM 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</a:rPr>
              <a:t>DOLOR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Poppins ExtraLight" panose="00000300000000000000" pitchFamily="50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1A1DD4CA-48C8-4403-AE65-972B127AA0D0}"/>
              </a:ext>
            </a:extLst>
          </p:cNvPr>
          <p:cNvSpPr txBox="1"/>
          <p:nvPr/>
        </p:nvSpPr>
        <p:spPr>
          <a:xfrm>
            <a:off x="12507699" y="4848192"/>
            <a:ext cx="3008836" cy="98488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</a:rPr>
              <a:t>LOREM IPSUM 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</a:rPr>
              <a:t>DOLOR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Poppins ExtraLight" panose="000003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71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8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8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0"/>
                            </p:stCondLst>
                            <p:childTnLst>
                              <p:par>
                                <p:cTn id="8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23" grpId="0"/>
      <p:bldP spid="24" grpId="0"/>
      <p:bldP spid="25" grpId="0"/>
      <p:bldP spid="27" grpId="0"/>
      <p:bldP spid="29" grpId="0"/>
      <p:bldP spid="30" grpId="0" animBg="1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2">
            <a:extLst>
              <a:ext uri="{FF2B5EF4-FFF2-40B4-BE49-F238E27FC236}">
                <a16:creationId xmlns="" xmlns:a16="http://schemas.microsoft.com/office/drawing/2014/main" id="{BE0BA5E5-A7CA-430F-BBA2-EA2AA4F4BAE3}"/>
              </a:ext>
            </a:extLst>
          </p:cNvPr>
          <p:cNvSpPr/>
          <p:nvPr/>
        </p:nvSpPr>
        <p:spPr>
          <a:xfrm>
            <a:off x="330242" y="1628635"/>
            <a:ext cx="7782383" cy="6679799"/>
          </a:xfrm>
          <a:prstGeom prst="parallelogram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 dirty="0">
              <a:latin typeface="Arial" panose="020B0604020202020204" pitchFamily="34" charset="0"/>
            </a:endParaRPr>
          </a:p>
        </p:txBody>
      </p:sp>
      <p:pic>
        <p:nvPicPr>
          <p:cNvPr id="9" name="Picture Placeholder 8">
            <a:extLst>
              <a:ext uri="{FF2B5EF4-FFF2-40B4-BE49-F238E27FC236}">
                <a16:creationId xmlns="" xmlns:a16="http://schemas.microsoft.com/office/drawing/2014/main" id="{83CDCF18-4F48-496F-BCD4-FFE98AA629A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0" r="11160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111791D-7137-41CD-ACD2-02C8382E9758}"/>
              </a:ext>
            </a:extLst>
          </p:cNvPr>
          <p:cNvSpPr txBox="1"/>
          <p:nvPr/>
        </p:nvSpPr>
        <p:spPr>
          <a:xfrm>
            <a:off x="9144000" y="1705857"/>
            <a:ext cx="407822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272D2B"/>
                </a:solidFill>
                <a:latin typeface="Arial" panose="020B0604020202020204" pitchFamily="34" charset="0"/>
              </a:rPr>
              <a:t>YOUR TITLE </a:t>
            </a:r>
          </a:p>
          <a:p>
            <a:r>
              <a:rPr lang="en-US" sz="4800" b="1" dirty="0">
                <a:solidFill>
                  <a:srgbClr val="272D2B"/>
                </a:solidFill>
                <a:latin typeface="Arial" panose="020B0604020202020204" pitchFamily="34" charset="0"/>
              </a:rPr>
              <a:t>GOES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8516533F-634F-49EF-B3BF-871FE0F8E6F0}"/>
              </a:ext>
            </a:extLst>
          </p:cNvPr>
          <p:cNvSpPr/>
          <p:nvPr/>
        </p:nvSpPr>
        <p:spPr>
          <a:xfrm>
            <a:off x="9299386" y="3460844"/>
            <a:ext cx="1524848" cy="6857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 dirty="0"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0E90BA3-66C9-4749-BA1D-6942FA28FA46}"/>
              </a:ext>
            </a:extLst>
          </p:cNvPr>
          <p:cNvSpPr txBox="1"/>
          <p:nvPr/>
        </p:nvSpPr>
        <p:spPr>
          <a:xfrm flipH="1">
            <a:off x="9144000" y="3933533"/>
            <a:ext cx="7204914" cy="2456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Lorem ipsum dolor sit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ameti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anali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anu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consaserca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consectetun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asnainli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eantan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aoneca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eget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duisal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nenaini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atasanil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anu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consectetun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asnainli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eantana</a:t>
            </a:r>
            <a:endParaRPr lang="en-US" sz="21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oneca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eget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duisal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nenaini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atasanil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sitampinin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atani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amet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atasil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anilat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malesuada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est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donenilui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0D75446-C4D8-4D17-B5D4-49547DA6DD47}"/>
              </a:ext>
            </a:extLst>
          </p:cNvPr>
          <p:cNvSpPr txBox="1"/>
          <p:nvPr/>
        </p:nvSpPr>
        <p:spPr>
          <a:xfrm>
            <a:off x="9144000" y="6757580"/>
            <a:ext cx="7204914" cy="2456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Lorem ipsum dolor sit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ameti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anali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anu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consaserca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consectetun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asnainli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eantan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aoneca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eget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duisal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nenaini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atasanil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anu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consectetun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asnainli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eantana</a:t>
            </a:r>
            <a:endParaRPr lang="en-US" sz="21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oneca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eget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duisal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nenaini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atasanil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sitampinin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atani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amet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atasil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anilat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malesuada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est</a:t>
            </a:r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donenilui</a:t>
            </a:r>
            <a:endParaRPr lang="en-US" sz="21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84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Custom 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9478"/>
      </a:accent1>
      <a:accent2>
        <a:srgbClr val="FF805D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595</TotalTime>
  <Words>1443</Words>
  <Application>Microsoft Office PowerPoint</Application>
  <PresentationFormat>Custom</PresentationFormat>
  <Paragraphs>162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Poppins ExtraLight</vt:lpstr>
      <vt:lpstr>Tahoma</vt:lpstr>
      <vt:lpstr>Calibri</vt:lpstr>
      <vt:lpstr>Wingdings</vt:lpstr>
      <vt:lpstr>Open Sans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Making an animated slide static</vt:lpstr>
      <vt:lpstr>Changing theme Colors in PowerPoint 2013 and newer</vt:lpstr>
      <vt:lpstr>Changing theme Colors in PowerPoint 2010</vt:lpstr>
      <vt:lpstr>Change Theme Colors PowerPoint Mac 2008</vt:lpstr>
      <vt:lpstr>Change Theme Colors PowerPoint Mac 2011</vt:lpstr>
      <vt:lpstr>Changing theme Colors</vt:lpstr>
      <vt:lpstr>Questions? More Information?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PresenterMedia.com</dc:creator>
  <cp:lastModifiedBy>Mocap</cp:lastModifiedBy>
  <cp:revision>131</cp:revision>
  <dcterms:created xsi:type="dcterms:W3CDTF">2021-03-09T15:27:24Z</dcterms:created>
  <dcterms:modified xsi:type="dcterms:W3CDTF">2021-03-18T21:29:20Z</dcterms:modified>
</cp:coreProperties>
</file>