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THKWEXG.mp4"/><Relationship Id="rId1" Type="http://schemas.microsoft.com/office/2007/relationships/media" Target="../media/PTHKWEXG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