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1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UBETHFB.mp4"/><Relationship Id="rId1" Type="http://schemas.microsoft.com/office/2007/relationships/media" Target="../media/EUBETHFB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EUBETHFB.mp4"/><Relationship Id="rId1" Type="http://schemas.microsoft.com/office/2007/relationships/media" Target="../media/EUBETHFB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EUBETHFB.mp4"/><Relationship Id="rId1" Type="http://schemas.microsoft.com/office/2007/relationships/media" Target="../media/EUBETHFB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UBETHFB.mp4"/><Relationship Id="rId1" Type="http://schemas.microsoft.com/office/2007/relationships/media" Target="../media/EUBETHFB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EUBETHFB.mp4"/><Relationship Id="rId1" Type="http://schemas.microsoft.com/office/2007/relationships/media" Target="../media/EUBETHFB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UBETHFB.mp4"/><Relationship Id="rId1" Type="http://schemas.microsoft.com/office/2007/relationships/media" Target="../media/EUBETHFB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UBETHFB.mp4"/><Relationship Id="rId1" Type="http://schemas.microsoft.com/office/2007/relationships/media" Target="../media/EUBETHFB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UBETHFB.mp4"/><Relationship Id="rId1" Type="http://schemas.microsoft.com/office/2007/relationships/media" Target="../media/EUBETHFB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UBETHFB.mp4"/><Relationship Id="rId1" Type="http://schemas.microsoft.com/office/2007/relationships/media" Target="../media/EUBETHFB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UBETHFB.mp4"/><Relationship Id="rId1" Type="http://schemas.microsoft.com/office/2007/relationships/media" Target="../media/EUBETHFB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UBETHFB.mp4"/><Relationship Id="rId1" Type="http://schemas.microsoft.com/office/2007/relationships/media" Target="../media/EUBETHFB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UBETHFB.mp4"/><Relationship Id="rId1" Type="http://schemas.microsoft.com/office/2007/relationships/media" Target="../media/EUBETHFB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UBETHFB.mp4"/><Relationship Id="rId1" Type="http://schemas.microsoft.com/office/2007/relationships/media" Target="../media/EUBETHFB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UBETHFB.mp4"/><Relationship Id="rId1" Type="http://schemas.microsoft.com/office/2007/relationships/media" Target="../media/EUBETHFB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UBETHFB.mp4"/><Relationship Id="rId1" Type="http://schemas.microsoft.com/office/2007/relationships/media" Target="../media/EUBETHFB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UBETHFB.mp4"/><Relationship Id="rId1" Type="http://schemas.microsoft.com/office/2007/relationships/media" Target="../media/EUBETHFB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</a:t>
            </a:r>
            <a:r>
              <a:rPr lang="en-US" sz="5400">
                <a:solidFill>
                  <a:schemeClr val="tx1">
                    <a:lumMod val="65000"/>
                    <a:lumOff val="35000"/>
                  </a:schemeClr>
                </a:solidFill>
              </a:rPr>
              <a:t>Great Title </a:t>
            </a: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2020-04-28T22:11:37Z</dcterms:modified>
</cp:coreProperties>
</file>